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D0D"/>
    <a:srgbClr val="AB0D0D"/>
    <a:srgbClr val="B6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dres, Thomas" userId="b0b4405e-46a6-4dca-b427-0f4413b0dc8f" providerId="ADAL" clId="{15B7920A-550A-44D7-9808-17662C9AB56C}"/>
    <pc:docChg chg="delSld">
      <pc:chgData name="Endres, Thomas" userId="b0b4405e-46a6-4dca-b427-0f4413b0dc8f" providerId="ADAL" clId="{15B7920A-550A-44D7-9808-17662C9AB56C}" dt="2022-12-27T21:55:45.725" v="1" actId="47"/>
      <pc:docMkLst>
        <pc:docMk/>
      </pc:docMkLst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239141063" sldId="256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757606129" sldId="257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604705994" sldId="258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807626567" sldId="259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2626705001" sldId="261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475628929" sldId="262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1291620011" sldId="263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1867054114" sldId="264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866916414" sldId="265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95933403" sldId="266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618015667" sldId="267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175466474" sldId="268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1193454350" sldId="269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971741919" sldId="270"/>
        </pc:sldMkLst>
      </pc:sldChg>
      <pc:sldChg chg="del">
        <pc:chgData name="Endres, Thomas" userId="b0b4405e-46a6-4dca-b427-0f4413b0dc8f" providerId="ADAL" clId="{15B7920A-550A-44D7-9808-17662C9AB56C}" dt="2022-12-27T21:55:45.725" v="1" actId="47"/>
        <pc:sldMkLst>
          <pc:docMk/>
          <pc:sldMk cId="1688896191" sldId="280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11458602" sldId="321"/>
        </pc:sldMkLst>
      </pc:sldChg>
      <pc:sldChg chg="del">
        <pc:chgData name="Endres, Thomas" userId="b0b4405e-46a6-4dca-b427-0f4413b0dc8f" providerId="ADAL" clId="{15B7920A-550A-44D7-9808-17662C9AB56C}" dt="2022-12-27T21:54:31.551" v="0" actId="47"/>
        <pc:sldMkLst>
          <pc:docMk/>
          <pc:sldMk cId="3350352558" sldId="322"/>
        </pc:sldMkLst>
      </pc:sldChg>
    </pc:docChg>
  </pc:docChgLst>
  <pc:docChgLst>
    <pc:chgData name="Endres, Thomas" userId="b0b4405e-46a6-4dca-b427-0f4413b0dc8f" providerId="ADAL" clId="{6AA69C71-38B6-480A-A331-175604727E0E}"/>
    <pc:docChg chg="undo custSel addSld modSld">
      <pc:chgData name="Endres, Thomas" userId="b0b4405e-46a6-4dca-b427-0f4413b0dc8f" providerId="ADAL" clId="{6AA69C71-38B6-480A-A331-175604727E0E}" dt="2022-10-17T12:44:14.895" v="550" actId="1076"/>
      <pc:docMkLst>
        <pc:docMk/>
      </pc:docMkLst>
      <pc:sldChg chg="modSp mod modAnim">
        <pc:chgData name="Endres, Thomas" userId="b0b4405e-46a6-4dca-b427-0f4413b0dc8f" providerId="ADAL" clId="{6AA69C71-38B6-480A-A331-175604727E0E}" dt="2022-10-07T03:48:38.903" v="435" actId="1076"/>
        <pc:sldMkLst>
          <pc:docMk/>
          <pc:sldMk cId="604705994" sldId="258"/>
        </pc:sldMkLst>
        <pc:spChg chg="mod">
          <ac:chgData name="Endres, Thomas" userId="b0b4405e-46a6-4dca-b427-0f4413b0dc8f" providerId="ADAL" clId="{6AA69C71-38B6-480A-A331-175604727E0E}" dt="2022-09-28T20:03:19.130" v="55" actId="1076"/>
          <ac:spMkLst>
            <pc:docMk/>
            <pc:sldMk cId="604705994" sldId="258"/>
            <ac:spMk id="4" creationId="{B5CE3FEC-FF9B-EE87-892F-FF489D30C49B}"/>
          </ac:spMkLst>
        </pc:spChg>
        <pc:picChg chg="mod">
          <ac:chgData name="Endres, Thomas" userId="b0b4405e-46a6-4dca-b427-0f4413b0dc8f" providerId="ADAL" clId="{6AA69C71-38B6-480A-A331-175604727E0E}" dt="2022-10-07T03:48:06.419" v="427" actId="1076"/>
          <ac:picMkLst>
            <pc:docMk/>
            <pc:sldMk cId="604705994" sldId="258"/>
            <ac:picMk id="3" creationId="{F28511F1-D1F5-3DE4-E001-02B4C063CF9E}"/>
          </ac:picMkLst>
        </pc:picChg>
        <pc:picChg chg="mod">
          <ac:chgData name="Endres, Thomas" userId="b0b4405e-46a6-4dca-b427-0f4413b0dc8f" providerId="ADAL" clId="{6AA69C71-38B6-480A-A331-175604727E0E}" dt="2022-10-07T03:48:30.818" v="434" actId="1036"/>
          <ac:picMkLst>
            <pc:docMk/>
            <pc:sldMk cId="604705994" sldId="258"/>
            <ac:picMk id="6" creationId="{A251DCC6-C4D5-931F-50E6-4D0129FD83F8}"/>
          </ac:picMkLst>
        </pc:picChg>
        <pc:picChg chg="mod">
          <ac:chgData name="Endres, Thomas" userId="b0b4405e-46a6-4dca-b427-0f4413b0dc8f" providerId="ADAL" clId="{6AA69C71-38B6-480A-A331-175604727E0E}" dt="2022-09-28T19:55:10.916" v="46" actId="1076"/>
          <ac:picMkLst>
            <pc:docMk/>
            <pc:sldMk cId="604705994" sldId="258"/>
            <ac:picMk id="7" creationId="{18803607-DF3E-97A9-A21E-F584AA4EDFDD}"/>
          </ac:picMkLst>
        </pc:picChg>
        <pc:picChg chg="mod">
          <ac:chgData name="Endres, Thomas" userId="b0b4405e-46a6-4dca-b427-0f4413b0dc8f" providerId="ADAL" clId="{6AA69C71-38B6-480A-A331-175604727E0E}" dt="2022-10-07T03:48:26.112" v="432" actId="1076"/>
          <ac:picMkLst>
            <pc:docMk/>
            <pc:sldMk cId="604705994" sldId="258"/>
            <ac:picMk id="8" creationId="{9A0AF1BC-C994-5AF0-457A-F712773ECB0E}"/>
          </ac:picMkLst>
        </pc:picChg>
        <pc:picChg chg="mod">
          <ac:chgData name="Endres, Thomas" userId="b0b4405e-46a6-4dca-b427-0f4413b0dc8f" providerId="ADAL" clId="{6AA69C71-38B6-480A-A331-175604727E0E}" dt="2022-09-28T19:53:32.133" v="33" actId="1076"/>
          <ac:picMkLst>
            <pc:docMk/>
            <pc:sldMk cId="604705994" sldId="258"/>
            <ac:picMk id="9" creationId="{61B71871-C285-F46F-A59C-C48E990B9310}"/>
          </ac:picMkLst>
        </pc:picChg>
        <pc:picChg chg="mod">
          <ac:chgData name="Endres, Thomas" userId="b0b4405e-46a6-4dca-b427-0f4413b0dc8f" providerId="ADAL" clId="{6AA69C71-38B6-480A-A331-175604727E0E}" dt="2022-10-07T03:48:38.903" v="435" actId="1076"/>
          <ac:picMkLst>
            <pc:docMk/>
            <pc:sldMk cId="604705994" sldId="258"/>
            <ac:picMk id="10" creationId="{F05D9CD2-AAF7-09CB-BB0E-42D65F368D2A}"/>
          </ac:picMkLst>
        </pc:picChg>
        <pc:picChg chg="mod">
          <ac:chgData name="Endres, Thomas" userId="b0b4405e-46a6-4dca-b427-0f4413b0dc8f" providerId="ADAL" clId="{6AA69C71-38B6-480A-A331-175604727E0E}" dt="2022-10-07T03:47:44.754" v="421" actId="1076"/>
          <ac:picMkLst>
            <pc:docMk/>
            <pc:sldMk cId="604705994" sldId="258"/>
            <ac:picMk id="11" creationId="{D5DFAA22-0294-14D0-9794-23DB2E47F707}"/>
          </ac:picMkLst>
        </pc:picChg>
        <pc:picChg chg="mod">
          <ac:chgData name="Endres, Thomas" userId="b0b4405e-46a6-4dca-b427-0f4413b0dc8f" providerId="ADAL" clId="{6AA69C71-38B6-480A-A331-175604727E0E}" dt="2022-09-28T19:55:32.398" v="50" actId="1076"/>
          <ac:picMkLst>
            <pc:docMk/>
            <pc:sldMk cId="604705994" sldId="258"/>
            <ac:picMk id="13" creationId="{507909DE-1DFE-90D0-4AEB-75DAA865EB88}"/>
          </ac:picMkLst>
        </pc:picChg>
        <pc:picChg chg="mod">
          <ac:chgData name="Endres, Thomas" userId="b0b4405e-46a6-4dca-b427-0f4413b0dc8f" providerId="ADAL" clId="{6AA69C71-38B6-480A-A331-175604727E0E}" dt="2022-10-07T03:47:48.747" v="422" actId="1076"/>
          <ac:picMkLst>
            <pc:docMk/>
            <pc:sldMk cId="604705994" sldId="258"/>
            <ac:picMk id="15" creationId="{7E1E1FC2-804F-0445-E6C4-E1AC6F26F1D7}"/>
          </ac:picMkLst>
        </pc:picChg>
        <pc:picChg chg="mod">
          <ac:chgData name="Endres, Thomas" userId="b0b4405e-46a6-4dca-b427-0f4413b0dc8f" providerId="ADAL" clId="{6AA69C71-38B6-480A-A331-175604727E0E}" dt="2022-10-07T03:47:56.882" v="423" actId="1076"/>
          <ac:picMkLst>
            <pc:docMk/>
            <pc:sldMk cId="604705994" sldId="258"/>
            <ac:picMk id="17" creationId="{980F82B2-9FE5-BE25-8B46-ADA5AFEE08C1}"/>
          </ac:picMkLst>
        </pc:picChg>
      </pc:sldChg>
      <pc:sldChg chg="modSp mod modAnim">
        <pc:chgData name="Endres, Thomas" userId="b0b4405e-46a6-4dca-b427-0f4413b0dc8f" providerId="ADAL" clId="{6AA69C71-38B6-480A-A331-175604727E0E}" dt="2022-10-07T03:50:05.768" v="440" actId="1076"/>
        <pc:sldMkLst>
          <pc:docMk/>
          <pc:sldMk cId="2626705001" sldId="261"/>
        </pc:sldMkLst>
        <pc:spChg chg="mod">
          <ac:chgData name="Endres, Thomas" userId="b0b4405e-46a6-4dca-b427-0f4413b0dc8f" providerId="ADAL" clId="{6AA69C71-38B6-480A-A331-175604727E0E}" dt="2022-09-28T20:25:43.569" v="66" actId="20577"/>
          <ac:spMkLst>
            <pc:docMk/>
            <pc:sldMk cId="2626705001" sldId="261"/>
            <ac:spMk id="3" creationId="{F4C467BE-6131-7850-84A5-9AE12A53B5B9}"/>
          </ac:spMkLst>
        </pc:spChg>
        <pc:picChg chg="mod">
          <ac:chgData name="Endres, Thomas" userId="b0b4405e-46a6-4dca-b427-0f4413b0dc8f" providerId="ADAL" clId="{6AA69C71-38B6-480A-A331-175604727E0E}" dt="2022-10-07T03:50:05.768" v="440" actId="1076"/>
          <ac:picMkLst>
            <pc:docMk/>
            <pc:sldMk cId="2626705001" sldId="261"/>
            <ac:picMk id="13" creationId="{AEA7B57C-0127-1FAE-0192-9D348A01FF79}"/>
          </ac:picMkLst>
        </pc:picChg>
      </pc:sldChg>
      <pc:sldChg chg="addSp delSp modSp modAnim">
        <pc:chgData name="Endres, Thomas" userId="b0b4405e-46a6-4dca-b427-0f4413b0dc8f" providerId="ADAL" clId="{6AA69C71-38B6-480A-A331-175604727E0E}" dt="2022-09-28T20:50:46.356" v="232" actId="20577"/>
        <pc:sldMkLst>
          <pc:docMk/>
          <pc:sldMk cId="475628929" sldId="262"/>
        </pc:sldMkLst>
        <pc:spChg chg="del">
          <ac:chgData name="Endres, Thomas" userId="b0b4405e-46a6-4dca-b427-0f4413b0dc8f" providerId="ADAL" clId="{6AA69C71-38B6-480A-A331-175604727E0E}" dt="2022-09-28T20:43:36.096" v="67"/>
          <ac:spMkLst>
            <pc:docMk/>
            <pc:sldMk cId="475628929" sldId="262"/>
            <ac:spMk id="2" creationId="{FC3B529E-CDBA-17BC-36DB-33150A7E2122}"/>
          </ac:spMkLst>
        </pc:spChg>
        <pc:spChg chg="mod">
          <ac:chgData name="Endres, Thomas" userId="b0b4405e-46a6-4dca-b427-0f4413b0dc8f" providerId="ADAL" clId="{6AA69C71-38B6-480A-A331-175604727E0E}" dt="2022-09-28T20:50:46.356" v="232" actId="20577"/>
          <ac:spMkLst>
            <pc:docMk/>
            <pc:sldMk cId="475628929" sldId="262"/>
            <ac:spMk id="4" creationId="{D1F5FC9D-511C-C7C0-A186-6105C2202634}"/>
          </ac:spMkLst>
        </pc:spChg>
        <pc:spChg chg="add mod">
          <ac:chgData name="Endres, Thomas" userId="b0b4405e-46a6-4dca-b427-0f4413b0dc8f" providerId="ADAL" clId="{6AA69C71-38B6-480A-A331-175604727E0E}" dt="2022-09-28T20:43:36.096" v="67"/>
          <ac:spMkLst>
            <pc:docMk/>
            <pc:sldMk cId="475628929" sldId="262"/>
            <ac:spMk id="6" creationId="{791D07A6-BDB6-D38C-A9E7-CB40969A1955}"/>
          </ac:spMkLst>
        </pc:spChg>
      </pc:sldChg>
      <pc:sldChg chg="addSp modSp mod modAnim">
        <pc:chgData name="Endres, Thomas" userId="b0b4405e-46a6-4dca-b427-0f4413b0dc8f" providerId="ADAL" clId="{6AA69C71-38B6-480A-A331-175604727E0E}" dt="2022-10-15T11:21:49.342" v="472"/>
        <pc:sldMkLst>
          <pc:docMk/>
          <pc:sldMk cId="1291620011" sldId="263"/>
        </pc:sldMkLst>
        <pc:picChg chg="add mod modCrop">
          <ac:chgData name="Endres, Thomas" userId="b0b4405e-46a6-4dca-b427-0f4413b0dc8f" providerId="ADAL" clId="{6AA69C71-38B6-480A-A331-175604727E0E}" dt="2022-10-15T11:20:58.624" v="471" actId="1035"/>
          <ac:picMkLst>
            <pc:docMk/>
            <pc:sldMk cId="1291620011" sldId="263"/>
            <ac:picMk id="7" creationId="{07F188E3-77FF-C674-D52A-E719264CF6D5}"/>
          </ac:picMkLst>
        </pc:picChg>
      </pc:sldChg>
      <pc:sldChg chg="modSp mod">
        <pc:chgData name="Endres, Thomas" userId="b0b4405e-46a6-4dca-b427-0f4413b0dc8f" providerId="ADAL" clId="{6AA69C71-38B6-480A-A331-175604727E0E}" dt="2022-10-06T21:03:31.060" v="391" actId="1076"/>
        <pc:sldMkLst>
          <pc:docMk/>
          <pc:sldMk cId="3866916414" sldId="265"/>
        </pc:sldMkLst>
        <pc:spChg chg="mod">
          <ac:chgData name="Endres, Thomas" userId="b0b4405e-46a6-4dca-b427-0f4413b0dc8f" providerId="ADAL" clId="{6AA69C71-38B6-480A-A331-175604727E0E}" dt="2022-10-06T21:03:31.060" v="391" actId="1076"/>
          <ac:spMkLst>
            <pc:docMk/>
            <pc:sldMk cId="3866916414" sldId="265"/>
            <ac:spMk id="2" creationId="{FC3B529E-CDBA-17BC-36DB-33150A7E2122}"/>
          </ac:spMkLst>
        </pc:spChg>
      </pc:sldChg>
      <pc:sldChg chg="modSp mod">
        <pc:chgData name="Endres, Thomas" userId="b0b4405e-46a6-4dca-b427-0f4413b0dc8f" providerId="ADAL" clId="{6AA69C71-38B6-480A-A331-175604727E0E}" dt="2022-10-07T03:55:06.487" v="442" actId="732"/>
        <pc:sldMkLst>
          <pc:docMk/>
          <pc:sldMk cId="95933403" sldId="266"/>
        </pc:sldMkLst>
        <pc:picChg chg="mod ord modCrop">
          <ac:chgData name="Endres, Thomas" userId="b0b4405e-46a6-4dca-b427-0f4413b0dc8f" providerId="ADAL" clId="{6AA69C71-38B6-480A-A331-175604727E0E}" dt="2022-10-07T03:55:06.487" v="442" actId="732"/>
          <ac:picMkLst>
            <pc:docMk/>
            <pc:sldMk cId="95933403" sldId="266"/>
            <ac:picMk id="14" creationId="{9D8AB5BB-CBB4-B355-B419-58BAA2A7EA38}"/>
          </ac:picMkLst>
        </pc:picChg>
        <pc:picChg chg="mod">
          <ac:chgData name="Endres, Thomas" userId="b0b4405e-46a6-4dca-b427-0f4413b0dc8f" providerId="ADAL" clId="{6AA69C71-38B6-480A-A331-175604727E0E}" dt="2022-10-06T20:53:22.447" v="239" actId="1076"/>
          <ac:picMkLst>
            <pc:docMk/>
            <pc:sldMk cId="95933403" sldId="266"/>
            <ac:picMk id="16" creationId="{2FBE5AA9-E6D8-8662-D417-B40465F5E27E}"/>
          </ac:picMkLst>
        </pc:picChg>
      </pc:sldChg>
      <pc:sldChg chg="modSp mod">
        <pc:chgData name="Endres, Thomas" userId="b0b4405e-46a6-4dca-b427-0f4413b0dc8f" providerId="ADAL" clId="{6AA69C71-38B6-480A-A331-175604727E0E}" dt="2022-10-07T03:56:16.068" v="444" actId="166"/>
        <pc:sldMkLst>
          <pc:docMk/>
          <pc:sldMk cId="3618015667" sldId="267"/>
        </pc:sldMkLst>
        <pc:picChg chg="mod ord">
          <ac:chgData name="Endres, Thomas" userId="b0b4405e-46a6-4dca-b427-0f4413b0dc8f" providerId="ADAL" clId="{6AA69C71-38B6-480A-A331-175604727E0E}" dt="2022-10-07T03:56:16.068" v="444" actId="166"/>
          <ac:picMkLst>
            <pc:docMk/>
            <pc:sldMk cId="3618015667" sldId="267"/>
            <ac:picMk id="10" creationId="{ACBDBC4A-D52E-17E4-B361-CB465B475B52}"/>
          </ac:picMkLst>
        </pc:picChg>
      </pc:sldChg>
      <pc:sldChg chg="delSp modSp mod delAnim">
        <pc:chgData name="Endres, Thomas" userId="b0b4405e-46a6-4dca-b427-0f4413b0dc8f" providerId="ADAL" clId="{6AA69C71-38B6-480A-A331-175604727E0E}" dt="2022-10-06T20:56:25.825" v="307" actId="1038"/>
        <pc:sldMkLst>
          <pc:docMk/>
          <pc:sldMk cId="175466474" sldId="268"/>
        </pc:sldMkLst>
        <pc:picChg chg="mod">
          <ac:chgData name="Endres, Thomas" userId="b0b4405e-46a6-4dca-b427-0f4413b0dc8f" providerId="ADAL" clId="{6AA69C71-38B6-480A-A331-175604727E0E}" dt="2022-10-06T20:56:25.825" v="307" actId="1038"/>
          <ac:picMkLst>
            <pc:docMk/>
            <pc:sldMk cId="175466474" sldId="268"/>
            <ac:picMk id="12" creationId="{92CB750F-C09A-BA8A-BED5-93E4AE859051}"/>
          </ac:picMkLst>
        </pc:picChg>
        <pc:picChg chg="del mod">
          <ac:chgData name="Endres, Thomas" userId="b0b4405e-46a6-4dca-b427-0f4413b0dc8f" providerId="ADAL" clId="{6AA69C71-38B6-480A-A331-175604727E0E}" dt="2022-10-06T20:54:45.810" v="293" actId="21"/>
          <ac:picMkLst>
            <pc:docMk/>
            <pc:sldMk cId="175466474" sldId="268"/>
            <ac:picMk id="14" creationId="{843BFC59-54B1-6086-9AE9-E6212CDE7A12}"/>
          </ac:picMkLst>
        </pc:picChg>
        <pc:picChg chg="del">
          <ac:chgData name="Endres, Thomas" userId="b0b4405e-46a6-4dca-b427-0f4413b0dc8f" providerId="ADAL" clId="{6AA69C71-38B6-480A-A331-175604727E0E}" dt="2022-10-06T20:55:14.859" v="297" actId="21"/>
          <ac:picMkLst>
            <pc:docMk/>
            <pc:sldMk cId="175466474" sldId="268"/>
            <ac:picMk id="16" creationId="{BC2BDD10-6323-D6B5-9800-4005B67C6F41}"/>
          </ac:picMkLst>
        </pc:picChg>
      </pc:sldChg>
      <pc:sldChg chg="modSp mod">
        <pc:chgData name="Endres, Thomas" userId="b0b4405e-46a6-4dca-b427-0f4413b0dc8f" providerId="ADAL" clId="{6AA69C71-38B6-480A-A331-175604727E0E}" dt="2022-10-10T18:50:04.933" v="448" actId="1076"/>
        <pc:sldMkLst>
          <pc:docMk/>
          <pc:sldMk cId="971741919" sldId="270"/>
        </pc:sldMkLst>
        <pc:picChg chg="mod">
          <ac:chgData name="Endres, Thomas" userId="b0b4405e-46a6-4dca-b427-0f4413b0dc8f" providerId="ADAL" clId="{6AA69C71-38B6-480A-A331-175604727E0E}" dt="2022-10-10T18:50:04.933" v="448" actId="1076"/>
          <ac:picMkLst>
            <pc:docMk/>
            <pc:sldMk cId="971741919" sldId="270"/>
            <ac:picMk id="6" creationId="{F34CFFF5-3CD6-E0EE-CEDF-5BCE5364E13A}"/>
          </ac:picMkLst>
        </pc:picChg>
        <pc:picChg chg="mod">
          <ac:chgData name="Endres, Thomas" userId="b0b4405e-46a6-4dca-b427-0f4413b0dc8f" providerId="ADAL" clId="{6AA69C71-38B6-480A-A331-175604727E0E}" dt="2022-10-10T18:49:56.510" v="446" actId="1035"/>
          <ac:picMkLst>
            <pc:docMk/>
            <pc:sldMk cId="971741919" sldId="270"/>
            <ac:picMk id="10" creationId="{11836621-78D5-ECD7-747E-81CADDECC02E}"/>
          </ac:picMkLst>
        </pc:picChg>
      </pc:sldChg>
      <pc:sldChg chg="modSp mod">
        <pc:chgData name="Endres, Thomas" userId="b0b4405e-46a6-4dca-b427-0f4413b0dc8f" providerId="ADAL" clId="{6AA69C71-38B6-480A-A331-175604727E0E}" dt="2022-10-10T18:50:38.407" v="450" actId="1038"/>
        <pc:sldMkLst>
          <pc:docMk/>
          <pc:sldMk cId="4175756455" sldId="274"/>
        </pc:sldMkLst>
        <pc:picChg chg="mod">
          <ac:chgData name="Endres, Thomas" userId="b0b4405e-46a6-4dca-b427-0f4413b0dc8f" providerId="ADAL" clId="{6AA69C71-38B6-480A-A331-175604727E0E}" dt="2022-10-10T18:50:38.407" v="450" actId="1038"/>
          <ac:picMkLst>
            <pc:docMk/>
            <pc:sldMk cId="4175756455" sldId="274"/>
            <ac:picMk id="8" creationId="{707EEE8E-1822-661E-C02A-516BD5C27BF9}"/>
          </ac:picMkLst>
        </pc:picChg>
      </pc:sldChg>
      <pc:sldChg chg="modSp mod">
        <pc:chgData name="Endres, Thomas" userId="b0b4405e-46a6-4dca-b427-0f4413b0dc8f" providerId="ADAL" clId="{6AA69C71-38B6-480A-A331-175604727E0E}" dt="2022-10-10T18:50:55.630" v="451" actId="1036"/>
        <pc:sldMkLst>
          <pc:docMk/>
          <pc:sldMk cId="4176592212" sldId="278"/>
        </pc:sldMkLst>
        <pc:picChg chg="mod">
          <ac:chgData name="Endres, Thomas" userId="b0b4405e-46a6-4dca-b427-0f4413b0dc8f" providerId="ADAL" clId="{6AA69C71-38B6-480A-A331-175604727E0E}" dt="2022-10-10T18:50:55.630" v="451" actId="1036"/>
          <ac:picMkLst>
            <pc:docMk/>
            <pc:sldMk cId="4176592212" sldId="278"/>
            <ac:picMk id="14" creationId="{9EC674B9-01B7-0F07-2416-70D91315C7D2}"/>
          </ac:picMkLst>
        </pc:picChg>
      </pc:sldChg>
      <pc:sldChg chg="addSp delSp modSp new mod modAnim">
        <pc:chgData name="Endres, Thomas" userId="b0b4405e-46a6-4dca-b427-0f4413b0dc8f" providerId="ADAL" clId="{6AA69C71-38B6-480A-A331-175604727E0E}" dt="2022-10-10T18:49:30.120" v="445" actId="255"/>
        <pc:sldMkLst>
          <pc:docMk/>
          <pc:sldMk cId="311458602" sldId="321"/>
        </pc:sldMkLst>
        <pc:spChg chg="mod">
          <ac:chgData name="Endres, Thomas" userId="b0b4405e-46a6-4dca-b427-0f4413b0dc8f" providerId="ADAL" clId="{6AA69C71-38B6-480A-A331-175604727E0E}" dt="2022-10-06T21:04:11.957" v="395" actId="20577"/>
          <ac:spMkLst>
            <pc:docMk/>
            <pc:sldMk cId="311458602" sldId="321"/>
            <ac:spMk id="2" creationId="{3400C68F-A060-89F8-298C-4CC79AED0752}"/>
          </ac:spMkLst>
        </pc:spChg>
        <pc:spChg chg="del">
          <ac:chgData name="Endres, Thomas" userId="b0b4405e-46a6-4dca-b427-0f4413b0dc8f" providerId="ADAL" clId="{6AA69C71-38B6-480A-A331-175604727E0E}" dt="2022-10-06T20:54:53.373" v="294"/>
          <ac:spMkLst>
            <pc:docMk/>
            <pc:sldMk cId="311458602" sldId="321"/>
            <ac:spMk id="3" creationId="{60B3F72F-D918-5C19-EC2D-3FB36F637859}"/>
          </ac:spMkLst>
        </pc:spChg>
        <pc:spChg chg="add mod">
          <ac:chgData name="Endres, Thomas" userId="b0b4405e-46a6-4dca-b427-0f4413b0dc8f" providerId="ADAL" clId="{6AA69C71-38B6-480A-A331-175604727E0E}" dt="2022-10-10T18:49:30.120" v="445" actId="255"/>
          <ac:spMkLst>
            <pc:docMk/>
            <pc:sldMk cId="311458602" sldId="321"/>
            <ac:spMk id="6" creationId="{A1FEEE7C-70E1-C3E9-C04E-9FEE5AE8B3EE}"/>
          </ac:spMkLst>
        </pc:spChg>
        <pc:picChg chg="add mod">
          <ac:chgData name="Endres, Thomas" userId="b0b4405e-46a6-4dca-b427-0f4413b0dc8f" providerId="ADAL" clId="{6AA69C71-38B6-480A-A331-175604727E0E}" dt="2022-10-06T20:55:58.178" v="304" actId="1076"/>
          <ac:picMkLst>
            <pc:docMk/>
            <pc:sldMk cId="311458602" sldId="321"/>
            <ac:picMk id="4" creationId="{C628A538-3B87-22A4-5A22-345633284750}"/>
          </ac:picMkLst>
        </pc:picChg>
        <pc:picChg chg="add mod">
          <ac:chgData name="Endres, Thomas" userId="b0b4405e-46a6-4dca-b427-0f4413b0dc8f" providerId="ADAL" clId="{6AA69C71-38B6-480A-A331-175604727E0E}" dt="2022-10-06T20:55:53.046" v="303" actId="1076"/>
          <ac:picMkLst>
            <pc:docMk/>
            <pc:sldMk cId="311458602" sldId="321"/>
            <ac:picMk id="5" creationId="{16B97D5A-EC42-DA38-3A9C-FC36E7E17FB7}"/>
          </ac:picMkLst>
        </pc:picChg>
      </pc:sldChg>
      <pc:sldChg chg="addSp delSp modSp new mod modTransition">
        <pc:chgData name="Endres, Thomas" userId="b0b4405e-46a6-4dca-b427-0f4413b0dc8f" providerId="ADAL" clId="{6AA69C71-38B6-480A-A331-175604727E0E}" dt="2022-10-17T12:44:14.895" v="550" actId="1076"/>
        <pc:sldMkLst>
          <pc:docMk/>
          <pc:sldMk cId="3350352558" sldId="322"/>
        </pc:sldMkLst>
        <pc:picChg chg="add mod">
          <ac:chgData name="Endres, Thomas" userId="b0b4405e-46a6-4dca-b427-0f4413b0dc8f" providerId="ADAL" clId="{6AA69C71-38B6-480A-A331-175604727E0E}" dt="2022-10-17T12:44:14.895" v="550" actId="1076"/>
          <ac:picMkLst>
            <pc:docMk/>
            <pc:sldMk cId="3350352558" sldId="322"/>
            <ac:picMk id="3" creationId="{60A0AD22-4533-898B-1D31-E9E01E387D84}"/>
          </ac:picMkLst>
        </pc:picChg>
        <pc:picChg chg="add del mod modCrop">
          <ac:chgData name="Endres, Thomas" userId="b0b4405e-46a6-4dca-b427-0f4413b0dc8f" providerId="ADAL" clId="{6AA69C71-38B6-480A-A331-175604727E0E}" dt="2022-10-17T03:44:00.108" v="504" actId="21"/>
          <ac:picMkLst>
            <pc:docMk/>
            <pc:sldMk cId="3350352558" sldId="322"/>
            <ac:picMk id="3" creationId="{BA2C5087-39F4-5F69-231F-3EC552722700}"/>
          </ac:picMkLst>
        </pc:picChg>
        <pc:picChg chg="add mod">
          <ac:chgData name="Endres, Thomas" userId="b0b4405e-46a6-4dca-b427-0f4413b0dc8f" providerId="ADAL" clId="{6AA69C71-38B6-480A-A331-175604727E0E}" dt="2022-10-17T12:43:56.137" v="542" actId="1038"/>
          <ac:picMkLst>
            <pc:docMk/>
            <pc:sldMk cId="3350352558" sldId="322"/>
            <ac:picMk id="5" creationId="{935CC39B-B50E-4AD5-8EEC-D7A74502FA8D}"/>
          </ac:picMkLst>
        </pc:picChg>
        <pc:picChg chg="add mod ord">
          <ac:chgData name="Endres, Thomas" userId="b0b4405e-46a6-4dca-b427-0f4413b0dc8f" providerId="ADAL" clId="{6AA69C71-38B6-480A-A331-175604727E0E}" dt="2022-10-17T12:43:50.332" v="536" actId="1076"/>
          <ac:picMkLst>
            <pc:docMk/>
            <pc:sldMk cId="3350352558" sldId="322"/>
            <ac:picMk id="7" creationId="{1AE8051E-FE5A-2AF8-65D1-5786B33DD7A7}"/>
          </ac:picMkLst>
        </pc:picChg>
        <pc:picChg chg="add mod">
          <ac:chgData name="Endres, Thomas" userId="b0b4405e-46a6-4dca-b427-0f4413b0dc8f" providerId="ADAL" clId="{6AA69C71-38B6-480A-A331-175604727E0E}" dt="2022-10-17T12:44:04.017" v="549" actId="1037"/>
          <ac:picMkLst>
            <pc:docMk/>
            <pc:sldMk cId="3350352558" sldId="322"/>
            <ac:picMk id="9" creationId="{AC380EBB-CD0F-5F8A-F189-64ADCCDBCDA8}"/>
          </ac:picMkLst>
        </pc:picChg>
      </pc:sldChg>
    </pc:docChg>
  </pc:docChgLst>
  <pc:docChgLst>
    <pc:chgData name="Endres, Thomas" userId="b0b4405e-46a6-4dca-b427-0f4413b0dc8f" providerId="ADAL" clId="{E2D4DD9C-A87C-40C2-A13B-ED92BB77CC26}"/>
    <pc:docChg chg="undo custSel addSld delSld modSld sldOrd">
      <pc:chgData name="Endres, Thomas" userId="b0b4405e-46a6-4dca-b427-0f4413b0dc8f" providerId="ADAL" clId="{E2D4DD9C-A87C-40C2-A13B-ED92BB77CC26}" dt="2022-10-12T19:46:19.144" v="5098" actId="1076"/>
      <pc:docMkLst>
        <pc:docMk/>
      </pc:docMkLst>
      <pc:sldChg chg="modTransition">
        <pc:chgData name="Endres, Thomas" userId="b0b4405e-46a6-4dca-b427-0f4413b0dc8f" providerId="ADAL" clId="{E2D4DD9C-A87C-40C2-A13B-ED92BB77CC26}" dt="2022-10-12T19:42:23.464" v="5093"/>
        <pc:sldMkLst>
          <pc:docMk/>
          <pc:sldMk cId="239141063" sldId="256"/>
        </pc:sldMkLst>
      </pc:sldChg>
      <pc:sldChg chg="addSp delSp modSp new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757606129" sldId="257"/>
        </pc:sldMkLst>
        <pc:spChg chg="mod">
          <ac:chgData name="Endres, Thomas" userId="b0b4405e-46a6-4dca-b427-0f4413b0dc8f" providerId="ADAL" clId="{E2D4DD9C-A87C-40C2-A13B-ED92BB77CC26}" dt="2022-09-10T21:54:40.407" v="477" actId="122"/>
          <ac:spMkLst>
            <pc:docMk/>
            <pc:sldMk cId="3757606129" sldId="257"/>
            <ac:spMk id="2" creationId="{FC3B529E-CDBA-17BC-36DB-33150A7E2122}"/>
          </ac:spMkLst>
        </pc:spChg>
        <pc:spChg chg="del">
          <ac:chgData name="Endres, Thomas" userId="b0b4405e-46a6-4dca-b427-0f4413b0dc8f" providerId="ADAL" clId="{E2D4DD9C-A87C-40C2-A13B-ED92BB77CC26}" dt="2022-09-10T20:40:08.649" v="1" actId="931"/>
          <ac:spMkLst>
            <pc:docMk/>
            <pc:sldMk cId="3757606129" sldId="257"/>
            <ac:spMk id="3" creationId="{3107B6FC-C4B1-DFE8-7BD5-966D94545A0B}"/>
          </ac:spMkLst>
        </pc:spChg>
        <pc:spChg chg="add mod">
          <ac:chgData name="Endres, Thomas" userId="b0b4405e-46a6-4dca-b427-0f4413b0dc8f" providerId="ADAL" clId="{E2D4DD9C-A87C-40C2-A13B-ED92BB77CC26}" dt="2022-10-05T17:52:14.386" v="855" actId="20577"/>
          <ac:spMkLst>
            <pc:docMk/>
            <pc:sldMk cId="3757606129" sldId="257"/>
            <ac:spMk id="6" creationId="{0A3737D6-4892-7C1D-EE7E-8D18EEDD7020}"/>
          </ac:spMkLst>
        </pc:spChg>
        <pc:picChg chg="add mod">
          <ac:chgData name="Endres, Thomas" userId="b0b4405e-46a6-4dca-b427-0f4413b0dc8f" providerId="ADAL" clId="{E2D4DD9C-A87C-40C2-A13B-ED92BB77CC26}" dt="2022-09-10T20:40:39.504" v="11" actId="1035"/>
          <ac:picMkLst>
            <pc:docMk/>
            <pc:sldMk cId="3757606129" sldId="257"/>
            <ac:picMk id="5" creationId="{39F48F6A-2502-4D40-7ED1-A975A886AEA8}"/>
          </ac:picMkLst>
        </pc:picChg>
      </pc:sldChg>
      <pc:sldChg chg="addSp delSp modSp add mod modTransition delAnim modAnim">
        <pc:chgData name="Endres, Thomas" userId="b0b4405e-46a6-4dca-b427-0f4413b0dc8f" providerId="ADAL" clId="{E2D4DD9C-A87C-40C2-A13B-ED92BB77CC26}" dt="2022-10-12T19:42:23.464" v="5093"/>
        <pc:sldMkLst>
          <pc:docMk/>
          <pc:sldMk cId="604705994" sldId="258"/>
        </pc:sldMkLst>
        <pc:spChg chg="mod">
          <ac:chgData name="Endres, Thomas" userId="b0b4405e-46a6-4dca-b427-0f4413b0dc8f" providerId="ADAL" clId="{E2D4DD9C-A87C-40C2-A13B-ED92BB77CC26}" dt="2022-09-10T21:55:32.944" v="486" actId="122"/>
          <ac:spMkLst>
            <pc:docMk/>
            <pc:sldMk cId="604705994" sldId="258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09-10T20:53:08.766" v="239"/>
          <ac:spMkLst>
            <pc:docMk/>
            <pc:sldMk cId="604705994" sldId="258"/>
            <ac:spMk id="3" creationId="{E826B33F-45E2-0722-1625-B97835785B25}"/>
          </ac:spMkLst>
        </pc:spChg>
        <pc:spChg chg="add mod">
          <ac:chgData name="Endres, Thomas" userId="b0b4405e-46a6-4dca-b427-0f4413b0dc8f" providerId="ADAL" clId="{E2D4DD9C-A87C-40C2-A13B-ED92BB77CC26}" dt="2022-10-05T17:54:47.121" v="893" actId="14100"/>
          <ac:spMkLst>
            <pc:docMk/>
            <pc:sldMk cId="604705994" sldId="258"/>
            <ac:spMk id="4" creationId="{B5CE3FEC-FF9B-EE87-892F-FF489D30C49B}"/>
          </ac:spMkLst>
        </pc:spChg>
        <pc:picChg chg="add mod">
          <ac:chgData name="Endres, Thomas" userId="b0b4405e-46a6-4dca-b427-0f4413b0dc8f" providerId="ADAL" clId="{E2D4DD9C-A87C-40C2-A13B-ED92BB77CC26}" dt="2022-10-05T18:07:29.151" v="1024" actId="1076"/>
          <ac:picMkLst>
            <pc:docMk/>
            <pc:sldMk cId="604705994" sldId="258"/>
            <ac:picMk id="3" creationId="{F28511F1-D1F5-3DE4-E001-02B4C063CF9E}"/>
          </ac:picMkLst>
        </pc:picChg>
        <pc:picChg chg="add mod modCrop">
          <ac:chgData name="Endres, Thomas" userId="b0b4405e-46a6-4dca-b427-0f4413b0dc8f" providerId="ADAL" clId="{E2D4DD9C-A87C-40C2-A13B-ED92BB77CC26}" dt="2022-10-05T18:07:39.350" v="1029" actId="1035"/>
          <ac:picMkLst>
            <pc:docMk/>
            <pc:sldMk cId="604705994" sldId="258"/>
            <ac:picMk id="6" creationId="{A251DCC6-C4D5-931F-50E6-4D0129FD83F8}"/>
          </ac:picMkLst>
        </pc:picChg>
        <pc:picChg chg="add mod">
          <ac:chgData name="Endres, Thomas" userId="b0b4405e-46a6-4dca-b427-0f4413b0dc8f" providerId="ADAL" clId="{E2D4DD9C-A87C-40C2-A13B-ED92BB77CC26}" dt="2022-10-05T17:55:18.646" v="898" actId="1076"/>
          <ac:picMkLst>
            <pc:docMk/>
            <pc:sldMk cId="604705994" sldId="258"/>
            <ac:picMk id="7" creationId="{18803607-DF3E-97A9-A21E-F584AA4EDFDD}"/>
          </ac:picMkLst>
        </pc:picChg>
        <pc:picChg chg="add mod modCrop">
          <ac:chgData name="Endres, Thomas" userId="b0b4405e-46a6-4dca-b427-0f4413b0dc8f" providerId="ADAL" clId="{E2D4DD9C-A87C-40C2-A13B-ED92BB77CC26}" dt="2022-10-05T18:07:48.015" v="1031" actId="1076"/>
          <ac:picMkLst>
            <pc:docMk/>
            <pc:sldMk cId="604705994" sldId="258"/>
            <ac:picMk id="8" creationId="{9A0AF1BC-C994-5AF0-457A-F712773ECB0E}"/>
          </ac:picMkLst>
        </pc:picChg>
        <pc:picChg chg="add del mod ord">
          <ac:chgData name="Endres, Thomas" userId="b0b4405e-46a6-4dca-b427-0f4413b0dc8f" providerId="ADAL" clId="{E2D4DD9C-A87C-40C2-A13B-ED92BB77CC26}" dt="2022-10-05T17:54:17.998" v="869" actId="478"/>
          <ac:picMkLst>
            <pc:docMk/>
            <pc:sldMk cId="604705994" sldId="258"/>
            <ac:picMk id="9" creationId="{61B71871-C285-F46F-A59C-C48E990B9310}"/>
          </ac:picMkLst>
        </pc:picChg>
        <pc:picChg chg="add mod">
          <ac:chgData name="Endres, Thomas" userId="b0b4405e-46a6-4dca-b427-0f4413b0dc8f" providerId="ADAL" clId="{E2D4DD9C-A87C-40C2-A13B-ED92BB77CC26}" dt="2022-10-05T18:07:53.100" v="1033" actId="1035"/>
          <ac:picMkLst>
            <pc:docMk/>
            <pc:sldMk cId="604705994" sldId="258"/>
            <ac:picMk id="10" creationId="{F05D9CD2-AAF7-09CB-BB0E-42D65F368D2A}"/>
          </ac:picMkLst>
        </pc:picChg>
        <pc:picChg chg="add mod">
          <ac:chgData name="Endres, Thomas" userId="b0b4405e-46a6-4dca-b427-0f4413b0dc8f" providerId="ADAL" clId="{E2D4DD9C-A87C-40C2-A13B-ED92BB77CC26}" dt="2022-10-05T17:59:00.134" v="935" actId="1076"/>
          <ac:picMkLst>
            <pc:docMk/>
            <pc:sldMk cId="604705994" sldId="258"/>
            <ac:picMk id="11" creationId="{D5DFAA22-0294-14D0-9794-23DB2E47F707}"/>
          </ac:picMkLst>
        </pc:picChg>
        <pc:picChg chg="add del mod">
          <ac:chgData name="Endres, Thomas" userId="b0b4405e-46a6-4dca-b427-0f4413b0dc8f" providerId="ADAL" clId="{E2D4DD9C-A87C-40C2-A13B-ED92BB77CC26}" dt="2022-10-05T17:55:40.637" v="903" actId="478"/>
          <ac:picMkLst>
            <pc:docMk/>
            <pc:sldMk cId="604705994" sldId="258"/>
            <ac:picMk id="13" creationId="{507909DE-1DFE-90D0-4AEB-75DAA865EB88}"/>
          </ac:picMkLst>
        </pc:picChg>
        <pc:picChg chg="add del mod">
          <ac:chgData name="Endres, Thomas" userId="b0b4405e-46a6-4dca-b427-0f4413b0dc8f" providerId="ADAL" clId="{E2D4DD9C-A87C-40C2-A13B-ED92BB77CC26}" dt="2022-10-05T18:09:58.458" v="1039" actId="21"/>
          <ac:picMkLst>
            <pc:docMk/>
            <pc:sldMk cId="604705994" sldId="258"/>
            <ac:picMk id="14" creationId="{8875EF33-5574-9B4A-56C5-3C0A5828630B}"/>
          </ac:picMkLst>
        </pc:picChg>
        <pc:picChg chg="add mod">
          <ac:chgData name="Endres, Thomas" userId="b0b4405e-46a6-4dca-b427-0f4413b0dc8f" providerId="ADAL" clId="{E2D4DD9C-A87C-40C2-A13B-ED92BB77CC26}" dt="2022-10-05T17:59:06.214" v="937" actId="1076"/>
          <ac:picMkLst>
            <pc:docMk/>
            <pc:sldMk cId="604705994" sldId="258"/>
            <ac:picMk id="15" creationId="{7E1E1FC2-804F-0445-E6C4-E1AC6F26F1D7}"/>
          </ac:picMkLst>
        </pc:picChg>
        <pc:picChg chg="add mod">
          <ac:chgData name="Endres, Thomas" userId="b0b4405e-46a6-4dca-b427-0f4413b0dc8f" providerId="ADAL" clId="{E2D4DD9C-A87C-40C2-A13B-ED92BB77CC26}" dt="2022-10-05T18:02:52.638" v="982" actId="14100"/>
          <ac:picMkLst>
            <pc:docMk/>
            <pc:sldMk cId="604705994" sldId="258"/>
            <ac:picMk id="17" creationId="{980F82B2-9FE5-BE25-8B46-ADA5AFEE08C1}"/>
          </ac:picMkLst>
        </pc:picChg>
      </pc:sldChg>
      <pc:sldChg chg="addSp modSp add mod or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807626567" sldId="259"/>
        </pc:sldMkLst>
        <pc:spChg chg="mod">
          <ac:chgData name="Endres, Thomas" userId="b0b4405e-46a6-4dca-b427-0f4413b0dc8f" providerId="ADAL" clId="{E2D4DD9C-A87C-40C2-A13B-ED92BB77CC26}" dt="2022-09-10T21:55:08.112" v="480" actId="122"/>
          <ac:spMkLst>
            <pc:docMk/>
            <pc:sldMk cId="3807626567" sldId="25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3:10.974" v="240"/>
          <ac:spMkLst>
            <pc:docMk/>
            <pc:sldMk cId="3807626567" sldId="259"/>
            <ac:spMk id="3" creationId="{54B8AC8A-F24C-B687-7130-A66A4AC3E263}"/>
          </ac:spMkLst>
        </pc:spChg>
        <pc:picChg chg="add mod modCrop">
          <ac:chgData name="Endres, Thomas" userId="b0b4405e-46a6-4dca-b427-0f4413b0dc8f" providerId="ADAL" clId="{E2D4DD9C-A87C-40C2-A13B-ED92BB77CC26}" dt="2022-10-05T17:50:37.938" v="734" actId="1076"/>
          <ac:picMkLst>
            <pc:docMk/>
            <pc:sldMk cId="3807626567" sldId="259"/>
            <ac:picMk id="6" creationId="{2C083A9E-0617-5E41-D1E5-E3B94B8C6434}"/>
          </ac:picMkLst>
        </pc:picChg>
        <pc:picChg chg="add mod">
          <ac:chgData name="Endres, Thomas" userId="b0b4405e-46a6-4dca-b427-0f4413b0dc8f" providerId="ADAL" clId="{E2D4DD9C-A87C-40C2-A13B-ED92BB77CC26}" dt="2022-09-10T21:55:20.967" v="482" actId="1076"/>
          <ac:picMkLst>
            <pc:docMk/>
            <pc:sldMk cId="3807626567" sldId="259"/>
            <ac:picMk id="8" creationId="{E6B1A156-F950-6D2C-D356-863FE353D417}"/>
          </ac:picMkLst>
        </pc:picChg>
        <pc:picChg chg="add mod">
          <ac:chgData name="Endres, Thomas" userId="b0b4405e-46a6-4dca-b427-0f4413b0dc8f" providerId="ADAL" clId="{E2D4DD9C-A87C-40C2-A13B-ED92BB77CC26}" dt="2022-09-10T21:26:05.171" v="417" actId="1076"/>
          <ac:picMkLst>
            <pc:docMk/>
            <pc:sldMk cId="3807626567" sldId="259"/>
            <ac:picMk id="10" creationId="{5E4A7CDE-30B2-1E36-306A-76EF9B237F09}"/>
          </ac:picMkLst>
        </pc:picChg>
      </pc:sldChg>
      <pc:sldChg chg="addSp delSp modSp add del mod ord replId modTransition delAnim modAnim">
        <pc:chgData name="Endres, Thomas" userId="b0b4405e-46a6-4dca-b427-0f4413b0dc8f" providerId="ADAL" clId="{E2D4DD9C-A87C-40C2-A13B-ED92BB77CC26}" dt="2022-10-05T18:09:21.624" v="1038" actId="2696"/>
        <pc:sldMkLst>
          <pc:docMk/>
          <pc:sldMk cId="3478611980" sldId="260"/>
        </pc:sldMkLst>
        <pc:spChg chg="mod">
          <ac:chgData name="Endres, Thomas" userId="b0b4405e-46a6-4dca-b427-0f4413b0dc8f" providerId="ADAL" clId="{E2D4DD9C-A87C-40C2-A13B-ED92BB77CC26}" dt="2022-09-10T21:54:34.649" v="476" actId="122"/>
          <ac:spMkLst>
            <pc:docMk/>
            <pc:sldMk cId="3478611980" sldId="26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3:17.961" v="241"/>
          <ac:spMkLst>
            <pc:docMk/>
            <pc:sldMk cId="3478611980" sldId="260"/>
            <ac:spMk id="3" creationId="{9823F9DB-ECB7-654D-D631-C9AACA6261D4}"/>
          </ac:spMkLst>
        </pc:spChg>
        <pc:spChg chg="add mod">
          <ac:chgData name="Endres, Thomas" userId="b0b4405e-46a6-4dca-b427-0f4413b0dc8f" providerId="ADAL" clId="{E2D4DD9C-A87C-40C2-A13B-ED92BB77CC26}" dt="2022-09-10T21:56:20.036" v="508" actId="20577"/>
          <ac:spMkLst>
            <pc:docMk/>
            <pc:sldMk cId="3478611980" sldId="260"/>
            <ac:spMk id="4" creationId="{B30E1599-31E2-93CB-EDCC-CD1938269372}"/>
          </ac:spMkLst>
        </pc:spChg>
        <pc:picChg chg="add del mod">
          <ac:chgData name="Endres, Thomas" userId="b0b4405e-46a6-4dca-b427-0f4413b0dc8f" providerId="ADAL" clId="{E2D4DD9C-A87C-40C2-A13B-ED92BB77CC26}" dt="2022-09-10T21:49:25.755" v="470" actId="21"/>
          <ac:picMkLst>
            <pc:docMk/>
            <pc:sldMk cId="3478611980" sldId="260"/>
            <ac:picMk id="7" creationId="{AC881E90-F4A2-1FA7-BD4F-3A6E1960B39A}"/>
          </ac:picMkLst>
        </pc:picChg>
        <pc:picChg chg="add del mod ord">
          <ac:chgData name="Endres, Thomas" userId="b0b4405e-46a6-4dca-b427-0f4413b0dc8f" providerId="ADAL" clId="{E2D4DD9C-A87C-40C2-A13B-ED92BB77CC26}" dt="2022-10-05T17:57:16.751" v="914" actId="21"/>
          <ac:picMkLst>
            <pc:docMk/>
            <pc:sldMk cId="3478611980" sldId="260"/>
            <ac:picMk id="9" creationId="{DE584E8D-EF93-80F4-2609-DBF565B4F8AB}"/>
          </ac:picMkLst>
        </pc:picChg>
        <pc:picChg chg="add del mod">
          <ac:chgData name="Endres, Thomas" userId="b0b4405e-46a6-4dca-b427-0f4413b0dc8f" providerId="ADAL" clId="{E2D4DD9C-A87C-40C2-A13B-ED92BB77CC26}" dt="2022-10-05T18:01:06.638" v="962" actId="21"/>
          <ac:picMkLst>
            <pc:docMk/>
            <pc:sldMk cId="3478611980" sldId="260"/>
            <ac:picMk id="11" creationId="{DC17E70C-1D1D-5B63-239D-B7773B6C1B42}"/>
          </ac:picMkLst>
        </pc:picChg>
        <pc:picChg chg="add del mod">
          <ac:chgData name="Endres, Thomas" userId="b0b4405e-46a6-4dca-b427-0f4413b0dc8f" providerId="ADAL" clId="{E2D4DD9C-A87C-40C2-A13B-ED92BB77CC26}" dt="2022-09-10T21:59:49.065" v="529" actId="21"/>
          <ac:picMkLst>
            <pc:docMk/>
            <pc:sldMk cId="3478611980" sldId="260"/>
            <ac:picMk id="13" creationId="{62AC418B-C916-6C9E-DF35-FDA4AB9E0FA3}"/>
          </ac:picMkLst>
        </pc:picChg>
        <pc:picChg chg="add del mod">
          <ac:chgData name="Endres, Thomas" userId="b0b4405e-46a6-4dca-b427-0f4413b0dc8f" providerId="ADAL" clId="{E2D4DD9C-A87C-40C2-A13B-ED92BB77CC26}" dt="2022-10-05T17:58:04.173" v="925" actId="21"/>
          <ac:picMkLst>
            <pc:docMk/>
            <pc:sldMk cId="3478611980" sldId="260"/>
            <ac:picMk id="15" creationId="{DCECA9A3-B7DA-647F-0EE5-78127B002FE8}"/>
          </ac:picMkLst>
        </pc:picChg>
        <pc:picChg chg="add del mod">
          <ac:chgData name="Endres, Thomas" userId="b0b4405e-46a6-4dca-b427-0f4413b0dc8f" providerId="ADAL" clId="{E2D4DD9C-A87C-40C2-A13B-ED92BB77CC26}" dt="2022-10-05T17:57:56.915" v="924" actId="21"/>
          <ac:picMkLst>
            <pc:docMk/>
            <pc:sldMk cId="3478611980" sldId="260"/>
            <ac:picMk id="17" creationId="{0AABA3C1-6047-052C-F385-2C8246AAE895}"/>
          </ac:picMkLst>
        </pc:picChg>
        <pc:picChg chg="add del mod">
          <ac:chgData name="Endres, Thomas" userId="b0b4405e-46a6-4dca-b427-0f4413b0dc8f" providerId="ADAL" clId="{E2D4DD9C-A87C-40C2-A13B-ED92BB77CC26}" dt="2022-10-05T18:02:16.494" v="977" actId="21"/>
          <ac:picMkLst>
            <pc:docMk/>
            <pc:sldMk cId="3478611980" sldId="260"/>
            <ac:picMk id="19" creationId="{FE753694-E6FA-1AC9-6B5B-2A8689AA4061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626705001" sldId="261"/>
        </pc:sldMkLst>
        <pc:spChg chg="mod">
          <ac:chgData name="Endres, Thomas" userId="b0b4405e-46a6-4dca-b427-0f4413b0dc8f" providerId="ADAL" clId="{E2D4DD9C-A87C-40C2-A13B-ED92BB77CC26}" dt="2022-09-10T22:02:37.038" v="575" actId="20577"/>
          <ac:spMkLst>
            <pc:docMk/>
            <pc:sldMk cId="2626705001" sldId="261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10:32.520" v="1074" actId="20577"/>
          <ac:spMkLst>
            <pc:docMk/>
            <pc:sldMk cId="2626705001" sldId="261"/>
            <ac:spMk id="3" creationId="{F4C467BE-6131-7850-84A5-9AE12A53B5B9}"/>
          </ac:spMkLst>
        </pc:spChg>
        <pc:spChg chg="add mod">
          <ac:chgData name="Endres, Thomas" userId="b0b4405e-46a6-4dca-b427-0f4413b0dc8f" providerId="ADAL" clId="{E2D4DD9C-A87C-40C2-A13B-ED92BB77CC26}" dt="2022-09-10T22:13:56.072" v="719" actId="1076"/>
          <ac:spMkLst>
            <pc:docMk/>
            <pc:sldMk cId="2626705001" sldId="261"/>
            <ac:spMk id="4" creationId="{33ABA5C6-98E4-B1BB-27C8-6305D668A894}"/>
          </ac:spMkLst>
        </pc:spChg>
        <pc:spChg chg="add mod">
          <ac:chgData name="Endres, Thomas" userId="b0b4405e-46a6-4dca-b427-0f4413b0dc8f" providerId="ADAL" clId="{E2D4DD9C-A87C-40C2-A13B-ED92BB77CC26}" dt="2022-09-10T22:08:20.417" v="682" actId="1076"/>
          <ac:spMkLst>
            <pc:docMk/>
            <pc:sldMk cId="2626705001" sldId="261"/>
            <ac:spMk id="6" creationId="{FBCFC135-5BAE-08BA-E5AE-10C4CA69F47C}"/>
          </ac:spMkLst>
        </pc:spChg>
        <pc:spChg chg="add mod">
          <ac:chgData name="Endres, Thomas" userId="b0b4405e-46a6-4dca-b427-0f4413b0dc8f" providerId="ADAL" clId="{E2D4DD9C-A87C-40C2-A13B-ED92BB77CC26}" dt="2022-09-10T22:08:31.606" v="685" actId="1076"/>
          <ac:spMkLst>
            <pc:docMk/>
            <pc:sldMk cId="2626705001" sldId="261"/>
            <ac:spMk id="7" creationId="{D20F5846-05C5-7BB4-5304-7B8DE5846366}"/>
          </ac:spMkLst>
        </pc:spChg>
        <pc:spChg chg="add mod">
          <ac:chgData name="Endres, Thomas" userId="b0b4405e-46a6-4dca-b427-0f4413b0dc8f" providerId="ADAL" clId="{E2D4DD9C-A87C-40C2-A13B-ED92BB77CC26}" dt="2022-09-10T22:08:39.272" v="687" actId="1076"/>
          <ac:spMkLst>
            <pc:docMk/>
            <pc:sldMk cId="2626705001" sldId="261"/>
            <ac:spMk id="8" creationId="{A016F44E-EC66-BA97-2035-AD048A2AE384}"/>
          </ac:spMkLst>
        </pc:spChg>
        <pc:spChg chg="add mod">
          <ac:chgData name="Endres, Thomas" userId="b0b4405e-46a6-4dca-b427-0f4413b0dc8f" providerId="ADAL" clId="{E2D4DD9C-A87C-40C2-A13B-ED92BB77CC26}" dt="2022-09-10T22:09:26.846" v="692" actId="1076"/>
          <ac:spMkLst>
            <pc:docMk/>
            <pc:sldMk cId="2626705001" sldId="261"/>
            <ac:spMk id="9" creationId="{D7C0B9FC-7244-D40B-0D99-2488CD7B2553}"/>
          </ac:spMkLst>
        </pc:spChg>
        <pc:spChg chg="add mod">
          <ac:chgData name="Endres, Thomas" userId="b0b4405e-46a6-4dca-b427-0f4413b0dc8f" providerId="ADAL" clId="{E2D4DD9C-A87C-40C2-A13B-ED92BB77CC26}" dt="2022-09-10T22:09:46.350" v="695" actId="1076"/>
          <ac:spMkLst>
            <pc:docMk/>
            <pc:sldMk cId="2626705001" sldId="261"/>
            <ac:spMk id="10" creationId="{49272593-5D92-59E0-10B2-3ED5699E2C4F}"/>
          </ac:spMkLst>
        </pc:spChg>
        <pc:spChg chg="add mod">
          <ac:chgData name="Endres, Thomas" userId="b0b4405e-46a6-4dca-b427-0f4413b0dc8f" providerId="ADAL" clId="{E2D4DD9C-A87C-40C2-A13B-ED92BB77CC26}" dt="2022-09-10T22:10:01.567" v="697" actId="1076"/>
          <ac:spMkLst>
            <pc:docMk/>
            <pc:sldMk cId="2626705001" sldId="261"/>
            <ac:spMk id="11" creationId="{5170A9D5-7227-BBF7-3655-2291EB90AA0F}"/>
          </ac:spMkLst>
        </pc:spChg>
        <pc:picChg chg="add mod">
          <ac:chgData name="Endres, Thomas" userId="b0b4405e-46a6-4dca-b427-0f4413b0dc8f" providerId="ADAL" clId="{E2D4DD9C-A87C-40C2-A13B-ED92BB77CC26}" dt="2022-09-10T22:12:47.926" v="713" actId="1076"/>
          <ac:picMkLst>
            <pc:docMk/>
            <pc:sldMk cId="2626705001" sldId="261"/>
            <ac:picMk id="12" creationId="{1351F89B-5D5D-088A-B8B4-D99D6E698B2D}"/>
          </ac:picMkLst>
        </pc:picChg>
        <pc:picChg chg="add mod">
          <ac:chgData name="Endres, Thomas" userId="b0b4405e-46a6-4dca-b427-0f4413b0dc8f" providerId="ADAL" clId="{E2D4DD9C-A87C-40C2-A13B-ED92BB77CC26}" dt="2022-10-05T18:13:24.352" v="1095" actId="1037"/>
          <ac:picMkLst>
            <pc:docMk/>
            <pc:sldMk cId="2626705001" sldId="261"/>
            <ac:picMk id="13" creationId="{AEA7B57C-0127-1FAE-0192-9D348A01FF79}"/>
          </ac:picMkLst>
        </pc:picChg>
        <pc:picChg chg="add del mod">
          <ac:chgData name="Endres, Thomas" userId="b0b4405e-46a6-4dca-b427-0f4413b0dc8f" providerId="ADAL" clId="{E2D4DD9C-A87C-40C2-A13B-ED92BB77CC26}" dt="2022-09-10T22:06:20.162" v="672"/>
          <ac:picMkLst>
            <pc:docMk/>
            <pc:sldMk cId="2626705001" sldId="261"/>
            <ac:picMk id="1026" creationId="{DF4DF878-00F0-4A18-4D76-70D060817718}"/>
          </ac:picMkLst>
        </pc:picChg>
        <pc:picChg chg="add mod">
          <ac:chgData name="Endres, Thomas" userId="b0b4405e-46a6-4dca-b427-0f4413b0dc8f" providerId="ADAL" clId="{E2D4DD9C-A87C-40C2-A13B-ED92BB77CC26}" dt="2022-09-10T22:09:36.133" v="694" actId="1076"/>
          <ac:picMkLst>
            <pc:docMk/>
            <pc:sldMk cId="2626705001" sldId="261"/>
            <ac:picMk id="1028" creationId="{3963337E-4DA0-028F-FFF0-7BEA61D137CE}"/>
          </ac:picMkLst>
        </pc:picChg>
        <pc:picChg chg="add del mod">
          <ac:chgData name="Endres, Thomas" userId="b0b4405e-46a6-4dca-b427-0f4413b0dc8f" providerId="ADAL" clId="{E2D4DD9C-A87C-40C2-A13B-ED92BB77CC26}" dt="2022-09-10T22:11:56.328" v="703"/>
          <ac:picMkLst>
            <pc:docMk/>
            <pc:sldMk cId="2626705001" sldId="261"/>
            <ac:picMk id="1030" creationId="{1577BA17-320F-732E-E81F-C669EEF6478C}"/>
          </ac:picMkLst>
        </pc:picChg>
      </pc:sldChg>
      <pc:sldChg chg="addSp delSp modSp add mod replId modTransition delAnim modAnim">
        <pc:chgData name="Endres, Thomas" userId="b0b4405e-46a6-4dca-b427-0f4413b0dc8f" providerId="ADAL" clId="{E2D4DD9C-A87C-40C2-A13B-ED92BB77CC26}" dt="2022-10-12T19:42:23.464" v="5093"/>
        <pc:sldMkLst>
          <pc:docMk/>
          <pc:sldMk cId="475628929" sldId="262"/>
        </pc:sldMkLst>
        <pc:spChg chg="add del mod">
          <ac:chgData name="Endres, Thomas" userId="b0b4405e-46a6-4dca-b427-0f4413b0dc8f" providerId="ADAL" clId="{E2D4DD9C-A87C-40C2-A13B-ED92BB77CC26}" dt="2022-10-05T18:21:11.341" v="1262"/>
          <ac:spMkLst>
            <pc:docMk/>
            <pc:sldMk cId="475628929" sldId="262"/>
            <ac:spMk id="2" creationId="{B75B8591-D94E-2147-3A40-1CD95E201A7F}"/>
          </ac:spMkLst>
        </pc:spChg>
        <pc:spChg chg="add mod">
          <ac:chgData name="Endres, Thomas" userId="b0b4405e-46a6-4dca-b427-0f4413b0dc8f" providerId="ADAL" clId="{E2D4DD9C-A87C-40C2-A13B-ED92BB77CC26}" dt="2022-10-05T18:26:25.205" v="1513" actId="20577"/>
          <ac:spMkLst>
            <pc:docMk/>
            <pc:sldMk cId="475628929" sldId="262"/>
            <ac:spMk id="3" creationId="{C681A8DC-3609-2027-8547-CDA8FB9FD7FC}"/>
          </ac:spMkLst>
        </pc:spChg>
        <pc:spChg chg="add mod">
          <ac:chgData name="Endres, Thomas" userId="b0b4405e-46a6-4dca-b427-0f4413b0dc8f" providerId="ADAL" clId="{E2D4DD9C-A87C-40C2-A13B-ED92BB77CC26}" dt="2022-10-05T18:21:10.682" v="1260" actId="255"/>
          <ac:spMkLst>
            <pc:docMk/>
            <pc:sldMk cId="475628929" sldId="262"/>
            <ac:spMk id="4" creationId="{D1F5FC9D-511C-C7C0-A186-6105C2202634}"/>
          </ac:spMkLst>
        </pc:spChg>
        <pc:spChg chg="add del mod">
          <ac:chgData name="Endres, Thomas" userId="b0b4405e-46a6-4dca-b427-0f4413b0dc8f" providerId="ADAL" clId="{E2D4DD9C-A87C-40C2-A13B-ED92BB77CC26}" dt="2022-10-05T18:27:57.630" v="1519" actId="478"/>
          <ac:spMkLst>
            <pc:docMk/>
            <pc:sldMk cId="475628929" sldId="262"/>
            <ac:spMk id="7" creationId="{1F6B9798-1994-5FAD-2850-96A8BD2F1D0F}"/>
          </ac:spMkLst>
        </pc:spChg>
        <pc:spChg chg="add del mod">
          <ac:chgData name="Endres, Thomas" userId="b0b4405e-46a6-4dca-b427-0f4413b0dc8f" providerId="ADAL" clId="{E2D4DD9C-A87C-40C2-A13B-ED92BB77CC26}" dt="2022-10-05T18:28:07.554" v="1521"/>
          <ac:spMkLst>
            <pc:docMk/>
            <pc:sldMk cId="475628929" sldId="262"/>
            <ac:spMk id="8" creationId="{490A8064-83D2-F572-239E-06F7AED151EE}"/>
          </ac:spMkLst>
        </pc:spChg>
        <pc:spChg chg="add mod">
          <ac:chgData name="Endres, Thomas" userId="b0b4405e-46a6-4dca-b427-0f4413b0dc8f" providerId="ADAL" clId="{E2D4DD9C-A87C-40C2-A13B-ED92BB77CC26}" dt="2022-10-05T18:29:56.958" v="1598" actId="207"/>
          <ac:spMkLst>
            <pc:docMk/>
            <pc:sldMk cId="475628929" sldId="262"/>
            <ac:spMk id="9" creationId="{648B113C-FF4A-8FCE-02A8-3640AF5B3540}"/>
          </ac:spMkLst>
        </pc:spChg>
        <pc:picChg chg="add del mod">
          <ac:chgData name="Endres, Thomas" userId="b0b4405e-46a6-4dca-b427-0f4413b0dc8f" providerId="ADAL" clId="{E2D4DD9C-A87C-40C2-A13B-ED92BB77CC26}" dt="2022-09-10T22:12:36.306" v="711" actId="21"/>
          <ac:picMkLst>
            <pc:docMk/>
            <pc:sldMk cId="475628929" sldId="262"/>
            <ac:picMk id="2050" creationId="{B71E7A2A-6B5D-E3AD-9843-E9000FE3B985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291620011" sldId="263"/>
        </pc:sldMkLst>
        <pc:spChg chg="mod">
          <ac:chgData name="Endres, Thomas" userId="b0b4405e-46a6-4dca-b427-0f4413b0dc8f" providerId="ADAL" clId="{E2D4DD9C-A87C-40C2-A13B-ED92BB77CC26}" dt="2022-10-05T18:30:48.861" v="1611" actId="20577"/>
          <ac:spMkLst>
            <pc:docMk/>
            <pc:sldMk cId="1291620011" sldId="263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37:58.097" v="1790" actId="313"/>
          <ac:spMkLst>
            <pc:docMk/>
            <pc:sldMk cId="1291620011" sldId="263"/>
            <ac:spMk id="3" creationId="{49DCAFC4-F3D9-23CB-539F-7ABC503260CB}"/>
          </ac:spMkLst>
        </pc:spChg>
        <pc:picChg chg="add mod">
          <ac:chgData name="Endres, Thomas" userId="b0b4405e-46a6-4dca-b427-0f4413b0dc8f" providerId="ADAL" clId="{E2D4DD9C-A87C-40C2-A13B-ED92BB77CC26}" dt="2022-10-07T17:16:56.322" v="5078" actId="1076"/>
          <ac:picMkLst>
            <pc:docMk/>
            <pc:sldMk cId="1291620011" sldId="263"/>
            <ac:picMk id="6" creationId="{1623A93E-70DD-A965-87D5-5444F39FDF45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867054114" sldId="264"/>
        </pc:sldMkLst>
        <pc:spChg chg="mod">
          <ac:chgData name="Endres, Thomas" userId="b0b4405e-46a6-4dca-b427-0f4413b0dc8f" providerId="ADAL" clId="{E2D4DD9C-A87C-40C2-A13B-ED92BB77CC26}" dt="2022-10-05T18:38:07.253" v="1810" actId="20577"/>
          <ac:spMkLst>
            <pc:docMk/>
            <pc:sldMk cId="1867054114" sldId="264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17:13:32.760" v="5062" actId="20577"/>
          <ac:spMkLst>
            <pc:docMk/>
            <pc:sldMk cId="1867054114" sldId="264"/>
            <ac:spMk id="3" creationId="{DDD57914-CEE9-A8D3-1530-08D679443BC4}"/>
          </ac:spMkLst>
        </pc:spChg>
        <pc:picChg chg="add mod">
          <ac:chgData name="Endres, Thomas" userId="b0b4405e-46a6-4dca-b427-0f4413b0dc8f" providerId="ADAL" clId="{E2D4DD9C-A87C-40C2-A13B-ED92BB77CC26}" dt="2022-10-05T18:43:46.359" v="2069" actId="1076"/>
          <ac:picMkLst>
            <pc:docMk/>
            <pc:sldMk cId="1867054114" sldId="264"/>
            <ac:picMk id="6" creationId="{274FC9A1-9F45-100F-381E-CA346655A488}"/>
          </ac:picMkLst>
        </pc:picChg>
        <pc:picChg chg="add del mod">
          <ac:chgData name="Endres, Thomas" userId="b0b4405e-46a6-4dca-b427-0f4413b0dc8f" providerId="ADAL" clId="{E2D4DD9C-A87C-40C2-A13B-ED92BB77CC26}" dt="2022-10-07T17:16:18.737" v="5073" actId="21"/>
          <ac:picMkLst>
            <pc:docMk/>
            <pc:sldMk cId="1867054114" sldId="264"/>
            <ac:picMk id="7" creationId="{EC332573-4886-3595-F386-4B6B52A8911A}"/>
          </ac:picMkLst>
        </pc:picChg>
        <pc:picChg chg="add mod">
          <ac:chgData name="Endres, Thomas" userId="b0b4405e-46a6-4dca-b427-0f4413b0dc8f" providerId="ADAL" clId="{E2D4DD9C-A87C-40C2-A13B-ED92BB77CC26}" dt="2022-10-07T17:18:28.014" v="5091" actId="1038"/>
          <ac:picMkLst>
            <pc:docMk/>
            <pc:sldMk cId="1867054114" sldId="264"/>
            <ac:picMk id="8" creationId="{29AE4BCF-1951-E474-85C0-264149DF6293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866916414" sldId="265"/>
        </pc:sldMkLst>
        <pc:spChg chg="mod">
          <ac:chgData name="Endres, Thomas" userId="b0b4405e-46a6-4dca-b427-0f4413b0dc8f" providerId="ADAL" clId="{E2D4DD9C-A87C-40C2-A13B-ED92BB77CC26}" dt="2022-10-05T18:44:38.266" v="2108" actId="27636"/>
          <ac:spMkLst>
            <pc:docMk/>
            <pc:sldMk cId="3866916414" sldId="265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5T18:44:48.678" v="2110" actId="478"/>
          <ac:spMkLst>
            <pc:docMk/>
            <pc:sldMk cId="3866916414" sldId="265"/>
            <ac:spMk id="3" creationId="{DCC97752-565B-BCE9-0BE1-F7C43749ECF4}"/>
          </ac:spMkLst>
        </pc:spChg>
        <pc:picChg chg="add mod">
          <ac:chgData name="Endres, Thomas" userId="b0b4405e-46a6-4dca-b427-0f4413b0dc8f" providerId="ADAL" clId="{E2D4DD9C-A87C-40C2-A13B-ED92BB77CC26}" dt="2022-10-05T18:45:19.903" v="2115" actId="1076"/>
          <ac:picMkLst>
            <pc:docMk/>
            <pc:sldMk cId="3866916414" sldId="265"/>
            <ac:picMk id="6" creationId="{3916DCF4-403E-0688-3CA5-BB83D8BD491D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95933403" sldId="266"/>
        </pc:sldMkLst>
        <pc:spChg chg="mod">
          <ac:chgData name="Endres, Thomas" userId="b0b4405e-46a6-4dca-b427-0f4413b0dc8f" providerId="ADAL" clId="{E2D4DD9C-A87C-40C2-A13B-ED92BB77CC26}" dt="2022-10-05T18:45:43.006" v="2128" actId="20577"/>
          <ac:spMkLst>
            <pc:docMk/>
            <pc:sldMk cId="95933403" sldId="266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5T18:46:54.780" v="2229" actId="20577"/>
          <ac:spMkLst>
            <pc:docMk/>
            <pc:sldMk cId="95933403" sldId="266"/>
            <ac:spMk id="3" creationId="{0D6F853E-BEAA-6149-4687-7A1E4FA78E1C}"/>
          </ac:spMkLst>
        </pc:spChg>
        <pc:picChg chg="add mod ord">
          <ac:chgData name="Endres, Thomas" userId="b0b4405e-46a6-4dca-b427-0f4413b0dc8f" providerId="ADAL" clId="{E2D4DD9C-A87C-40C2-A13B-ED92BB77CC26}" dt="2022-10-06T00:32:56.224" v="2261" actId="166"/>
          <ac:picMkLst>
            <pc:docMk/>
            <pc:sldMk cId="95933403" sldId="266"/>
            <ac:picMk id="6" creationId="{BB9E5D44-FA68-EDB5-271D-15B7B2F90531}"/>
          </ac:picMkLst>
        </pc:picChg>
        <pc:picChg chg="add mod ord modCrop">
          <ac:chgData name="Endres, Thomas" userId="b0b4405e-46a6-4dca-b427-0f4413b0dc8f" providerId="ADAL" clId="{E2D4DD9C-A87C-40C2-A13B-ED92BB77CC26}" dt="2022-10-06T00:48:00.752" v="2350" actId="732"/>
          <ac:picMkLst>
            <pc:docMk/>
            <pc:sldMk cId="95933403" sldId="266"/>
            <ac:picMk id="7" creationId="{C41684BF-1E60-6377-FAB9-ED055E4E2848}"/>
          </ac:picMkLst>
        </pc:picChg>
        <pc:picChg chg="add mod">
          <ac:chgData name="Endres, Thomas" userId="b0b4405e-46a6-4dca-b427-0f4413b0dc8f" providerId="ADAL" clId="{E2D4DD9C-A87C-40C2-A13B-ED92BB77CC26}" dt="2022-10-06T00:47:41.822" v="2344" actId="1076"/>
          <ac:picMkLst>
            <pc:docMk/>
            <pc:sldMk cId="95933403" sldId="266"/>
            <ac:picMk id="8" creationId="{B9B13C76-8467-C715-7AB0-D752D50DA69C}"/>
          </ac:picMkLst>
        </pc:picChg>
        <pc:picChg chg="add mod modCrop">
          <ac:chgData name="Endres, Thomas" userId="b0b4405e-46a6-4dca-b427-0f4413b0dc8f" providerId="ADAL" clId="{E2D4DD9C-A87C-40C2-A13B-ED92BB77CC26}" dt="2022-10-06T00:48:43.893" v="2359" actId="1036"/>
          <ac:picMkLst>
            <pc:docMk/>
            <pc:sldMk cId="95933403" sldId="266"/>
            <ac:picMk id="10" creationId="{715E8817-32B0-E442-3927-AE40E7CFBC8F}"/>
          </ac:picMkLst>
        </pc:picChg>
        <pc:picChg chg="add mod ord modCrop">
          <ac:chgData name="Endres, Thomas" userId="b0b4405e-46a6-4dca-b427-0f4413b0dc8f" providerId="ADAL" clId="{E2D4DD9C-A87C-40C2-A13B-ED92BB77CC26}" dt="2022-10-06T00:43:20.119" v="2323" actId="14100"/>
          <ac:picMkLst>
            <pc:docMk/>
            <pc:sldMk cId="95933403" sldId="266"/>
            <ac:picMk id="12" creationId="{6DF41E69-2274-A049-3B3E-958979635683}"/>
          </ac:picMkLst>
        </pc:picChg>
        <pc:picChg chg="add mod modCrop">
          <ac:chgData name="Endres, Thomas" userId="b0b4405e-46a6-4dca-b427-0f4413b0dc8f" providerId="ADAL" clId="{E2D4DD9C-A87C-40C2-A13B-ED92BB77CC26}" dt="2022-10-06T18:13:39.337" v="2854" actId="1076"/>
          <ac:picMkLst>
            <pc:docMk/>
            <pc:sldMk cId="95933403" sldId="266"/>
            <ac:picMk id="14" creationId="{9D8AB5BB-CBB4-B355-B419-58BAA2A7EA38}"/>
          </ac:picMkLst>
        </pc:picChg>
        <pc:picChg chg="add mod">
          <ac:chgData name="Endres, Thomas" userId="b0b4405e-46a6-4dca-b427-0f4413b0dc8f" providerId="ADAL" clId="{E2D4DD9C-A87C-40C2-A13B-ED92BB77CC26}" dt="2022-10-06T18:46:52.189" v="3376" actId="1076"/>
          <ac:picMkLst>
            <pc:docMk/>
            <pc:sldMk cId="95933403" sldId="266"/>
            <ac:picMk id="16" creationId="{2FBE5AA9-E6D8-8662-D417-B40465F5E27E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6:19.144" v="5098" actId="1076"/>
        <pc:sldMkLst>
          <pc:docMk/>
          <pc:sldMk cId="3618015667" sldId="267"/>
        </pc:sldMkLst>
        <pc:spChg chg="mod">
          <ac:chgData name="Endres, Thomas" userId="b0b4405e-46a6-4dca-b427-0f4413b0dc8f" providerId="ADAL" clId="{E2D4DD9C-A87C-40C2-A13B-ED92BB77CC26}" dt="2022-10-06T00:49:35.692" v="2377" actId="20577"/>
          <ac:spMkLst>
            <pc:docMk/>
            <pc:sldMk cId="3618015667" sldId="267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12T19:46:10.501" v="5097" actId="313"/>
          <ac:spMkLst>
            <pc:docMk/>
            <pc:sldMk cId="3618015667" sldId="267"/>
            <ac:spMk id="3" creationId="{8B9A585D-056B-3150-2F0B-E84F22309209}"/>
          </ac:spMkLst>
        </pc:spChg>
        <pc:spChg chg="add mod">
          <ac:chgData name="Endres, Thomas" userId="b0b4405e-46a6-4dca-b427-0f4413b0dc8f" providerId="ADAL" clId="{E2D4DD9C-A87C-40C2-A13B-ED92BB77CC26}" dt="2022-10-06T01:27:44.518" v="2683" actId="1076"/>
          <ac:spMkLst>
            <pc:docMk/>
            <pc:sldMk cId="3618015667" sldId="267"/>
            <ac:spMk id="4" creationId="{D270C16B-7F45-F187-4DBA-F1B527D44C9C}"/>
          </ac:spMkLst>
        </pc:spChg>
        <pc:spChg chg="add mod">
          <ac:chgData name="Endres, Thomas" userId="b0b4405e-46a6-4dca-b427-0f4413b0dc8f" providerId="ADAL" clId="{E2D4DD9C-A87C-40C2-A13B-ED92BB77CC26}" dt="2022-10-06T18:16:29.927" v="2878" actId="1076"/>
          <ac:spMkLst>
            <pc:docMk/>
            <pc:sldMk cId="3618015667" sldId="267"/>
            <ac:spMk id="6" creationId="{6E4D523D-B116-0EF3-9D1E-2114E0F704B8}"/>
          </ac:spMkLst>
        </pc:spChg>
        <pc:spChg chg="add mod">
          <ac:chgData name="Endres, Thomas" userId="b0b4405e-46a6-4dca-b427-0f4413b0dc8f" providerId="ADAL" clId="{E2D4DD9C-A87C-40C2-A13B-ED92BB77CC26}" dt="2022-10-06T01:28:05.712" v="2709" actId="1036"/>
          <ac:spMkLst>
            <pc:docMk/>
            <pc:sldMk cId="3618015667" sldId="267"/>
            <ac:spMk id="7" creationId="{439B1383-D63E-1D42-0A54-D42E272BDA6D}"/>
          </ac:spMkLst>
        </pc:spChg>
        <pc:spChg chg="add del mod">
          <ac:chgData name="Endres, Thomas" userId="b0b4405e-46a6-4dca-b427-0f4413b0dc8f" providerId="ADAL" clId="{E2D4DD9C-A87C-40C2-A13B-ED92BB77CC26}" dt="2022-10-06T18:15:30.095" v="2868" actId="478"/>
          <ac:spMkLst>
            <pc:docMk/>
            <pc:sldMk cId="3618015667" sldId="267"/>
            <ac:spMk id="12" creationId="{6FA5017E-3E9A-C841-A377-642638ADCB9B}"/>
          </ac:spMkLst>
        </pc:spChg>
        <pc:spChg chg="add del mod ord">
          <ac:chgData name="Endres, Thomas" userId="b0b4405e-46a6-4dca-b427-0f4413b0dc8f" providerId="ADAL" clId="{E2D4DD9C-A87C-40C2-A13B-ED92BB77CC26}" dt="2022-10-06T18:19:39.535" v="2897" actId="207"/>
          <ac:spMkLst>
            <pc:docMk/>
            <pc:sldMk cId="3618015667" sldId="267"/>
            <ac:spMk id="14" creationId="{42EB59EF-F2F4-4374-CE78-2F730F0A50C1}"/>
          </ac:spMkLst>
        </pc:spChg>
        <pc:picChg chg="add mod">
          <ac:chgData name="Endres, Thomas" userId="b0b4405e-46a6-4dca-b427-0f4413b0dc8f" providerId="ADAL" clId="{E2D4DD9C-A87C-40C2-A13B-ED92BB77CC26}" dt="2022-10-06T18:17:24.310" v="2886" actId="1076"/>
          <ac:picMkLst>
            <pc:docMk/>
            <pc:sldMk cId="3618015667" sldId="267"/>
            <ac:picMk id="9" creationId="{4A9CA955-7AEE-1B17-8381-AFB958F3C188}"/>
          </ac:picMkLst>
        </pc:picChg>
        <pc:picChg chg="add mod ord">
          <ac:chgData name="Endres, Thomas" userId="b0b4405e-46a6-4dca-b427-0f4413b0dc8f" providerId="ADAL" clId="{E2D4DD9C-A87C-40C2-A13B-ED92BB77CC26}" dt="2022-10-06T18:19:56.969" v="2898" actId="1076"/>
          <ac:picMkLst>
            <pc:docMk/>
            <pc:sldMk cId="3618015667" sldId="267"/>
            <ac:picMk id="10" creationId="{ACBDBC4A-D52E-17E4-B361-CB465B475B52}"/>
          </ac:picMkLst>
        </pc:picChg>
        <pc:picChg chg="add mod">
          <ac:chgData name="Endres, Thomas" userId="b0b4405e-46a6-4dca-b427-0f4413b0dc8f" providerId="ADAL" clId="{E2D4DD9C-A87C-40C2-A13B-ED92BB77CC26}" dt="2022-10-12T19:46:19.144" v="5098" actId="1076"/>
          <ac:picMkLst>
            <pc:docMk/>
            <pc:sldMk cId="3618015667" sldId="267"/>
            <ac:picMk id="11" creationId="{82F63C94-4061-B06A-2BE3-F2B4EBC5BD46}"/>
          </ac:picMkLst>
        </pc:picChg>
        <pc:picChg chg="add mod">
          <ac:chgData name="Endres, Thomas" userId="b0b4405e-46a6-4dca-b427-0f4413b0dc8f" providerId="ADAL" clId="{E2D4DD9C-A87C-40C2-A13B-ED92BB77CC26}" dt="2022-10-06T18:20:03.086" v="2899" actId="1076"/>
          <ac:picMkLst>
            <pc:docMk/>
            <pc:sldMk cId="3618015667" sldId="267"/>
            <ac:picMk id="13" creationId="{97F754C8-AA09-E022-A06C-56E68EA6830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75466474" sldId="268"/>
        </pc:sldMkLst>
        <pc:spChg chg="mod">
          <ac:chgData name="Endres, Thomas" userId="b0b4405e-46a6-4dca-b427-0f4413b0dc8f" providerId="ADAL" clId="{E2D4DD9C-A87C-40C2-A13B-ED92BB77CC26}" dt="2022-10-06T18:21:13.083" v="2917" actId="20577"/>
          <ac:spMkLst>
            <pc:docMk/>
            <pc:sldMk cId="175466474" sldId="268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27:24.846" v="3031" actId="20577"/>
          <ac:spMkLst>
            <pc:docMk/>
            <pc:sldMk cId="175466474" sldId="268"/>
            <ac:spMk id="3" creationId="{F9F96DBA-EAF7-15F4-0DA7-224777AF1E80}"/>
          </ac:spMkLst>
        </pc:spChg>
        <pc:picChg chg="add mod">
          <ac:chgData name="Endres, Thomas" userId="b0b4405e-46a6-4dca-b427-0f4413b0dc8f" providerId="ADAL" clId="{E2D4DD9C-A87C-40C2-A13B-ED92BB77CC26}" dt="2022-10-06T18:25:59.366" v="3010" actId="1076"/>
          <ac:picMkLst>
            <pc:docMk/>
            <pc:sldMk cId="175466474" sldId="268"/>
            <ac:picMk id="6" creationId="{B8D62F19-F33E-0785-A412-EC57848EE2B3}"/>
          </ac:picMkLst>
        </pc:picChg>
        <pc:picChg chg="add mod modCrop">
          <ac:chgData name="Endres, Thomas" userId="b0b4405e-46a6-4dca-b427-0f4413b0dc8f" providerId="ADAL" clId="{E2D4DD9C-A87C-40C2-A13B-ED92BB77CC26}" dt="2022-10-06T18:26:09.557" v="3011" actId="1076"/>
          <ac:picMkLst>
            <pc:docMk/>
            <pc:sldMk cId="175466474" sldId="268"/>
            <ac:picMk id="8" creationId="{48EB5CF3-5351-4D38-E501-6D1513E0CCB0}"/>
          </ac:picMkLst>
        </pc:picChg>
        <pc:picChg chg="add mod">
          <ac:chgData name="Endres, Thomas" userId="b0b4405e-46a6-4dca-b427-0f4413b0dc8f" providerId="ADAL" clId="{E2D4DD9C-A87C-40C2-A13B-ED92BB77CC26}" dt="2022-10-06T18:26:40.221" v="3016" actId="14100"/>
          <ac:picMkLst>
            <pc:docMk/>
            <pc:sldMk cId="175466474" sldId="268"/>
            <ac:picMk id="10" creationId="{B105998B-47B0-A585-3CDB-6BB4FCFD9A62}"/>
          </ac:picMkLst>
        </pc:picChg>
        <pc:picChg chg="add mod ord">
          <ac:chgData name="Endres, Thomas" userId="b0b4405e-46a6-4dca-b427-0f4413b0dc8f" providerId="ADAL" clId="{E2D4DD9C-A87C-40C2-A13B-ED92BB77CC26}" dt="2022-10-06T18:30:53.798" v="3076" actId="14100"/>
          <ac:picMkLst>
            <pc:docMk/>
            <pc:sldMk cId="175466474" sldId="268"/>
            <ac:picMk id="12" creationId="{92CB750F-C09A-BA8A-BED5-93E4AE859051}"/>
          </ac:picMkLst>
        </pc:picChg>
        <pc:picChg chg="add mod">
          <ac:chgData name="Endres, Thomas" userId="b0b4405e-46a6-4dca-b427-0f4413b0dc8f" providerId="ADAL" clId="{E2D4DD9C-A87C-40C2-A13B-ED92BB77CC26}" dt="2022-10-06T18:32:03.110" v="3085" actId="14100"/>
          <ac:picMkLst>
            <pc:docMk/>
            <pc:sldMk cId="175466474" sldId="268"/>
            <ac:picMk id="14" creationId="{843BFC59-54B1-6086-9AE9-E6212CDE7A12}"/>
          </ac:picMkLst>
        </pc:picChg>
        <pc:picChg chg="add mod">
          <ac:chgData name="Endres, Thomas" userId="b0b4405e-46a6-4dca-b427-0f4413b0dc8f" providerId="ADAL" clId="{E2D4DD9C-A87C-40C2-A13B-ED92BB77CC26}" dt="2022-10-06T18:32:47.173" v="3088" actId="1076"/>
          <ac:picMkLst>
            <pc:docMk/>
            <pc:sldMk cId="175466474" sldId="268"/>
            <ac:picMk id="16" creationId="{BC2BDD10-6323-D6B5-9800-4005B67C6F41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193454350" sldId="269"/>
        </pc:sldMkLst>
        <pc:spChg chg="mod">
          <ac:chgData name="Endres, Thomas" userId="b0b4405e-46a6-4dca-b427-0f4413b0dc8f" providerId="ADAL" clId="{E2D4DD9C-A87C-40C2-A13B-ED92BB77CC26}" dt="2022-10-06T18:34:01.661" v="3106" actId="20577"/>
          <ac:spMkLst>
            <pc:docMk/>
            <pc:sldMk cId="1193454350" sldId="26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35:01.107" v="3137" actId="20577"/>
          <ac:spMkLst>
            <pc:docMk/>
            <pc:sldMk cId="1193454350" sldId="269"/>
            <ac:spMk id="3" creationId="{309C0B0F-2808-A095-ADCE-0B3BB36056D2}"/>
          </ac:spMkLst>
        </pc:spChg>
        <pc:picChg chg="add mod">
          <ac:chgData name="Endres, Thomas" userId="b0b4405e-46a6-4dca-b427-0f4413b0dc8f" providerId="ADAL" clId="{E2D4DD9C-A87C-40C2-A13B-ED92BB77CC26}" dt="2022-10-06T18:36:55.037" v="3150" actId="14100"/>
          <ac:picMkLst>
            <pc:docMk/>
            <pc:sldMk cId="1193454350" sldId="269"/>
            <ac:picMk id="6" creationId="{4F79E5F1-3766-1F09-3C18-BD30E0A25675}"/>
          </ac:picMkLst>
        </pc:picChg>
        <pc:picChg chg="add mod">
          <ac:chgData name="Endres, Thomas" userId="b0b4405e-46a6-4dca-b427-0f4413b0dc8f" providerId="ADAL" clId="{E2D4DD9C-A87C-40C2-A13B-ED92BB77CC26}" dt="2022-10-06T18:37:56.892" v="3164" actId="1037"/>
          <ac:picMkLst>
            <pc:docMk/>
            <pc:sldMk cId="1193454350" sldId="269"/>
            <ac:picMk id="8" creationId="{905CE39E-72FA-26D4-F044-7A5290846835}"/>
          </ac:picMkLst>
        </pc:picChg>
        <pc:picChg chg="add mod">
          <ac:chgData name="Endres, Thomas" userId="b0b4405e-46a6-4dca-b427-0f4413b0dc8f" providerId="ADAL" clId="{E2D4DD9C-A87C-40C2-A13B-ED92BB77CC26}" dt="2022-10-06T18:38:01.252" v="3165" actId="1037"/>
          <ac:picMkLst>
            <pc:docMk/>
            <pc:sldMk cId="1193454350" sldId="269"/>
            <ac:picMk id="10" creationId="{8443FA31-5848-02C0-86C7-A96C7BE71502}"/>
          </ac:picMkLst>
        </pc:picChg>
        <pc:picChg chg="add mod ord">
          <ac:chgData name="Endres, Thomas" userId="b0b4405e-46a6-4dca-b427-0f4413b0dc8f" providerId="ADAL" clId="{E2D4DD9C-A87C-40C2-A13B-ED92BB77CC26}" dt="2022-10-06T18:38:58.395" v="3171" actId="167"/>
          <ac:picMkLst>
            <pc:docMk/>
            <pc:sldMk cId="1193454350" sldId="269"/>
            <ac:picMk id="12" creationId="{0B70BA6F-D584-80E0-DA00-E8C372AF161F}"/>
          </ac:picMkLst>
        </pc:picChg>
        <pc:picChg chg="add mod modCrop">
          <ac:chgData name="Endres, Thomas" userId="b0b4405e-46a6-4dca-b427-0f4413b0dc8f" providerId="ADAL" clId="{E2D4DD9C-A87C-40C2-A13B-ED92BB77CC26}" dt="2022-10-06T18:39:57.998" v="3178" actId="732"/>
          <ac:picMkLst>
            <pc:docMk/>
            <pc:sldMk cId="1193454350" sldId="269"/>
            <ac:picMk id="14" creationId="{2C42EC69-25A2-0EBD-71FF-A46A9ADFED48}"/>
          </ac:picMkLst>
        </pc:picChg>
        <pc:picChg chg="add mod">
          <ac:chgData name="Endres, Thomas" userId="b0b4405e-46a6-4dca-b427-0f4413b0dc8f" providerId="ADAL" clId="{E2D4DD9C-A87C-40C2-A13B-ED92BB77CC26}" dt="2022-10-06T18:41:55.667" v="3211" actId="1035"/>
          <ac:picMkLst>
            <pc:docMk/>
            <pc:sldMk cId="1193454350" sldId="269"/>
            <ac:picMk id="16" creationId="{49FA3EB8-734F-0581-202B-D1956E7DFF8B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971741919" sldId="270"/>
        </pc:sldMkLst>
        <pc:spChg chg="mod">
          <ac:chgData name="Endres, Thomas" userId="b0b4405e-46a6-4dca-b427-0f4413b0dc8f" providerId="ADAL" clId="{E2D4DD9C-A87C-40C2-A13B-ED92BB77CC26}" dt="2022-10-06T18:42:44.729" v="3225" actId="20577"/>
          <ac:spMkLst>
            <pc:docMk/>
            <pc:sldMk cId="971741919" sldId="27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6T18:44:03.601" v="3360" actId="313"/>
          <ac:spMkLst>
            <pc:docMk/>
            <pc:sldMk cId="971741919" sldId="270"/>
            <ac:spMk id="3" creationId="{4E6EA5E1-C033-6553-B8C0-389EA191F938}"/>
          </ac:spMkLst>
        </pc:spChg>
        <pc:picChg chg="add mod">
          <ac:chgData name="Endres, Thomas" userId="b0b4405e-46a6-4dca-b427-0f4413b0dc8f" providerId="ADAL" clId="{E2D4DD9C-A87C-40C2-A13B-ED92BB77CC26}" dt="2022-10-06T18:45:35.901" v="3371" actId="14100"/>
          <ac:picMkLst>
            <pc:docMk/>
            <pc:sldMk cId="971741919" sldId="270"/>
            <ac:picMk id="6" creationId="{F34CFFF5-3CD6-E0EE-CEDF-5BCE5364E13A}"/>
          </ac:picMkLst>
        </pc:picChg>
        <pc:picChg chg="add mod">
          <ac:chgData name="Endres, Thomas" userId="b0b4405e-46a6-4dca-b427-0f4413b0dc8f" providerId="ADAL" clId="{E2D4DD9C-A87C-40C2-A13B-ED92BB77CC26}" dt="2022-10-06T18:47:26.036" v="3392" actId="1036"/>
          <ac:picMkLst>
            <pc:docMk/>
            <pc:sldMk cId="971741919" sldId="270"/>
            <ac:picMk id="8" creationId="{8843F8C7-D332-486F-E6B6-AF89A2CB3134}"/>
          </ac:picMkLst>
        </pc:picChg>
        <pc:picChg chg="add mod ord">
          <ac:chgData name="Endres, Thomas" userId="b0b4405e-46a6-4dca-b427-0f4413b0dc8f" providerId="ADAL" clId="{E2D4DD9C-A87C-40C2-A13B-ED92BB77CC26}" dt="2022-10-06T18:48:21.736" v="3399" actId="167"/>
          <ac:picMkLst>
            <pc:docMk/>
            <pc:sldMk cId="971741919" sldId="270"/>
            <ac:picMk id="10" creationId="{11836621-78D5-ECD7-747E-81CADDECC02E}"/>
          </ac:picMkLst>
        </pc:picChg>
        <pc:picChg chg="add mod">
          <ac:chgData name="Endres, Thomas" userId="b0b4405e-46a6-4dca-b427-0f4413b0dc8f" providerId="ADAL" clId="{E2D4DD9C-A87C-40C2-A13B-ED92BB77CC26}" dt="2022-10-06T18:48:51.517" v="3405" actId="1076"/>
          <ac:picMkLst>
            <pc:docMk/>
            <pc:sldMk cId="971741919" sldId="270"/>
            <ac:picMk id="12" creationId="{D86EA579-B275-7CD5-10B4-EC59550B578C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442761407" sldId="271"/>
        </pc:sldMkLst>
        <pc:spChg chg="mod">
          <ac:chgData name="Endres, Thomas" userId="b0b4405e-46a6-4dca-b427-0f4413b0dc8f" providerId="ADAL" clId="{E2D4DD9C-A87C-40C2-A13B-ED92BB77CC26}" dt="2022-10-07T00:20:30.023" v="3428" actId="20577"/>
          <ac:spMkLst>
            <pc:docMk/>
            <pc:sldMk cId="3442761407" sldId="271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22.500" v="254"/>
          <ac:spMkLst>
            <pc:docMk/>
            <pc:sldMk cId="3442761407" sldId="271"/>
            <ac:spMk id="3" creationId="{F75B4874-FDA0-9444-2E36-8209415D77C0}"/>
          </ac:spMkLst>
        </pc:spChg>
        <pc:spChg chg="add mod">
          <ac:chgData name="Endres, Thomas" userId="b0b4405e-46a6-4dca-b427-0f4413b0dc8f" providerId="ADAL" clId="{E2D4DD9C-A87C-40C2-A13B-ED92BB77CC26}" dt="2022-10-07T00:20:43.188" v="3443" actId="20577"/>
          <ac:spMkLst>
            <pc:docMk/>
            <pc:sldMk cId="3442761407" sldId="271"/>
            <ac:spMk id="4" creationId="{68B84673-2C6F-B1E2-340A-514CF1406A58}"/>
          </ac:spMkLst>
        </pc:spChg>
        <pc:picChg chg="add del mod">
          <ac:chgData name="Endres, Thomas" userId="b0b4405e-46a6-4dca-b427-0f4413b0dc8f" providerId="ADAL" clId="{E2D4DD9C-A87C-40C2-A13B-ED92BB77CC26}" dt="2022-10-07T00:29:23.622" v="3482" actId="21"/>
          <ac:picMkLst>
            <pc:docMk/>
            <pc:sldMk cId="3442761407" sldId="271"/>
            <ac:picMk id="7" creationId="{FCE5F253-DA7A-3833-1EAA-A23DBFB9720F}"/>
          </ac:picMkLst>
        </pc:picChg>
        <pc:picChg chg="add del mod">
          <ac:chgData name="Endres, Thomas" userId="b0b4405e-46a6-4dca-b427-0f4413b0dc8f" providerId="ADAL" clId="{E2D4DD9C-A87C-40C2-A13B-ED92BB77CC26}" dt="2022-10-07T00:23:34.924" v="3452" actId="931"/>
          <ac:picMkLst>
            <pc:docMk/>
            <pc:sldMk cId="3442761407" sldId="271"/>
            <ac:picMk id="9" creationId="{CB44A03E-8B5A-4802-08E3-2306FBE501AB}"/>
          </ac:picMkLst>
        </pc:picChg>
        <pc:picChg chg="add mod">
          <ac:chgData name="Endres, Thomas" userId="b0b4405e-46a6-4dca-b427-0f4413b0dc8f" providerId="ADAL" clId="{E2D4DD9C-A87C-40C2-A13B-ED92BB77CC26}" dt="2022-10-07T00:25:42.580" v="3468" actId="1076"/>
          <ac:picMkLst>
            <pc:docMk/>
            <pc:sldMk cId="3442761407" sldId="271"/>
            <ac:picMk id="11" creationId="{5E331C5D-47F7-233D-1549-0B9E1EFB191E}"/>
          </ac:picMkLst>
        </pc:picChg>
        <pc:picChg chg="add mod">
          <ac:chgData name="Endres, Thomas" userId="b0b4405e-46a6-4dca-b427-0f4413b0dc8f" providerId="ADAL" clId="{E2D4DD9C-A87C-40C2-A13B-ED92BB77CC26}" dt="2022-10-07T00:25:23.852" v="3466" actId="1076"/>
          <ac:picMkLst>
            <pc:docMk/>
            <pc:sldMk cId="3442761407" sldId="271"/>
            <ac:picMk id="13" creationId="{197E2079-3947-5586-BC87-A878B4081F4F}"/>
          </ac:picMkLst>
        </pc:picChg>
        <pc:picChg chg="add mod">
          <ac:chgData name="Endres, Thomas" userId="b0b4405e-46a6-4dca-b427-0f4413b0dc8f" providerId="ADAL" clId="{E2D4DD9C-A87C-40C2-A13B-ED92BB77CC26}" dt="2022-10-07T00:27:43.869" v="3479" actId="14100"/>
          <ac:picMkLst>
            <pc:docMk/>
            <pc:sldMk cId="3442761407" sldId="271"/>
            <ac:picMk id="15" creationId="{66EE00F4-3D92-558D-336B-8FDEF3ABCF75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542432538" sldId="272"/>
        </pc:sldMkLst>
        <pc:spChg chg="mod">
          <ac:chgData name="Endres, Thomas" userId="b0b4405e-46a6-4dca-b427-0f4413b0dc8f" providerId="ADAL" clId="{E2D4DD9C-A87C-40C2-A13B-ED92BB77CC26}" dt="2022-10-07T00:30:24.522" v="3496" actId="20577"/>
          <ac:spMkLst>
            <pc:docMk/>
            <pc:sldMk cId="2542432538" sldId="272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29.491" v="256"/>
          <ac:spMkLst>
            <pc:docMk/>
            <pc:sldMk cId="2542432538" sldId="272"/>
            <ac:spMk id="3" creationId="{565AAE5A-BC57-5C78-AB97-C5FFFDE3DCBD}"/>
          </ac:spMkLst>
        </pc:spChg>
        <pc:picChg chg="add mod modCrop">
          <ac:chgData name="Endres, Thomas" userId="b0b4405e-46a6-4dca-b427-0f4413b0dc8f" providerId="ADAL" clId="{E2D4DD9C-A87C-40C2-A13B-ED92BB77CC26}" dt="2022-10-07T00:42:09.535" v="3530" actId="1076"/>
          <ac:picMkLst>
            <pc:docMk/>
            <pc:sldMk cId="2542432538" sldId="272"/>
            <ac:picMk id="6" creationId="{58DCA100-7679-D2EB-E5CB-8332A91EBE1F}"/>
          </ac:picMkLst>
        </pc:picChg>
        <pc:picChg chg="add mod modCrop">
          <ac:chgData name="Endres, Thomas" userId="b0b4405e-46a6-4dca-b427-0f4413b0dc8f" providerId="ADAL" clId="{E2D4DD9C-A87C-40C2-A13B-ED92BB77CC26}" dt="2022-10-07T00:43:17.301" v="3535" actId="1076"/>
          <ac:picMkLst>
            <pc:docMk/>
            <pc:sldMk cId="2542432538" sldId="272"/>
            <ac:picMk id="8" creationId="{27D5F3F0-BE3F-2AAC-134E-585DEDC824BE}"/>
          </ac:picMkLst>
        </pc:picChg>
      </pc:sldChg>
      <pc:sldChg chg="addSp delSp modSp add mo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47078195" sldId="273"/>
        </pc:sldMkLst>
        <pc:spChg chg="mod">
          <ac:chgData name="Endres, Thomas" userId="b0b4405e-46a6-4dca-b427-0f4413b0dc8f" providerId="ADAL" clId="{E2D4DD9C-A87C-40C2-A13B-ED92BB77CC26}" dt="2022-10-07T00:45:09.542" v="3570" actId="1076"/>
          <ac:spMkLst>
            <pc:docMk/>
            <pc:sldMk cId="247078195" sldId="273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7T00:44:32.181" v="3566" actId="478"/>
          <ac:spMkLst>
            <pc:docMk/>
            <pc:sldMk cId="247078195" sldId="273"/>
            <ac:spMk id="3" creationId="{534EDB68-FDF8-3C8E-BAC2-F6E54B47505D}"/>
          </ac:spMkLst>
        </pc:spChg>
        <pc:picChg chg="add mod">
          <ac:chgData name="Endres, Thomas" userId="b0b4405e-46a6-4dca-b427-0f4413b0dc8f" providerId="ADAL" clId="{E2D4DD9C-A87C-40C2-A13B-ED92BB77CC26}" dt="2022-10-07T00:46:07.253" v="3579" actId="1076"/>
          <ac:picMkLst>
            <pc:docMk/>
            <pc:sldMk cId="247078195" sldId="273"/>
            <ac:picMk id="6" creationId="{CB8FA4DC-CA79-20BD-45CA-4E6179DBFDB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4175756455" sldId="274"/>
        </pc:sldMkLst>
        <pc:spChg chg="mod">
          <ac:chgData name="Endres, Thomas" userId="b0b4405e-46a6-4dca-b427-0f4413b0dc8f" providerId="ADAL" clId="{E2D4DD9C-A87C-40C2-A13B-ED92BB77CC26}" dt="2022-10-07T00:46:53.181" v="3593" actId="20577"/>
          <ac:spMkLst>
            <pc:docMk/>
            <pc:sldMk cId="4175756455" sldId="274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01:34.926" v="3659" actId="1076"/>
          <ac:spMkLst>
            <pc:docMk/>
            <pc:sldMk cId="4175756455" sldId="274"/>
            <ac:spMk id="3" creationId="{316AE0C9-5363-C48E-4224-4BD43CCFF19F}"/>
          </ac:spMkLst>
        </pc:spChg>
        <pc:picChg chg="add mod">
          <ac:chgData name="Endres, Thomas" userId="b0b4405e-46a6-4dca-b427-0f4413b0dc8f" providerId="ADAL" clId="{E2D4DD9C-A87C-40C2-A13B-ED92BB77CC26}" dt="2022-10-07T01:02:16.969" v="3673" actId="1037"/>
          <ac:picMkLst>
            <pc:docMk/>
            <pc:sldMk cId="4175756455" sldId="274"/>
            <ac:picMk id="6" creationId="{DBD0D8C3-F05B-EDFB-C785-6C8990890C05}"/>
          </ac:picMkLst>
        </pc:picChg>
        <pc:picChg chg="add mod">
          <ac:chgData name="Endres, Thomas" userId="b0b4405e-46a6-4dca-b427-0f4413b0dc8f" providerId="ADAL" clId="{E2D4DD9C-A87C-40C2-A13B-ED92BB77CC26}" dt="2022-10-07T01:02:30.901" v="3675" actId="1038"/>
          <ac:picMkLst>
            <pc:docMk/>
            <pc:sldMk cId="4175756455" sldId="274"/>
            <ac:picMk id="8" creationId="{707EEE8E-1822-661E-C02A-516BD5C27BF9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669725266" sldId="275"/>
        </pc:sldMkLst>
        <pc:spChg chg="mod">
          <ac:chgData name="Endres, Thomas" userId="b0b4405e-46a6-4dca-b427-0f4413b0dc8f" providerId="ADAL" clId="{E2D4DD9C-A87C-40C2-A13B-ED92BB77CC26}" dt="2022-10-07T01:03:12.053" v="3687" actId="20577"/>
          <ac:spMkLst>
            <pc:docMk/>
            <pc:sldMk cId="3669725266" sldId="275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40.396" v="259"/>
          <ac:spMkLst>
            <pc:docMk/>
            <pc:sldMk cId="3669725266" sldId="275"/>
            <ac:spMk id="3" creationId="{CE5905B9-9791-7DA2-9C5C-DFD889430792}"/>
          </ac:spMkLst>
        </pc:spChg>
        <pc:spChg chg="add mod">
          <ac:chgData name="Endres, Thomas" userId="b0b4405e-46a6-4dca-b427-0f4413b0dc8f" providerId="ADAL" clId="{E2D4DD9C-A87C-40C2-A13B-ED92BB77CC26}" dt="2022-10-07T01:04:19.149" v="3825" actId="5793"/>
          <ac:spMkLst>
            <pc:docMk/>
            <pc:sldMk cId="3669725266" sldId="275"/>
            <ac:spMk id="4" creationId="{38C75A82-874E-67C9-AAC8-775B4F14DE9C}"/>
          </ac:spMkLst>
        </pc:spChg>
        <pc:picChg chg="add mod">
          <ac:chgData name="Endres, Thomas" userId="b0b4405e-46a6-4dca-b427-0f4413b0dc8f" providerId="ADAL" clId="{E2D4DD9C-A87C-40C2-A13B-ED92BB77CC26}" dt="2022-10-07T01:05:29.254" v="3830" actId="14100"/>
          <ac:picMkLst>
            <pc:docMk/>
            <pc:sldMk cId="3669725266" sldId="275"/>
            <ac:picMk id="7" creationId="{416E44A0-EFB2-0AA4-A0BE-21001412DBE1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86098411" sldId="276"/>
        </pc:sldMkLst>
        <pc:spChg chg="mod">
          <ac:chgData name="Endres, Thomas" userId="b0b4405e-46a6-4dca-b427-0f4413b0dc8f" providerId="ADAL" clId="{E2D4DD9C-A87C-40C2-A13B-ED92BB77CC26}" dt="2022-10-07T01:05:56.346" v="3853" actId="20577"/>
          <ac:spMkLst>
            <pc:docMk/>
            <pc:sldMk cId="186098411" sldId="276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09-10T20:54:47.369" v="261"/>
          <ac:spMkLst>
            <pc:docMk/>
            <pc:sldMk cId="186098411" sldId="276"/>
            <ac:spMk id="3" creationId="{E30E2C91-3C49-19D8-0345-92765D194D5B}"/>
          </ac:spMkLst>
        </pc:spChg>
        <pc:picChg chg="add mod">
          <ac:chgData name="Endres, Thomas" userId="b0b4405e-46a6-4dca-b427-0f4413b0dc8f" providerId="ADAL" clId="{E2D4DD9C-A87C-40C2-A13B-ED92BB77CC26}" dt="2022-10-07T01:06:51.485" v="3860" actId="1076"/>
          <ac:picMkLst>
            <pc:docMk/>
            <pc:sldMk cId="186098411" sldId="276"/>
            <ac:picMk id="6" creationId="{B145A063-BFD9-F551-EF75-89872D654192}"/>
          </ac:picMkLst>
        </pc:picChg>
        <pc:picChg chg="add del mod">
          <ac:chgData name="Endres, Thomas" userId="b0b4405e-46a6-4dca-b427-0f4413b0dc8f" providerId="ADAL" clId="{E2D4DD9C-A87C-40C2-A13B-ED92BB77CC26}" dt="2022-10-07T01:07:27.177" v="3865" actId="931"/>
          <ac:picMkLst>
            <pc:docMk/>
            <pc:sldMk cId="186098411" sldId="276"/>
            <ac:picMk id="8" creationId="{11F5AA78-ED33-3EF7-1B6C-4438D621AE24}"/>
          </ac:picMkLst>
        </pc:picChg>
        <pc:picChg chg="add mod">
          <ac:chgData name="Endres, Thomas" userId="b0b4405e-46a6-4dca-b427-0f4413b0dc8f" providerId="ADAL" clId="{E2D4DD9C-A87C-40C2-A13B-ED92BB77CC26}" dt="2022-10-07T01:09:09.934" v="3877" actId="1076"/>
          <ac:picMkLst>
            <pc:docMk/>
            <pc:sldMk cId="186098411" sldId="276"/>
            <ac:picMk id="10" creationId="{2DA14188-60A5-3F53-3032-EC92B7E52F93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2768653506" sldId="277"/>
        </pc:sldMkLst>
        <pc:spChg chg="add del mod">
          <ac:chgData name="Endres, Thomas" userId="b0b4405e-46a6-4dca-b427-0f4413b0dc8f" providerId="ADAL" clId="{E2D4DD9C-A87C-40C2-A13B-ED92BB77CC26}" dt="2022-10-07T01:13:51.548" v="3967" actId="20577"/>
          <ac:spMkLst>
            <pc:docMk/>
            <pc:sldMk cId="2768653506" sldId="277"/>
            <ac:spMk id="2" creationId="{FC3B529E-CDBA-17BC-36DB-33150A7E2122}"/>
          </ac:spMkLst>
        </pc:spChg>
        <pc:spChg chg="add del mod">
          <ac:chgData name="Endres, Thomas" userId="b0b4405e-46a6-4dca-b427-0f4413b0dc8f" providerId="ADAL" clId="{E2D4DD9C-A87C-40C2-A13B-ED92BB77CC26}" dt="2022-10-07T01:10:38.644" v="3915" actId="478"/>
          <ac:spMkLst>
            <pc:docMk/>
            <pc:sldMk cId="2768653506" sldId="277"/>
            <ac:spMk id="3" creationId="{74CC2132-FA42-BDDC-6508-58551D7E058A}"/>
          </ac:spMkLst>
        </pc:spChg>
        <pc:spChg chg="add del mod">
          <ac:chgData name="Endres, Thomas" userId="b0b4405e-46a6-4dca-b427-0f4413b0dc8f" providerId="ADAL" clId="{E2D4DD9C-A87C-40C2-A13B-ED92BB77CC26}" dt="2022-10-07T01:10:13.056" v="3908" actId="478"/>
          <ac:spMkLst>
            <pc:docMk/>
            <pc:sldMk cId="2768653506" sldId="277"/>
            <ac:spMk id="6" creationId="{AE8783F9-8054-1BD4-3611-5F7BB5573528}"/>
          </ac:spMkLst>
        </pc:spChg>
        <pc:picChg chg="add mod">
          <ac:chgData name="Endres, Thomas" userId="b0b4405e-46a6-4dca-b427-0f4413b0dc8f" providerId="ADAL" clId="{E2D4DD9C-A87C-40C2-A13B-ED92BB77CC26}" dt="2022-10-07T01:12:28.486" v="3926" actId="1076"/>
          <ac:picMkLst>
            <pc:docMk/>
            <pc:sldMk cId="2768653506" sldId="277"/>
            <ac:picMk id="8" creationId="{79786F63-DF60-88B7-E573-1041E5CC9D5C}"/>
          </ac:picMkLst>
        </pc:picChg>
        <pc:picChg chg="add mod">
          <ac:chgData name="Endres, Thomas" userId="b0b4405e-46a6-4dca-b427-0f4413b0dc8f" providerId="ADAL" clId="{E2D4DD9C-A87C-40C2-A13B-ED92BB77CC26}" dt="2022-10-07T01:12:54.798" v="3933" actId="1076"/>
          <ac:picMkLst>
            <pc:docMk/>
            <pc:sldMk cId="2768653506" sldId="277"/>
            <ac:picMk id="10" creationId="{9D6FE9CB-8962-996E-5D61-9E313263DF56}"/>
          </ac:picMkLst>
        </pc:picChg>
        <pc:picChg chg="add mod">
          <ac:chgData name="Endres, Thomas" userId="b0b4405e-46a6-4dca-b427-0f4413b0dc8f" providerId="ADAL" clId="{E2D4DD9C-A87C-40C2-A13B-ED92BB77CC26}" dt="2022-10-07T01:13:17.959" v="3937" actId="1076"/>
          <ac:picMkLst>
            <pc:docMk/>
            <pc:sldMk cId="2768653506" sldId="277"/>
            <ac:picMk id="12" creationId="{6EA0CA5D-24E2-B1CE-7D8A-3AAB71D4FC21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4176592212" sldId="278"/>
        </pc:sldMkLst>
        <pc:spChg chg="mod">
          <ac:chgData name="Endres, Thomas" userId="b0b4405e-46a6-4dca-b427-0f4413b0dc8f" providerId="ADAL" clId="{E2D4DD9C-A87C-40C2-A13B-ED92BB77CC26}" dt="2022-10-07T01:15:43.111" v="3980" actId="20577"/>
          <ac:spMkLst>
            <pc:docMk/>
            <pc:sldMk cId="4176592212" sldId="278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17:07.828" v="4109" actId="20577"/>
          <ac:spMkLst>
            <pc:docMk/>
            <pc:sldMk cId="4176592212" sldId="278"/>
            <ac:spMk id="3" creationId="{0A90E3B3-FEC8-42A9-B499-7FCDE1165F87}"/>
          </ac:spMkLst>
        </pc:spChg>
        <pc:picChg chg="add mod">
          <ac:chgData name="Endres, Thomas" userId="b0b4405e-46a6-4dca-b427-0f4413b0dc8f" providerId="ADAL" clId="{E2D4DD9C-A87C-40C2-A13B-ED92BB77CC26}" dt="2022-10-07T01:32:50.791" v="4211" actId="14100"/>
          <ac:picMkLst>
            <pc:docMk/>
            <pc:sldMk cId="4176592212" sldId="278"/>
            <ac:picMk id="6" creationId="{08580F62-A922-729A-620A-D7446095F9DD}"/>
          </ac:picMkLst>
        </pc:picChg>
        <pc:picChg chg="add mod">
          <ac:chgData name="Endres, Thomas" userId="b0b4405e-46a6-4dca-b427-0f4413b0dc8f" providerId="ADAL" clId="{E2D4DD9C-A87C-40C2-A13B-ED92BB77CC26}" dt="2022-10-07T01:24:35.726" v="4143" actId="14100"/>
          <ac:picMkLst>
            <pc:docMk/>
            <pc:sldMk cId="4176592212" sldId="278"/>
            <ac:picMk id="8" creationId="{16033285-9B51-4ECC-80C8-98BB403E21A4}"/>
          </ac:picMkLst>
        </pc:picChg>
        <pc:picChg chg="add del mod">
          <ac:chgData name="Endres, Thomas" userId="b0b4405e-46a6-4dca-b427-0f4413b0dc8f" providerId="ADAL" clId="{E2D4DD9C-A87C-40C2-A13B-ED92BB77CC26}" dt="2022-10-07T01:23:26.344" v="4132" actId="21"/>
          <ac:picMkLst>
            <pc:docMk/>
            <pc:sldMk cId="4176592212" sldId="278"/>
            <ac:picMk id="10" creationId="{DE3A2EE3-198F-884C-2ADE-5E46F3524C0D}"/>
          </ac:picMkLst>
        </pc:picChg>
        <pc:picChg chg="add mod modCrop">
          <ac:chgData name="Endres, Thomas" userId="b0b4405e-46a6-4dca-b427-0f4413b0dc8f" providerId="ADAL" clId="{E2D4DD9C-A87C-40C2-A13B-ED92BB77CC26}" dt="2022-10-07T01:30:01.223" v="4191" actId="732"/>
          <ac:picMkLst>
            <pc:docMk/>
            <pc:sldMk cId="4176592212" sldId="278"/>
            <ac:picMk id="12" creationId="{27DBF60F-E7E9-C085-E334-AA72BC5DB103}"/>
          </ac:picMkLst>
        </pc:picChg>
        <pc:picChg chg="add mod ord">
          <ac:chgData name="Endres, Thomas" userId="b0b4405e-46a6-4dca-b427-0f4413b0dc8f" providerId="ADAL" clId="{E2D4DD9C-A87C-40C2-A13B-ED92BB77CC26}" dt="2022-10-07T01:26:28.892" v="4172" actId="1035"/>
          <ac:picMkLst>
            <pc:docMk/>
            <pc:sldMk cId="4176592212" sldId="278"/>
            <ac:picMk id="14" creationId="{9EC674B9-01B7-0F07-2416-70D91315C7D2}"/>
          </ac:picMkLst>
        </pc:picChg>
        <pc:picChg chg="add mod modCrop">
          <ac:chgData name="Endres, Thomas" userId="b0b4405e-46a6-4dca-b427-0f4413b0dc8f" providerId="ADAL" clId="{E2D4DD9C-A87C-40C2-A13B-ED92BB77CC26}" dt="2022-10-07T01:30:17.702" v="4194" actId="1076"/>
          <ac:picMkLst>
            <pc:docMk/>
            <pc:sldMk cId="4176592212" sldId="278"/>
            <ac:picMk id="16" creationId="{9040DF01-B660-F24D-2AFD-FC968F0D96F9}"/>
          </ac:picMkLst>
        </pc:picChg>
        <pc:picChg chg="add mod">
          <ac:chgData name="Endres, Thomas" userId="b0b4405e-46a6-4dca-b427-0f4413b0dc8f" providerId="ADAL" clId="{E2D4DD9C-A87C-40C2-A13B-ED92BB77CC26}" dt="2022-10-07T01:29:51.230" v="4190" actId="1076"/>
          <ac:picMkLst>
            <pc:docMk/>
            <pc:sldMk cId="4176592212" sldId="278"/>
            <ac:picMk id="18" creationId="{07F6976D-C301-83B1-7A03-D3F28A92083F}"/>
          </ac:picMkLst>
        </pc:picChg>
        <pc:picChg chg="add mod ord modCrop">
          <ac:chgData name="Endres, Thomas" userId="b0b4405e-46a6-4dca-b427-0f4413b0dc8f" providerId="ADAL" clId="{E2D4DD9C-A87C-40C2-A13B-ED92BB77CC26}" dt="2022-10-07T01:31:52.009" v="4207" actId="167"/>
          <ac:picMkLst>
            <pc:docMk/>
            <pc:sldMk cId="4176592212" sldId="278"/>
            <ac:picMk id="20" creationId="{F8A17509-30C6-701E-DDBC-DA9EECCB9560}"/>
          </ac:picMkLst>
        </pc:picChg>
      </pc:sldChg>
      <pc:sldChg chg="addSp del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3789733021" sldId="279"/>
        </pc:sldMkLst>
        <pc:spChg chg="add del mod">
          <ac:chgData name="Endres, Thomas" userId="b0b4405e-46a6-4dca-b427-0f4413b0dc8f" providerId="ADAL" clId="{E2D4DD9C-A87C-40C2-A13B-ED92BB77CC26}" dt="2022-10-07T01:49:46.692" v="4549" actId="20577"/>
          <ac:spMkLst>
            <pc:docMk/>
            <pc:sldMk cId="3789733021" sldId="279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01:47:11.811" v="4372" actId="1076"/>
          <ac:spMkLst>
            <pc:docMk/>
            <pc:sldMk cId="3789733021" sldId="279"/>
            <ac:spMk id="3" creationId="{31F66163-7D59-2AF7-56A9-F069A71C0B53}"/>
          </ac:spMkLst>
        </pc:spChg>
        <pc:spChg chg="add mod">
          <ac:chgData name="Endres, Thomas" userId="b0b4405e-46a6-4dca-b427-0f4413b0dc8f" providerId="ADAL" clId="{E2D4DD9C-A87C-40C2-A13B-ED92BB77CC26}" dt="2022-10-07T01:48:27.575" v="4452" actId="1076"/>
          <ac:spMkLst>
            <pc:docMk/>
            <pc:sldMk cId="3789733021" sldId="279"/>
            <ac:spMk id="4" creationId="{CE4C189E-7400-755C-56F0-95E2CF50F7D4}"/>
          </ac:spMkLst>
        </pc:spChg>
        <pc:spChg chg="add del mod">
          <ac:chgData name="Endres, Thomas" userId="b0b4405e-46a6-4dca-b427-0f4413b0dc8f" providerId="ADAL" clId="{E2D4DD9C-A87C-40C2-A13B-ED92BB77CC26}" dt="2022-10-07T01:47:09.624" v="4370"/>
          <ac:spMkLst>
            <pc:docMk/>
            <pc:sldMk cId="3789733021" sldId="279"/>
            <ac:spMk id="12" creationId="{ACF7147A-05C6-3249-45A2-2D362C01EFB4}"/>
          </ac:spMkLst>
        </pc:spChg>
        <pc:spChg chg="add mod">
          <ac:chgData name="Endres, Thomas" userId="b0b4405e-46a6-4dca-b427-0f4413b0dc8f" providerId="ADAL" clId="{E2D4DD9C-A87C-40C2-A13B-ED92BB77CC26}" dt="2022-10-07T01:48:38.217" v="4494" actId="5793"/>
          <ac:spMkLst>
            <pc:docMk/>
            <pc:sldMk cId="3789733021" sldId="279"/>
            <ac:spMk id="13" creationId="{B581752C-C6F0-8D9F-74E1-EA5409D0E1E5}"/>
          </ac:spMkLst>
        </pc:spChg>
        <pc:spChg chg="add mod">
          <ac:chgData name="Endres, Thomas" userId="b0b4405e-46a6-4dca-b427-0f4413b0dc8f" providerId="ADAL" clId="{E2D4DD9C-A87C-40C2-A13B-ED92BB77CC26}" dt="2022-10-07T01:49:02.188" v="4541" actId="20577"/>
          <ac:spMkLst>
            <pc:docMk/>
            <pc:sldMk cId="3789733021" sldId="279"/>
            <ac:spMk id="14" creationId="{9EBF7DC3-A882-5B8E-582F-010892D6DF87}"/>
          </ac:spMkLst>
        </pc:spChg>
        <pc:picChg chg="add del mod">
          <ac:chgData name="Endres, Thomas" userId="b0b4405e-46a6-4dca-b427-0f4413b0dc8f" providerId="ADAL" clId="{E2D4DD9C-A87C-40C2-A13B-ED92BB77CC26}" dt="2022-10-07T01:43:55.616" v="4249" actId="931"/>
          <ac:picMkLst>
            <pc:docMk/>
            <pc:sldMk cId="3789733021" sldId="279"/>
            <ac:picMk id="7" creationId="{0EC389B9-A1BD-11DC-6524-04C73F622D13}"/>
          </ac:picMkLst>
        </pc:picChg>
        <pc:picChg chg="add del mod">
          <ac:chgData name="Endres, Thomas" userId="b0b4405e-46a6-4dca-b427-0f4413b0dc8f" providerId="ADAL" clId="{E2D4DD9C-A87C-40C2-A13B-ED92BB77CC26}" dt="2022-10-07T01:43:54.099" v="4246" actId="931"/>
          <ac:picMkLst>
            <pc:docMk/>
            <pc:sldMk cId="3789733021" sldId="279"/>
            <ac:picMk id="9" creationId="{F8B0927F-C32D-2BAA-BF12-2A125043612D}"/>
          </ac:picMkLst>
        </pc:picChg>
        <pc:picChg chg="add mod">
          <ac:chgData name="Endres, Thomas" userId="b0b4405e-46a6-4dca-b427-0f4413b0dc8f" providerId="ADAL" clId="{E2D4DD9C-A87C-40C2-A13B-ED92BB77CC26}" dt="2022-10-07T01:47:42.758" v="4423" actId="1076"/>
          <ac:picMkLst>
            <pc:docMk/>
            <pc:sldMk cId="3789733021" sldId="279"/>
            <ac:picMk id="11" creationId="{710B3005-41E2-E92E-DBAE-647FF952356C}"/>
          </ac:picMkLst>
        </pc:picChg>
      </pc:sldChg>
      <pc:sldChg chg="addSp modSp add mod replId modTransition modAnim">
        <pc:chgData name="Endres, Thomas" userId="b0b4405e-46a6-4dca-b427-0f4413b0dc8f" providerId="ADAL" clId="{E2D4DD9C-A87C-40C2-A13B-ED92BB77CC26}" dt="2022-10-12T19:42:23.464" v="5093"/>
        <pc:sldMkLst>
          <pc:docMk/>
          <pc:sldMk cId="1688896191" sldId="280"/>
        </pc:sldMkLst>
        <pc:spChg chg="mod">
          <ac:chgData name="Endres, Thomas" userId="b0b4405e-46a6-4dca-b427-0f4413b0dc8f" providerId="ADAL" clId="{E2D4DD9C-A87C-40C2-A13B-ED92BB77CC26}" dt="2022-10-07T17:09:47.053" v="4983" actId="120"/>
          <ac:spMkLst>
            <pc:docMk/>
            <pc:sldMk cId="1688896191" sldId="280"/>
            <ac:spMk id="2" creationId="{FC3B529E-CDBA-17BC-36DB-33150A7E2122}"/>
          </ac:spMkLst>
        </pc:spChg>
        <pc:spChg chg="add mod">
          <ac:chgData name="Endres, Thomas" userId="b0b4405e-46a6-4dca-b427-0f4413b0dc8f" providerId="ADAL" clId="{E2D4DD9C-A87C-40C2-A13B-ED92BB77CC26}" dt="2022-10-07T17:10:23.946" v="4990" actId="1076"/>
          <ac:spMkLst>
            <pc:docMk/>
            <pc:sldMk cId="1688896191" sldId="280"/>
            <ac:spMk id="3" creationId="{694EE294-6BBB-0BBA-ED80-5D882E3DDFDA}"/>
          </ac:spMkLst>
        </pc:spChg>
        <pc:picChg chg="add mod">
          <ac:chgData name="Endres, Thomas" userId="b0b4405e-46a6-4dca-b427-0f4413b0dc8f" providerId="ADAL" clId="{E2D4DD9C-A87C-40C2-A13B-ED92BB77CC26}" dt="2022-10-07T17:12:13.498" v="4994" actId="1076"/>
          <ac:picMkLst>
            <pc:docMk/>
            <pc:sldMk cId="1688896191" sldId="280"/>
            <ac:picMk id="6" creationId="{B3D3D805-2D40-1F97-2D97-93D27CD5B5C9}"/>
          </ac:picMkLst>
        </pc:picChg>
      </pc:sldChg>
      <pc:sldChg chg="addSp modSp add del replId modTransition modAnim">
        <pc:chgData name="Endres, Thomas" userId="b0b4405e-46a6-4dca-b427-0f4413b0dc8f" providerId="ADAL" clId="{E2D4DD9C-A87C-40C2-A13B-ED92BB77CC26}" dt="2022-10-07T01:55:23.807" v="4929" actId="2696"/>
        <pc:sldMkLst>
          <pc:docMk/>
          <pc:sldMk cId="2895705778" sldId="281"/>
        </pc:sldMkLst>
        <pc:spChg chg="add mod">
          <ac:chgData name="Endres, Thomas" userId="b0b4405e-46a6-4dca-b427-0f4413b0dc8f" providerId="ADAL" clId="{E2D4DD9C-A87C-40C2-A13B-ED92BB77CC26}" dt="2022-09-10T20:55:15.983" v="267"/>
          <ac:spMkLst>
            <pc:docMk/>
            <pc:sldMk cId="2895705778" sldId="281"/>
            <ac:spMk id="3" creationId="{286C709B-EEDE-04E3-0D97-E6A7876F8BAA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37.408" v="4930" actId="2696"/>
        <pc:sldMkLst>
          <pc:docMk/>
          <pc:sldMk cId="2882318143" sldId="282"/>
        </pc:sldMkLst>
        <pc:spChg chg="add mod">
          <ac:chgData name="Endres, Thomas" userId="b0b4405e-46a6-4dca-b427-0f4413b0dc8f" providerId="ADAL" clId="{E2D4DD9C-A87C-40C2-A13B-ED92BB77CC26}" dt="2022-09-10T20:55:18.739" v="268"/>
          <ac:spMkLst>
            <pc:docMk/>
            <pc:sldMk cId="2882318143" sldId="282"/>
            <ac:spMk id="3" creationId="{540CF198-FA50-EB8F-2014-AF933ECF795F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0.470" v="4931" actId="2696"/>
        <pc:sldMkLst>
          <pc:docMk/>
          <pc:sldMk cId="2927510853" sldId="283"/>
        </pc:sldMkLst>
        <pc:spChg chg="add mod">
          <ac:chgData name="Endres, Thomas" userId="b0b4405e-46a6-4dca-b427-0f4413b0dc8f" providerId="ADAL" clId="{E2D4DD9C-A87C-40C2-A13B-ED92BB77CC26}" dt="2022-09-10T20:55:21.137" v="269"/>
          <ac:spMkLst>
            <pc:docMk/>
            <pc:sldMk cId="2927510853" sldId="283"/>
            <ac:spMk id="3" creationId="{E8373503-D8A9-7DAB-BAD2-CD09C015D476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3.293" v="4932" actId="2696"/>
        <pc:sldMkLst>
          <pc:docMk/>
          <pc:sldMk cId="735283140" sldId="284"/>
        </pc:sldMkLst>
        <pc:spChg chg="add mod">
          <ac:chgData name="Endres, Thomas" userId="b0b4405e-46a6-4dca-b427-0f4413b0dc8f" providerId="ADAL" clId="{E2D4DD9C-A87C-40C2-A13B-ED92BB77CC26}" dt="2022-09-10T20:55:24.553" v="270"/>
          <ac:spMkLst>
            <pc:docMk/>
            <pc:sldMk cId="735283140" sldId="284"/>
            <ac:spMk id="3" creationId="{427463D1-FFFF-76D6-9788-EB3DBDEAFEE8}"/>
          </ac:spMkLst>
        </pc:spChg>
      </pc:sldChg>
      <pc:sldChg chg="addSp modSp add del replId modTransition modAnim">
        <pc:chgData name="Endres, Thomas" userId="b0b4405e-46a6-4dca-b427-0f4413b0dc8f" providerId="ADAL" clId="{E2D4DD9C-A87C-40C2-A13B-ED92BB77CC26}" dt="2022-10-07T01:55:46.605" v="4933" actId="2696"/>
        <pc:sldMkLst>
          <pc:docMk/>
          <pc:sldMk cId="2129123127" sldId="285"/>
        </pc:sldMkLst>
        <pc:spChg chg="add mod">
          <ac:chgData name="Endres, Thomas" userId="b0b4405e-46a6-4dca-b427-0f4413b0dc8f" providerId="ADAL" clId="{E2D4DD9C-A87C-40C2-A13B-ED92BB77CC26}" dt="2022-09-10T20:55:27.834" v="271"/>
          <ac:spMkLst>
            <pc:docMk/>
            <pc:sldMk cId="2129123127" sldId="285"/>
            <ac:spMk id="3" creationId="{09F4B450-BCB3-583D-C9B1-2590D54B3A78}"/>
          </ac:spMkLst>
        </pc:spChg>
      </pc:sldChg>
      <pc:sldChg chg="add del replId modTransition">
        <pc:chgData name="Endres, Thomas" userId="b0b4405e-46a6-4dca-b427-0f4413b0dc8f" providerId="ADAL" clId="{E2D4DD9C-A87C-40C2-A13B-ED92BB77CC26}" dt="2022-10-07T01:55:49.989" v="4934" actId="2696"/>
        <pc:sldMkLst>
          <pc:docMk/>
          <pc:sldMk cId="2683167612" sldId="286"/>
        </pc:sldMkLst>
      </pc:sldChg>
      <pc:sldChg chg="add del replId modTransition">
        <pc:chgData name="Endres, Thomas" userId="b0b4405e-46a6-4dca-b427-0f4413b0dc8f" providerId="ADAL" clId="{E2D4DD9C-A87C-40C2-A13B-ED92BB77CC26}" dt="2022-10-07T01:55:54.217" v="4935" actId="2696"/>
        <pc:sldMkLst>
          <pc:docMk/>
          <pc:sldMk cId="3077789839" sldId="287"/>
        </pc:sldMkLst>
      </pc:sldChg>
      <pc:sldChg chg="add del replId modTransition">
        <pc:chgData name="Endres, Thomas" userId="b0b4405e-46a6-4dca-b427-0f4413b0dc8f" providerId="ADAL" clId="{E2D4DD9C-A87C-40C2-A13B-ED92BB77CC26}" dt="2022-10-07T01:55:57.694" v="4936" actId="2696"/>
        <pc:sldMkLst>
          <pc:docMk/>
          <pc:sldMk cId="3454639347" sldId="288"/>
        </pc:sldMkLst>
      </pc:sldChg>
      <pc:sldChg chg="add del modTransition">
        <pc:chgData name="Endres, Thomas" userId="b0b4405e-46a6-4dca-b427-0f4413b0dc8f" providerId="ADAL" clId="{E2D4DD9C-A87C-40C2-A13B-ED92BB77CC26}" dt="2022-10-07T01:56:00.979" v="4937" actId="2696"/>
        <pc:sldMkLst>
          <pc:docMk/>
          <pc:sldMk cId="3850961748" sldId="289"/>
        </pc:sldMkLst>
      </pc:sldChg>
      <pc:sldChg chg="add del replId modTransition">
        <pc:chgData name="Endres, Thomas" userId="b0b4405e-46a6-4dca-b427-0f4413b0dc8f" providerId="ADAL" clId="{E2D4DD9C-A87C-40C2-A13B-ED92BB77CC26}" dt="2022-10-07T01:56:03.489" v="4938" actId="2696"/>
        <pc:sldMkLst>
          <pc:docMk/>
          <pc:sldMk cId="1077881853" sldId="290"/>
        </pc:sldMkLst>
      </pc:sldChg>
      <pc:sldChg chg="add del replId modTransition">
        <pc:chgData name="Endres, Thomas" userId="b0b4405e-46a6-4dca-b427-0f4413b0dc8f" providerId="ADAL" clId="{E2D4DD9C-A87C-40C2-A13B-ED92BB77CC26}" dt="2022-10-07T01:56:06.298" v="4939" actId="2696"/>
        <pc:sldMkLst>
          <pc:docMk/>
          <pc:sldMk cId="2619595198" sldId="291"/>
        </pc:sldMkLst>
      </pc:sldChg>
      <pc:sldChg chg="add del replId modTransition">
        <pc:chgData name="Endres, Thomas" userId="b0b4405e-46a6-4dca-b427-0f4413b0dc8f" providerId="ADAL" clId="{E2D4DD9C-A87C-40C2-A13B-ED92BB77CC26}" dt="2022-10-07T01:56:09.396" v="4940" actId="2696"/>
        <pc:sldMkLst>
          <pc:docMk/>
          <pc:sldMk cId="4281450942" sldId="292"/>
        </pc:sldMkLst>
      </pc:sldChg>
      <pc:sldChg chg="add del replId modTransition">
        <pc:chgData name="Endres, Thomas" userId="b0b4405e-46a6-4dca-b427-0f4413b0dc8f" providerId="ADAL" clId="{E2D4DD9C-A87C-40C2-A13B-ED92BB77CC26}" dt="2022-10-07T01:56:12.285" v="4941" actId="2696"/>
        <pc:sldMkLst>
          <pc:docMk/>
          <pc:sldMk cId="3206502155" sldId="293"/>
        </pc:sldMkLst>
      </pc:sldChg>
      <pc:sldChg chg="add del replId modTransition">
        <pc:chgData name="Endres, Thomas" userId="b0b4405e-46a6-4dca-b427-0f4413b0dc8f" providerId="ADAL" clId="{E2D4DD9C-A87C-40C2-A13B-ED92BB77CC26}" dt="2022-10-07T01:56:14.892" v="4942" actId="2696"/>
        <pc:sldMkLst>
          <pc:docMk/>
          <pc:sldMk cId="3611292617" sldId="294"/>
        </pc:sldMkLst>
      </pc:sldChg>
      <pc:sldChg chg="add del replId modTransition">
        <pc:chgData name="Endres, Thomas" userId="b0b4405e-46a6-4dca-b427-0f4413b0dc8f" providerId="ADAL" clId="{E2D4DD9C-A87C-40C2-A13B-ED92BB77CC26}" dt="2022-10-07T01:56:17.549" v="4943" actId="2696"/>
        <pc:sldMkLst>
          <pc:docMk/>
          <pc:sldMk cId="2434768880" sldId="295"/>
        </pc:sldMkLst>
      </pc:sldChg>
      <pc:sldChg chg="add del replId modTransition">
        <pc:chgData name="Endres, Thomas" userId="b0b4405e-46a6-4dca-b427-0f4413b0dc8f" providerId="ADAL" clId="{E2D4DD9C-A87C-40C2-A13B-ED92BB77CC26}" dt="2022-10-07T01:56:20.927" v="4944" actId="2696"/>
        <pc:sldMkLst>
          <pc:docMk/>
          <pc:sldMk cId="1012561178" sldId="296"/>
        </pc:sldMkLst>
      </pc:sldChg>
      <pc:sldChg chg="add del replId modTransition">
        <pc:chgData name="Endres, Thomas" userId="b0b4405e-46a6-4dca-b427-0f4413b0dc8f" providerId="ADAL" clId="{E2D4DD9C-A87C-40C2-A13B-ED92BB77CC26}" dt="2022-10-07T01:56:23.708" v="4945" actId="2696"/>
        <pc:sldMkLst>
          <pc:docMk/>
          <pc:sldMk cId="1366092425" sldId="297"/>
        </pc:sldMkLst>
      </pc:sldChg>
      <pc:sldChg chg="add del replId modTransition">
        <pc:chgData name="Endres, Thomas" userId="b0b4405e-46a6-4dca-b427-0f4413b0dc8f" providerId="ADAL" clId="{E2D4DD9C-A87C-40C2-A13B-ED92BB77CC26}" dt="2022-10-07T01:56:26.139" v="4946" actId="2696"/>
        <pc:sldMkLst>
          <pc:docMk/>
          <pc:sldMk cId="4083788242" sldId="298"/>
        </pc:sldMkLst>
      </pc:sldChg>
      <pc:sldChg chg="add del replId modTransition">
        <pc:chgData name="Endres, Thomas" userId="b0b4405e-46a6-4dca-b427-0f4413b0dc8f" providerId="ADAL" clId="{E2D4DD9C-A87C-40C2-A13B-ED92BB77CC26}" dt="2022-10-07T01:56:28.787" v="4947" actId="2696"/>
        <pc:sldMkLst>
          <pc:docMk/>
          <pc:sldMk cId="3853068710" sldId="299"/>
        </pc:sldMkLst>
      </pc:sldChg>
      <pc:sldChg chg="add del replId modTransition">
        <pc:chgData name="Endres, Thomas" userId="b0b4405e-46a6-4dca-b427-0f4413b0dc8f" providerId="ADAL" clId="{E2D4DD9C-A87C-40C2-A13B-ED92BB77CC26}" dt="2022-10-07T01:56:31.155" v="4948" actId="2696"/>
        <pc:sldMkLst>
          <pc:docMk/>
          <pc:sldMk cId="2640466395" sldId="300"/>
        </pc:sldMkLst>
      </pc:sldChg>
      <pc:sldChg chg="add del replId modTransition">
        <pc:chgData name="Endres, Thomas" userId="b0b4405e-46a6-4dca-b427-0f4413b0dc8f" providerId="ADAL" clId="{E2D4DD9C-A87C-40C2-A13B-ED92BB77CC26}" dt="2022-10-07T01:56:58.375" v="4968" actId="47"/>
        <pc:sldMkLst>
          <pc:docMk/>
          <pc:sldMk cId="3889859962" sldId="301"/>
        </pc:sldMkLst>
      </pc:sldChg>
      <pc:sldChg chg="add del replId modTransition">
        <pc:chgData name="Endres, Thomas" userId="b0b4405e-46a6-4dca-b427-0f4413b0dc8f" providerId="ADAL" clId="{E2D4DD9C-A87C-40C2-A13B-ED92BB77CC26}" dt="2022-10-07T01:56:57.338" v="4967" actId="47"/>
        <pc:sldMkLst>
          <pc:docMk/>
          <pc:sldMk cId="1586585484" sldId="302"/>
        </pc:sldMkLst>
      </pc:sldChg>
      <pc:sldChg chg="add del replId modTransition">
        <pc:chgData name="Endres, Thomas" userId="b0b4405e-46a6-4dca-b427-0f4413b0dc8f" providerId="ADAL" clId="{E2D4DD9C-A87C-40C2-A13B-ED92BB77CC26}" dt="2022-10-07T01:56:56.689" v="4966" actId="47"/>
        <pc:sldMkLst>
          <pc:docMk/>
          <pc:sldMk cId="808642990" sldId="303"/>
        </pc:sldMkLst>
      </pc:sldChg>
      <pc:sldChg chg="add del replId modTransition">
        <pc:chgData name="Endres, Thomas" userId="b0b4405e-46a6-4dca-b427-0f4413b0dc8f" providerId="ADAL" clId="{E2D4DD9C-A87C-40C2-A13B-ED92BB77CC26}" dt="2022-10-07T01:56:55.665" v="4965" actId="47"/>
        <pc:sldMkLst>
          <pc:docMk/>
          <pc:sldMk cId="3375133547" sldId="304"/>
        </pc:sldMkLst>
      </pc:sldChg>
      <pc:sldChg chg="modSp add del mod replId modTransition">
        <pc:chgData name="Endres, Thomas" userId="b0b4405e-46a6-4dca-b427-0f4413b0dc8f" providerId="ADAL" clId="{E2D4DD9C-A87C-40C2-A13B-ED92BB77CC26}" dt="2022-10-07T01:56:54.851" v="4964" actId="47"/>
        <pc:sldMkLst>
          <pc:docMk/>
          <pc:sldMk cId="931143435" sldId="305"/>
        </pc:sldMkLst>
        <pc:spChg chg="mod">
          <ac:chgData name="Endres, Thomas" userId="b0b4405e-46a6-4dca-b427-0f4413b0dc8f" providerId="ADAL" clId="{E2D4DD9C-A87C-40C2-A13B-ED92BB77CC26}" dt="2022-09-10T20:43:12.129" v="31" actId="20577"/>
          <ac:spMkLst>
            <pc:docMk/>
            <pc:sldMk cId="931143435" sldId="305"/>
            <ac:spMk id="2" creationId="{FC3B529E-CDBA-17BC-36DB-33150A7E2122}"/>
          </ac:spMkLst>
        </pc:spChg>
      </pc:sldChg>
      <pc:sldChg chg="add del replId modTransition">
        <pc:chgData name="Endres, Thomas" userId="b0b4405e-46a6-4dca-b427-0f4413b0dc8f" providerId="ADAL" clId="{E2D4DD9C-A87C-40C2-A13B-ED92BB77CC26}" dt="2022-10-07T01:56:53.915" v="4963" actId="47"/>
        <pc:sldMkLst>
          <pc:docMk/>
          <pc:sldMk cId="803598746" sldId="306"/>
        </pc:sldMkLst>
      </pc:sldChg>
      <pc:sldChg chg="add del replId modTransition">
        <pc:chgData name="Endres, Thomas" userId="b0b4405e-46a6-4dca-b427-0f4413b0dc8f" providerId="ADAL" clId="{E2D4DD9C-A87C-40C2-A13B-ED92BB77CC26}" dt="2022-10-07T01:56:53.268" v="4962" actId="47"/>
        <pc:sldMkLst>
          <pc:docMk/>
          <pc:sldMk cId="224871814" sldId="307"/>
        </pc:sldMkLst>
      </pc:sldChg>
      <pc:sldChg chg="add del replId modTransition">
        <pc:chgData name="Endres, Thomas" userId="b0b4405e-46a6-4dca-b427-0f4413b0dc8f" providerId="ADAL" clId="{E2D4DD9C-A87C-40C2-A13B-ED92BB77CC26}" dt="2022-10-07T01:56:52.459" v="4961" actId="47"/>
        <pc:sldMkLst>
          <pc:docMk/>
          <pc:sldMk cId="3052839010" sldId="308"/>
        </pc:sldMkLst>
      </pc:sldChg>
      <pc:sldChg chg="add del replId modTransition">
        <pc:chgData name="Endres, Thomas" userId="b0b4405e-46a6-4dca-b427-0f4413b0dc8f" providerId="ADAL" clId="{E2D4DD9C-A87C-40C2-A13B-ED92BB77CC26}" dt="2022-10-07T01:56:51.565" v="4960" actId="47"/>
        <pc:sldMkLst>
          <pc:docMk/>
          <pc:sldMk cId="320623271" sldId="309"/>
        </pc:sldMkLst>
      </pc:sldChg>
      <pc:sldChg chg="add del replId modTransition">
        <pc:chgData name="Endres, Thomas" userId="b0b4405e-46a6-4dca-b427-0f4413b0dc8f" providerId="ADAL" clId="{E2D4DD9C-A87C-40C2-A13B-ED92BB77CC26}" dt="2022-10-07T01:56:50.587" v="4959" actId="47"/>
        <pc:sldMkLst>
          <pc:docMk/>
          <pc:sldMk cId="497182054" sldId="310"/>
        </pc:sldMkLst>
      </pc:sldChg>
      <pc:sldChg chg="add del replId modTransition">
        <pc:chgData name="Endres, Thomas" userId="b0b4405e-46a6-4dca-b427-0f4413b0dc8f" providerId="ADAL" clId="{E2D4DD9C-A87C-40C2-A13B-ED92BB77CC26}" dt="2022-10-07T01:56:49.587" v="4958" actId="47"/>
        <pc:sldMkLst>
          <pc:docMk/>
          <pc:sldMk cId="3336309119" sldId="311"/>
        </pc:sldMkLst>
      </pc:sldChg>
      <pc:sldChg chg="add del replId modTransition">
        <pc:chgData name="Endres, Thomas" userId="b0b4405e-46a6-4dca-b427-0f4413b0dc8f" providerId="ADAL" clId="{E2D4DD9C-A87C-40C2-A13B-ED92BB77CC26}" dt="2022-10-07T01:56:48.266" v="4957" actId="47"/>
        <pc:sldMkLst>
          <pc:docMk/>
          <pc:sldMk cId="9482297" sldId="312"/>
        </pc:sldMkLst>
      </pc:sldChg>
      <pc:sldChg chg="add del replId modTransition">
        <pc:chgData name="Endres, Thomas" userId="b0b4405e-46a6-4dca-b427-0f4413b0dc8f" providerId="ADAL" clId="{E2D4DD9C-A87C-40C2-A13B-ED92BB77CC26}" dt="2022-10-07T01:56:46.876" v="4956" actId="47"/>
        <pc:sldMkLst>
          <pc:docMk/>
          <pc:sldMk cId="1339942202" sldId="313"/>
        </pc:sldMkLst>
      </pc:sldChg>
      <pc:sldChg chg="add del replId modTransition">
        <pc:chgData name="Endres, Thomas" userId="b0b4405e-46a6-4dca-b427-0f4413b0dc8f" providerId="ADAL" clId="{E2D4DD9C-A87C-40C2-A13B-ED92BB77CC26}" dt="2022-10-07T01:56:45.769" v="4955" actId="47"/>
        <pc:sldMkLst>
          <pc:docMk/>
          <pc:sldMk cId="2760306304" sldId="314"/>
        </pc:sldMkLst>
      </pc:sldChg>
      <pc:sldChg chg="add del replId modTransition">
        <pc:chgData name="Endres, Thomas" userId="b0b4405e-46a6-4dca-b427-0f4413b0dc8f" providerId="ADAL" clId="{E2D4DD9C-A87C-40C2-A13B-ED92BB77CC26}" dt="2022-10-07T01:56:44.733" v="4954" actId="47"/>
        <pc:sldMkLst>
          <pc:docMk/>
          <pc:sldMk cId="3702269554" sldId="315"/>
        </pc:sldMkLst>
      </pc:sldChg>
      <pc:sldChg chg="add del replId modTransition">
        <pc:chgData name="Endres, Thomas" userId="b0b4405e-46a6-4dca-b427-0f4413b0dc8f" providerId="ADAL" clId="{E2D4DD9C-A87C-40C2-A13B-ED92BB77CC26}" dt="2022-10-07T01:56:43.563" v="4953" actId="47"/>
        <pc:sldMkLst>
          <pc:docMk/>
          <pc:sldMk cId="2822075601" sldId="316"/>
        </pc:sldMkLst>
      </pc:sldChg>
      <pc:sldChg chg="add del replId modTransition">
        <pc:chgData name="Endres, Thomas" userId="b0b4405e-46a6-4dca-b427-0f4413b0dc8f" providerId="ADAL" clId="{E2D4DD9C-A87C-40C2-A13B-ED92BB77CC26}" dt="2022-10-07T01:56:42.506" v="4952" actId="47"/>
        <pc:sldMkLst>
          <pc:docMk/>
          <pc:sldMk cId="2526955179" sldId="317"/>
        </pc:sldMkLst>
      </pc:sldChg>
      <pc:sldChg chg="add del replId modTransition">
        <pc:chgData name="Endres, Thomas" userId="b0b4405e-46a6-4dca-b427-0f4413b0dc8f" providerId="ADAL" clId="{E2D4DD9C-A87C-40C2-A13B-ED92BB77CC26}" dt="2022-10-07T01:56:40.811" v="4951" actId="47"/>
        <pc:sldMkLst>
          <pc:docMk/>
          <pc:sldMk cId="2762792359" sldId="318"/>
        </pc:sldMkLst>
      </pc:sldChg>
      <pc:sldChg chg="add del replId modTransition">
        <pc:chgData name="Endres, Thomas" userId="b0b4405e-46a6-4dca-b427-0f4413b0dc8f" providerId="ADAL" clId="{E2D4DD9C-A87C-40C2-A13B-ED92BB77CC26}" dt="2022-10-07T01:56:40.050" v="4950" actId="47"/>
        <pc:sldMkLst>
          <pc:docMk/>
          <pc:sldMk cId="2900326871" sldId="319"/>
        </pc:sldMkLst>
      </pc:sldChg>
      <pc:sldChg chg="add del replId modTransition">
        <pc:chgData name="Endres, Thomas" userId="b0b4405e-46a6-4dca-b427-0f4413b0dc8f" providerId="ADAL" clId="{E2D4DD9C-A87C-40C2-A13B-ED92BB77CC26}" dt="2022-10-07T01:56:38.725" v="4949" actId="47"/>
        <pc:sldMkLst>
          <pc:docMk/>
          <pc:sldMk cId="3187487009" sldId="320"/>
        </pc:sldMkLst>
      </pc:sldChg>
      <pc:sldChg chg="modTransition">
        <pc:chgData name="Endres, Thomas" userId="b0b4405e-46a6-4dca-b427-0f4413b0dc8f" providerId="ADAL" clId="{E2D4DD9C-A87C-40C2-A13B-ED92BB77CC26}" dt="2022-10-12T19:42:23.464" v="5093"/>
        <pc:sldMkLst>
          <pc:docMk/>
          <pc:sldMk cId="311458602" sldId="32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159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40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96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0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2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4AFC9E-30B1-4C91-8C52-B4B871BBDF00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DEECBAE-59C0-4EB8-9A25-46626DA45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five 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B4874-FDA0-9444-2E36-8209415D77C0}"/>
              </a:ext>
            </a:extLst>
          </p:cNvPr>
          <p:cNvSpPr txBox="1"/>
          <p:nvPr/>
        </p:nvSpPr>
        <p:spPr>
          <a:xfrm>
            <a:off x="535057" y="1997839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4673-2C6F-B1E2-340A-514CF1406A58}"/>
              </a:ext>
            </a:extLst>
          </p:cNvPr>
          <p:cNvSpPr txBox="1"/>
          <p:nvPr/>
        </p:nvSpPr>
        <p:spPr>
          <a:xfrm>
            <a:off x="687457" y="2150239"/>
            <a:ext cx="1016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Lifestyle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SCA</a:t>
            </a:r>
          </a:p>
        </p:txBody>
      </p:sp>
      <p:pic>
        <p:nvPicPr>
          <p:cNvPr id="11" name="Picture 10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5E331C5D-47F7-233D-1549-0B9E1EFB1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10" y="685800"/>
            <a:ext cx="5434652" cy="3623101"/>
          </a:xfrm>
          <a:prstGeom prst="rect">
            <a:avLst/>
          </a:prstGeom>
        </p:spPr>
      </p:pic>
      <p:pic>
        <p:nvPicPr>
          <p:cNvPr id="13" name="Picture 12" descr="A couple of women sitting at 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197E2079-3947-5586-BC87-A878B4081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81" y="2956644"/>
            <a:ext cx="5019821" cy="3346547"/>
          </a:xfrm>
          <a:prstGeom prst="rect">
            <a:avLst/>
          </a:prstGeom>
        </p:spPr>
      </p:pic>
      <p:pic>
        <p:nvPicPr>
          <p:cNvPr id="15" name="Picture 14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66EE00F4-3D92-558D-336B-8FDEF3AB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02" y="489780"/>
            <a:ext cx="12177583" cy="568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five 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AAE5A-BC57-5C78-AB97-C5FFFDE3DCBD}"/>
              </a:ext>
            </a:extLst>
          </p:cNvPr>
          <p:cNvSpPr txBox="1"/>
          <p:nvPr/>
        </p:nvSpPr>
        <p:spPr>
          <a:xfrm>
            <a:off x="535057" y="1997839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pic>
        <p:nvPicPr>
          <p:cNvPr id="6" name="Picture 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58DCA100-7679-D2EB-E5CB-8332A91EB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>
          <a:xfrm>
            <a:off x="-952304" y="1997839"/>
            <a:ext cx="7915834" cy="5366505"/>
          </a:xfrm>
          <a:prstGeom prst="rect">
            <a:avLst/>
          </a:prstGeom>
        </p:spPr>
      </p:pic>
      <p:pic>
        <p:nvPicPr>
          <p:cNvPr id="8" name="Picture 7" descr="A person in a garment with a dog&#10;&#10;Description automatically generated with low confidence">
            <a:extLst>
              <a:ext uri="{FF2B5EF4-FFF2-40B4-BE49-F238E27FC236}">
                <a16:creationId xmlns:a16="http://schemas.microsoft.com/office/drawing/2014/main" id="{27D5F3F0-BE3F-2AAC-134E-585DEDC82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/>
          <a:stretch/>
        </p:blipFill>
        <p:spPr>
          <a:xfrm>
            <a:off x="6607592" y="-597845"/>
            <a:ext cx="5582555" cy="80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778" y="1048871"/>
            <a:ext cx="2433917" cy="4034118"/>
          </a:xfrm>
        </p:spPr>
        <p:txBody>
          <a:bodyPr>
            <a:normAutofit/>
          </a:bodyPr>
          <a:lstStyle/>
          <a:p>
            <a:r>
              <a:rPr lang="en-US"/>
              <a:t>Angel</a:t>
            </a:r>
            <a:br>
              <a:rPr lang="en-US"/>
            </a:br>
            <a:r>
              <a:rPr lang="en-US" cap="none"/>
              <a:t>a.k.a.</a:t>
            </a:r>
            <a:br>
              <a:rPr lang="en-US"/>
            </a:br>
            <a:r>
              <a:rPr lang="en-US"/>
              <a:t>Dottie</a:t>
            </a:r>
            <a:br>
              <a:rPr lang="en-US"/>
            </a:br>
            <a:r>
              <a:rPr lang="en-US" err="1"/>
              <a:t>lucille</a:t>
            </a:r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pic>
        <p:nvPicPr>
          <p:cNvPr id="6" name="Picture 5" descr="A person stand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CB8FA4DC-CA79-20BD-45CA-4E6179DBF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5" y="-423155"/>
            <a:ext cx="5204401" cy="82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five 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AE0C9-5363-C48E-4224-4BD43CCFF19F}"/>
              </a:ext>
            </a:extLst>
          </p:cNvPr>
          <p:cNvSpPr txBox="1"/>
          <p:nvPr/>
        </p:nvSpPr>
        <p:spPr>
          <a:xfrm>
            <a:off x="535057" y="1711601"/>
            <a:ext cx="1016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Back – “covers what is</a:t>
            </a:r>
            <a:br>
              <a:rPr lang="en-US" sz="3600"/>
            </a:br>
            <a:r>
              <a:rPr lang="en-US" sz="3600"/>
              <a:t>to be private” </a:t>
            </a:r>
          </a:p>
        </p:txBody>
      </p:sp>
      <p:pic>
        <p:nvPicPr>
          <p:cNvPr id="6" name="Picture 5" descr="A person and a child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BD0D8C3-F05B-EDFB-C785-6C8990890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1" y="0"/>
            <a:ext cx="5116711" cy="6858000"/>
          </a:xfrm>
          <a:prstGeom prst="rect">
            <a:avLst/>
          </a:prstGeom>
        </p:spPr>
      </p:pic>
      <p:pic>
        <p:nvPicPr>
          <p:cNvPr id="8" name="Picture 7" descr="A stone with writings on it&#10;&#10;Description automatically generated with medium confidence">
            <a:extLst>
              <a:ext uri="{FF2B5EF4-FFF2-40B4-BE49-F238E27FC236}">
                <a16:creationId xmlns:a16="http://schemas.microsoft.com/office/drawing/2014/main" id="{707EEE8E-1822-661E-C02A-516BD5C27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7" y="3229031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5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six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5905B9-9791-7DA2-9C5C-DFD889430792}"/>
              </a:ext>
            </a:extLst>
          </p:cNvPr>
          <p:cNvSpPr txBox="1"/>
          <p:nvPr/>
        </p:nvSpPr>
        <p:spPr>
          <a:xfrm>
            <a:off x="535057" y="1997839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75A82-874E-67C9-AAC8-775B4F14DE9C}"/>
              </a:ext>
            </a:extLst>
          </p:cNvPr>
          <p:cNvSpPr txBox="1"/>
          <p:nvPr/>
        </p:nvSpPr>
        <p:spPr>
          <a:xfrm>
            <a:off x="687457" y="2150239"/>
            <a:ext cx="10167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You can be whatever you want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Appropriate or Appropriation?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If you’re not hurting anyone, </a:t>
            </a:r>
            <a:br>
              <a:rPr lang="en-US" sz="3600"/>
            </a:br>
            <a:r>
              <a:rPr lang="en-US" sz="3600"/>
              <a:t>it’s probably okay…</a:t>
            </a:r>
          </a:p>
        </p:txBody>
      </p:sp>
      <p:pic>
        <p:nvPicPr>
          <p:cNvPr id="7" name="Picture 6" descr="A picture containing outdoor, person, ground, car&#10;&#10;Description automatically generated">
            <a:extLst>
              <a:ext uri="{FF2B5EF4-FFF2-40B4-BE49-F238E27FC236}">
                <a16:creationId xmlns:a16="http://schemas.microsoft.com/office/drawing/2014/main" id="{416E44A0-EFB2-0AA4-A0BE-21001412D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176402"/>
            <a:ext cx="10569387" cy="70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2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Chapter six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E2C91-3C49-19D8-0345-92765D194D5B}"/>
              </a:ext>
            </a:extLst>
          </p:cNvPr>
          <p:cNvSpPr txBox="1"/>
          <p:nvPr/>
        </p:nvSpPr>
        <p:spPr>
          <a:xfrm>
            <a:off x="535057" y="1997839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pic>
        <p:nvPicPr>
          <p:cNvPr id="6" name="Picture 5" descr="A person sitting in a chair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B145A063-BFD9-F551-EF75-89872D654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64" y="-154641"/>
            <a:ext cx="4778188" cy="7167282"/>
          </a:xfrm>
          <a:prstGeom prst="rect">
            <a:avLst/>
          </a:prstGeom>
        </p:spPr>
      </p:pic>
      <p:pic>
        <p:nvPicPr>
          <p:cNvPr id="10" name="Picture 9" descr="A picture containing building, outdoor, plant, stone&#10;&#10;Description automatically generated">
            <a:extLst>
              <a:ext uri="{FF2B5EF4-FFF2-40B4-BE49-F238E27FC236}">
                <a16:creationId xmlns:a16="http://schemas.microsoft.com/office/drawing/2014/main" id="{2DA14188-60A5-3F53-3032-EC92B7E52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7" y="-154641"/>
            <a:ext cx="10475674" cy="70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39" y="766483"/>
            <a:ext cx="4585446" cy="2002112"/>
          </a:xfrm>
        </p:spPr>
        <p:txBody>
          <a:bodyPr>
            <a:normAutofit fontScale="90000"/>
          </a:bodyPr>
          <a:lstStyle/>
          <a:p>
            <a:r>
              <a:rPr lang="en-US"/>
              <a:t>George </a:t>
            </a:r>
            <a:br>
              <a:rPr lang="en-US"/>
            </a:br>
            <a:r>
              <a:rPr lang="en-US"/>
              <a:t>Gray</a:t>
            </a:r>
            <a:br>
              <a:rPr lang="en-US"/>
            </a:br>
            <a:r>
              <a:rPr lang="en-US" cap="none"/>
              <a:t>a.k.a.</a:t>
            </a:r>
            <a:br>
              <a:rPr lang="en-US"/>
            </a:br>
            <a:r>
              <a:rPr lang="en-US" err="1"/>
              <a:t>elvis</a:t>
            </a:r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pic>
        <p:nvPicPr>
          <p:cNvPr id="8" name="Picture 7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79786F63-DF60-88B7-E573-1041E5CC9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06" y="0"/>
            <a:ext cx="5146141" cy="3429000"/>
          </a:xfrm>
          <a:prstGeom prst="rect">
            <a:avLst/>
          </a:prstGeom>
        </p:spPr>
      </p:pic>
      <p:pic>
        <p:nvPicPr>
          <p:cNvPr id="10" name="Picture 9" descr="A person holding a microphone and standing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9D6FE9CB-8962-996E-5D61-9E313263D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06" y="3428999"/>
            <a:ext cx="5144247" cy="3429001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6EA0CA5D-24E2-B1CE-7D8A-3AAB71D4F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7565" y="1133554"/>
            <a:ext cx="6858000" cy="45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erson, water sport, swimming&#10;&#10;Description automatically generated">
            <a:extLst>
              <a:ext uri="{FF2B5EF4-FFF2-40B4-BE49-F238E27FC236}">
                <a16:creationId xmlns:a16="http://schemas.microsoft.com/office/drawing/2014/main" id="{F8A17509-30C6-701E-DDBC-DA9EECCB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7"/>
          <a:stretch/>
        </p:blipFill>
        <p:spPr>
          <a:xfrm rot="10800000">
            <a:off x="3335669" y="4602349"/>
            <a:ext cx="3612677" cy="2257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0E3B3-FEC8-42A9-B499-7FCDE1165F87}"/>
              </a:ext>
            </a:extLst>
          </p:cNvPr>
          <p:cNvSpPr txBox="1"/>
          <p:nvPr/>
        </p:nvSpPr>
        <p:spPr>
          <a:xfrm>
            <a:off x="535057" y="1997839"/>
            <a:ext cx="10167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Seamless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Keep focus on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You don’t have to do it alone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/>
              <a:t>Accept help from others</a:t>
            </a:r>
          </a:p>
        </p:txBody>
      </p:sp>
      <p:pic>
        <p:nvPicPr>
          <p:cNvPr id="6" name="Picture 5" descr="A person holding a skateboard&#10;&#10;Description automatically generated with low confidence">
            <a:extLst>
              <a:ext uri="{FF2B5EF4-FFF2-40B4-BE49-F238E27FC236}">
                <a16:creationId xmlns:a16="http://schemas.microsoft.com/office/drawing/2014/main" id="{08580F62-A922-729A-620A-D7446095F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6798" y="223852"/>
            <a:ext cx="8236627" cy="5513775"/>
          </a:xfrm>
          <a:prstGeom prst="rect">
            <a:avLst/>
          </a:prstGeom>
        </p:spPr>
      </p:pic>
      <p:pic>
        <p:nvPicPr>
          <p:cNvPr id="8" name="Picture 7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6033285-9B51-4ECC-80C8-98BB403E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6" y="-443752"/>
            <a:ext cx="3366945" cy="2525209"/>
          </a:xfrm>
          <a:prstGeom prst="rect">
            <a:avLst/>
          </a:prstGeom>
        </p:spPr>
      </p:pic>
      <p:pic>
        <p:nvPicPr>
          <p:cNvPr id="12" name="Picture 11" descr="Two men in garment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27DBF60F-E7E9-C085-E334-AA72BC5DB1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6178" r="11337" b="11553"/>
          <a:stretch/>
        </p:blipFill>
        <p:spPr>
          <a:xfrm>
            <a:off x="3335669" y="2081457"/>
            <a:ext cx="3342556" cy="2519451"/>
          </a:xfrm>
          <a:prstGeom prst="rect">
            <a:avLst/>
          </a:prstGeom>
        </p:spPr>
      </p:pic>
      <p:pic>
        <p:nvPicPr>
          <p:cNvPr id="14" name="Picture 13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9EC674B9-01B7-0F07-2416-70D91315C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69" y="-416115"/>
            <a:ext cx="3342556" cy="2505326"/>
          </a:xfrm>
          <a:prstGeom prst="rect">
            <a:avLst/>
          </a:prstGeom>
        </p:spPr>
      </p:pic>
      <p:pic>
        <p:nvPicPr>
          <p:cNvPr id="16" name="Picture 15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9040DF01-B660-F24D-2AFD-FC968F0D96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9"/>
          <a:stretch/>
        </p:blipFill>
        <p:spPr>
          <a:xfrm>
            <a:off x="-662449" y="4544849"/>
            <a:ext cx="3998118" cy="2313151"/>
          </a:xfrm>
          <a:prstGeom prst="rect">
            <a:avLst/>
          </a:prstGeom>
        </p:spPr>
      </p:pic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07F6976D-C301-83B1-7A03-D3F28A9208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6" y="2078578"/>
            <a:ext cx="3366945" cy="25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92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29E-CDBA-17BC-36DB-33150A7E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9640"/>
          </a:xfrm>
        </p:spPr>
        <p:txBody>
          <a:bodyPr>
            <a:normAutofit/>
          </a:bodyPr>
          <a:lstStyle/>
          <a:p>
            <a:r>
              <a:rPr lang="en-US"/>
              <a:t>We’re all stories in the end 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39F48F6A-2502-4D40-7ED1-A975A886AE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36" y="5625072"/>
            <a:ext cx="740259" cy="740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66163-7D59-2AF7-56A9-F069A71C0B53}"/>
              </a:ext>
            </a:extLst>
          </p:cNvPr>
          <p:cNvSpPr txBox="1"/>
          <p:nvPr/>
        </p:nvSpPr>
        <p:spPr>
          <a:xfrm>
            <a:off x="535057" y="1997839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C189E-7400-755C-56F0-95E2CF50F7D4}"/>
              </a:ext>
            </a:extLst>
          </p:cNvPr>
          <p:cNvSpPr txBox="1"/>
          <p:nvPr/>
        </p:nvSpPr>
        <p:spPr>
          <a:xfrm>
            <a:off x="663389" y="2162915"/>
            <a:ext cx="1016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10B3005-41E2-E92E-DBAE-647FF9523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071">
            <a:off x="8285211" y="1597663"/>
            <a:ext cx="2211832" cy="38662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81752C-C6F0-8D9F-74E1-EA5409D0E1E5}"/>
              </a:ext>
            </a:extLst>
          </p:cNvPr>
          <p:cNvSpPr txBox="1">
            <a:spLocks/>
          </p:cNvSpPr>
          <p:nvPr/>
        </p:nvSpPr>
        <p:spPr>
          <a:xfrm>
            <a:off x="685801" y="2181615"/>
            <a:ext cx="10396882" cy="115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So make it a good one…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BF7DC3-A882-5B8E-582F-010892D6DF87}"/>
              </a:ext>
            </a:extLst>
          </p:cNvPr>
          <p:cNvSpPr txBox="1">
            <a:spLocks/>
          </p:cNvSpPr>
          <p:nvPr/>
        </p:nvSpPr>
        <p:spPr>
          <a:xfrm>
            <a:off x="668700" y="3768347"/>
            <a:ext cx="10396882" cy="115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78973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22</TotalTime>
  <Words>102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Impact</vt:lpstr>
      <vt:lpstr>Main Event</vt:lpstr>
      <vt:lpstr>Chapter five </vt:lpstr>
      <vt:lpstr>Chapter five </vt:lpstr>
      <vt:lpstr>Angel a.k.a. Dottie lucille</vt:lpstr>
      <vt:lpstr>Chapter five </vt:lpstr>
      <vt:lpstr>Chapter six</vt:lpstr>
      <vt:lpstr>Chapter six</vt:lpstr>
      <vt:lpstr>George  Gray a.k.a. elvis</vt:lpstr>
      <vt:lpstr>conclusion</vt:lpstr>
      <vt:lpstr>We’re all stories in the 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Costume Conversations:  Resilience and Representation in Cosplay and Beyond</dc:title>
  <dc:creator>Endres, Thomas</dc:creator>
  <cp:lastModifiedBy>Endres, Thomas</cp:lastModifiedBy>
  <cp:revision>1</cp:revision>
  <dcterms:created xsi:type="dcterms:W3CDTF">2022-09-10T20:32:20Z</dcterms:created>
  <dcterms:modified xsi:type="dcterms:W3CDTF">2022-12-27T21:55:50Z</dcterms:modified>
</cp:coreProperties>
</file>