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71"/>
  </p:notesMasterIdLst>
  <p:sldIdLst>
    <p:sldId id="256" r:id="rId5"/>
    <p:sldId id="258" r:id="rId6"/>
    <p:sldId id="259" r:id="rId7"/>
    <p:sldId id="257" r:id="rId8"/>
    <p:sldId id="260" r:id="rId9"/>
    <p:sldId id="284" r:id="rId10"/>
    <p:sldId id="297" r:id="rId11"/>
    <p:sldId id="298" r:id="rId12"/>
    <p:sldId id="299" r:id="rId13"/>
    <p:sldId id="300" r:id="rId14"/>
    <p:sldId id="301" r:id="rId15"/>
    <p:sldId id="302" r:id="rId16"/>
    <p:sldId id="303" r:id="rId17"/>
    <p:sldId id="304" r:id="rId18"/>
    <p:sldId id="305" r:id="rId19"/>
    <p:sldId id="355" r:id="rId20"/>
    <p:sldId id="348" r:id="rId21"/>
    <p:sldId id="356" r:id="rId22"/>
    <p:sldId id="296" r:id="rId23"/>
    <p:sldId id="285" r:id="rId24"/>
    <p:sldId id="286" r:id="rId25"/>
    <p:sldId id="287" r:id="rId26"/>
    <p:sldId id="288" r:id="rId27"/>
    <p:sldId id="289" r:id="rId28"/>
    <p:sldId id="290" r:id="rId29"/>
    <p:sldId id="291" r:id="rId30"/>
    <p:sldId id="292" r:id="rId31"/>
    <p:sldId id="293" r:id="rId32"/>
    <p:sldId id="294" r:id="rId33"/>
    <p:sldId id="295" r:id="rId34"/>
    <p:sldId id="357" r:id="rId35"/>
    <p:sldId id="266" r:id="rId36"/>
    <p:sldId id="267" r:id="rId37"/>
    <p:sldId id="268" r:id="rId38"/>
    <p:sldId id="269" r:id="rId39"/>
    <p:sldId id="380" r:id="rId40"/>
    <p:sldId id="382" r:id="rId41"/>
    <p:sldId id="381" r:id="rId42"/>
    <p:sldId id="358" r:id="rId43"/>
    <p:sldId id="359" r:id="rId44"/>
    <p:sldId id="360" r:id="rId45"/>
    <p:sldId id="362" r:id="rId46"/>
    <p:sldId id="361" r:id="rId47"/>
    <p:sldId id="383" r:id="rId48"/>
    <p:sldId id="384" r:id="rId49"/>
    <p:sldId id="364" r:id="rId50"/>
    <p:sldId id="379" r:id="rId51"/>
    <p:sldId id="373" r:id="rId52"/>
    <p:sldId id="370" r:id="rId53"/>
    <p:sldId id="365" r:id="rId54"/>
    <p:sldId id="378" r:id="rId55"/>
    <p:sldId id="374" r:id="rId56"/>
    <p:sldId id="371" r:id="rId57"/>
    <p:sldId id="366" r:id="rId58"/>
    <p:sldId id="377" r:id="rId59"/>
    <p:sldId id="385" r:id="rId60"/>
    <p:sldId id="368" r:id="rId61"/>
    <p:sldId id="343" r:id="rId62"/>
    <p:sldId id="345" r:id="rId63"/>
    <p:sldId id="367" r:id="rId64"/>
    <p:sldId id="372" r:id="rId65"/>
    <p:sldId id="369" r:id="rId66"/>
    <p:sldId id="261" r:id="rId67"/>
    <p:sldId id="278" r:id="rId68"/>
    <p:sldId id="376" r:id="rId69"/>
    <p:sldId id="375" r:id="rId70"/>
  </p:sldIdLst>
  <p:sldSz cx="9144000" cy="5143500" type="screen16x9"/>
  <p:notesSz cx="6858000" cy="1162050"/>
  <p:embeddedFontLst>
    <p:embeddedFont>
      <p:font typeface="Titillium Web ExtraLight" panose="020B0604020202020204" charset="0"/>
      <p:regular r:id="rId72"/>
      <p:bold r:id="rId73"/>
      <p:italic r:id="rId74"/>
      <p:boldItalic r:id="rId75"/>
    </p:embeddedFont>
    <p:embeddedFont>
      <p:font typeface="Ebrima" panose="02000000000000000000" pitchFamily="2" charset="0"/>
      <p:regular r:id="rId76"/>
      <p:bold r:id="rId77"/>
    </p:embeddedFont>
    <p:embeddedFont>
      <p:font typeface="Titillium Web" panose="020B0604020202020204" charset="0"/>
      <p:regular r:id="rId78"/>
      <p:bold r:id="rId79"/>
      <p:italic r:id="rId80"/>
      <p:boldItalic r:id="rId81"/>
    </p:embeddedFont>
    <p:embeddedFont>
      <p:font typeface="Bahnschrift" panose="020B0502040204020203" pitchFamily="34" charset="0"/>
      <p:regular r:id="rId82"/>
      <p:bold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962"/>
    <a:srgbClr val="92B2BC"/>
    <a:srgbClr val="1B272B"/>
    <a:srgbClr val="394663"/>
    <a:srgbClr val="FFECB3"/>
    <a:srgbClr val="DFB107"/>
    <a:srgbClr val="A94D4D"/>
    <a:srgbClr val="A22F34"/>
    <a:srgbClr val="7D201C"/>
    <a:srgbClr val="465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8ED4C-2337-98DD-6233-E4AA53631DEA}" v="1" dt="2020-03-16T21:44:57.427"/>
    <p1510:client id="{68F79508-60E6-FDE1-6C9C-A5BB03E188ED}" v="1" dt="2020-03-16T22:45:14.686"/>
    <p1510:client id="{8AF2F034-F325-49F4-B867-6C73CD2455A5}" v="906" dt="2020-03-16T22:47:47.312"/>
  </p1510:revLst>
</p1510:revInfo>
</file>

<file path=ppt/tableStyles.xml><?xml version="1.0" encoding="utf-8"?>
<a:tblStyleLst xmlns:a="http://schemas.openxmlformats.org/drawingml/2006/main" def="{0DC94D17-BED4-4FB0-BDF2-4D9A4283AA95}">
  <a:tblStyle styleId="{0DC94D17-BED4-4FB0-BDF2-4D9A4283AA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84530" autoAdjust="0"/>
  </p:normalViewPr>
  <p:slideViewPr>
    <p:cSldViewPr snapToGrid="0">
      <p:cViewPr varScale="1">
        <p:scale>
          <a:sx n="77" d="100"/>
          <a:sy n="77" d="100"/>
        </p:scale>
        <p:origin x="116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5.fntdata"/><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11.fntdata"/><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4.fntdata"/><Relationship Id="rId83" Type="http://schemas.openxmlformats.org/officeDocument/2006/relationships/font" Target="fonts/font12.fntdata"/><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ber, Nicole" userId="S::nicole.webber@unco.edu::b540039e-86ee-4536-8910-213125b66d91" providerId="AD" clId="Web-{68F79508-60E6-FDE1-6C9C-A5BB03E188ED}"/>
    <pc:docChg chg="modSld">
      <pc:chgData name="Webber, Nicole" userId="S::nicole.webber@unco.edu::b540039e-86ee-4536-8910-213125b66d91" providerId="AD" clId="Web-{68F79508-60E6-FDE1-6C9C-A5BB03E188ED}" dt="2020-03-16T22:45:14.686" v="0"/>
      <pc:docMkLst>
        <pc:docMk/>
      </pc:docMkLst>
      <pc:sldChg chg="delSp">
        <pc:chgData name="Webber, Nicole" userId="S::nicole.webber@unco.edu::b540039e-86ee-4536-8910-213125b66d91" providerId="AD" clId="Web-{68F79508-60E6-FDE1-6C9C-A5BB03E188ED}" dt="2020-03-16T22:45:14.686" v="0"/>
        <pc:sldMkLst>
          <pc:docMk/>
          <pc:sldMk cId="2637803860" sldId="374"/>
        </pc:sldMkLst>
        <pc:spChg chg="del">
          <ac:chgData name="Webber, Nicole" userId="S::nicole.webber@unco.edu::b540039e-86ee-4536-8910-213125b66d91" providerId="AD" clId="Web-{68F79508-60E6-FDE1-6C9C-A5BB03E188ED}" dt="2020-03-16T22:45:14.686" v="0"/>
          <ac:spMkLst>
            <pc:docMk/>
            <pc:sldMk cId="2637803860" sldId="374"/>
            <ac:spMk id="5" creationId="{94C0DB94-999D-CD45-83CA-77CF42E1287E}"/>
          </ac:spMkLst>
        </pc:spChg>
      </pc:sldChg>
    </pc:docChg>
  </pc:docChgLst>
  <pc:docChgLst>
    <pc:chgData name="Shawcross, Margarita" userId="S::margarita.shawcross@unco.edu::b64786f1-77d0-4f0b-9b5a-ef3423a29162" providerId="AD" clId="Web-{41F8ED4C-2337-98DD-6233-E4AA53631DEA}"/>
    <pc:docChg chg="modSld">
      <pc:chgData name="Shawcross, Margarita" userId="S::margarita.shawcross@unco.edu::b64786f1-77d0-4f0b-9b5a-ef3423a29162" providerId="AD" clId="Web-{41F8ED4C-2337-98DD-6233-E4AA53631DEA}" dt="2020-03-16T21:44:57.286" v="0"/>
      <pc:docMkLst>
        <pc:docMk/>
      </pc:docMkLst>
      <pc:sldChg chg="modNotes">
        <pc:chgData name="Shawcross, Margarita" userId="S::margarita.shawcross@unco.edu::b64786f1-77d0-4f0b-9b5a-ef3423a29162" providerId="AD" clId="Web-{41F8ED4C-2337-98DD-6233-E4AA53631DEA}" dt="2020-03-16T21:44:57.286" v="0"/>
        <pc:sldMkLst>
          <pc:docMk/>
          <pc:sldMk cId="2323641154" sldId="345"/>
        </pc:sldMkLst>
      </pc:sldChg>
    </pc:docChg>
  </pc:docChgLst>
  <pc:docChgLst>
    <pc:chgData name="Webber, Nicole" userId="b540039e-86ee-4536-8910-213125b66d91" providerId="ADAL" clId="{8AF2F034-F325-49F4-B867-6C73CD2455A5}"/>
    <pc:docChg chg="undo redo custSel addSld delSld modSld sldOrd modMainMaster">
      <pc:chgData name="Webber, Nicole" userId="b540039e-86ee-4536-8910-213125b66d91" providerId="ADAL" clId="{8AF2F034-F325-49F4-B867-6C73CD2455A5}" dt="2020-03-16T22:52:05.098" v="6325" actId="1035"/>
      <pc:docMkLst>
        <pc:docMk/>
      </pc:docMkLst>
      <pc:sldChg chg="modSp modTransition">
        <pc:chgData name="Webber, Nicole" userId="b540039e-86ee-4536-8910-213125b66d91" providerId="ADAL" clId="{8AF2F034-F325-49F4-B867-6C73CD2455A5}" dt="2020-03-16T22:47:47.311" v="6304"/>
        <pc:sldMkLst>
          <pc:docMk/>
          <pc:sldMk cId="0" sldId="256"/>
        </pc:sldMkLst>
        <pc:spChg chg="mod">
          <ac:chgData name="Webber, Nicole" userId="b540039e-86ee-4536-8910-213125b66d91" providerId="ADAL" clId="{8AF2F034-F325-49F4-B867-6C73CD2455A5}" dt="2020-03-16T15:10:46.158" v="2091" actId="1036"/>
          <ac:spMkLst>
            <pc:docMk/>
            <pc:sldMk cId="0" sldId="256"/>
            <ac:spMk id="3" creationId="{8435970E-06E1-4BB3-9FAE-6505281FCB8A}"/>
          </ac:spMkLst>
        </pc:spChg>
        <pc:spChg chg="mod">
          <ac:chgData name="Webber, Nicole" userId="b540039e-86ee-4536-8910-213125b66d91" providerId="ADAL" clId="{8AF2F034-F325-49F4-B867-6C73CD2455A5}" dt="2020-03-16T20:11:42.574" v="6291"/>
          <ac:spMkLst>
            <pc:docMk/>
            <pc:sldMk cId="0" sldId="256"/>
            <ac:spMk id="7" creationId="{343026EA-65AE-4EA8-998E-2E10539151D0}"/>
          </ac:spMkLst>
        </pc:spChg>
        <pc:grpChg chg="mod">
          <ac:chgData name="Webber, Nicole" userId="b540039e-86ee-4536-8910-213125b66d91" providerId="ADAL" clId="{8AF2F034-F325-49F4-B867-6C73CD2455A5}" dt="2020-03-15T21:35:28.304" v="527" actId="1036"/>
          <ac:grpSpMkLst>
            <pc:docMk/>
            <pc:sldMk cId="0" sldId="256"/>
            <ac:grpSpMk id="4" creationId="{72C6A90E-4D45-474C-AB71-737ABF80F904}"/>
          </ac:grpSpMkLst>
        </pc:grpChg>
      </pc:sldChg>
      <pc:sldChg chg="addSp delSp modSp ord modTransition modNotesTx">
        <pc:chgData name="Webber, Nicole" userId="b540039e-86ee-4536-8910-213125b66d91" providerId="ADAL" clId="{8AF2F034-F325-49F4-B867-6C73CD2455A5}" dt="2020-03-16T22:47:47.311" v="6304"/>
        <pc:sldMkLst>
          <pc:docMk/>
          <pc:sldMk cId="0" sldId="257"/>
        </pc:sldMkLst>
        <pc:spChg chg="add del mod">
          <ac:chgData name="Webber, Nicole" userId="b540039e-86ee-4536-8910-213125b66d91" providerId="ADAL" clId="{8AF2F034-F325-49F4-B867-6C73CD2455A5}" dt="2020-03-15T20:53:38.418" v="17" actId="478"/>
          <ac:spMkLst>
            <pc:docMk/>
            <pc:sldMk cId="0" sldId="257"/>
            <ac:spMk id="3" creationId="{2768E6D5-4503-4BD4-A2CB-F1F01F178EA1}"/>
          </ac:spMkLst>
        </pc:spChg>
        <pc:spChg chg="add del mod">
          <ac:chgData name="Webber, Nicole" userId="b540039e-86ee-4536-8910-213125b66d91" providerId="ADAL" clId="{8AF2F034-F325-49F4-B867-6C73CD2455A5}" dt="2020-03-15T20:53:39.674" v="18" actId="478"/>
          <ac:spMkLst>
            <pc:docMk/>
            <pc:sldMk cId="0" sldId="257"/>
            <ac:spMk id="5" creationId="{5C0EC27E-91C3-4ABB-8642-9E326C5996FE}"/>
          </ac:spMkLst>
        </pc:spChg>
        <pc:spChg chg="add del mod">
          <ac:chgData name="Webber, Nicole" userId="b540039e-86ee-4536-8910-213125b66d91" providerId="ADAL" clId="{8AF2F034-F325-49F4-B867-6C73CD2455A5}" dt="2020-03-15T21:23:14.686" v="407" actId="478"/>
          <ac:spMkLst>
            <pc:docMk/>
            <pc:sldMk cId="0" sldId="257"/>
            <ac:spMk id="18" creationId="{68001900-D910-496A-88C0-4F206FA32C11}"/>
          </ac:spMkLst>
        </pc:spChg>
        <pc:spChg chg="add mod">
          <ac:chgData name="Webber, Nicole" userId="b540039e-86ee-4536-8910-213125b66d91" providerId="ADAL" clId="{8AF2F034-F325-49F4-B867-6C73CD2455A5}" dt="2020-03-16T15:43:08.421" v="2315" actId="207"/>
          <ac:spMkLst>
            <pc:docMk/>
            <pc:sldMk cId="0" sldId="257"/>
            <ac:spMk id="19" creationId="{C477F65E-EA82-4F4D-B5F1-5C4C1C7815B1}"/>
          </ac:spMkLst>
        </pc:spChg>
        <pc:spChg chg="add mod">
          <ac:chgData name="Webber, Nicole" userId="b540039e-86ee-4536-8910-213125b66d91" providerId="ADAL" clId="{8AF2F034-F325-49F4-B867-6C73CD2455A5}" dt="2020-03-16T15:43:17.945" v="2317" actId="207"/>
          <ac:spMkLst>
            <pc:docMk/>
            <pc:sldMk cId="0" sldId="257"/>
            <ac:spMk id="20" creationId="{62F72DD0-6FB7-474D-8623-1363BD9C4C10}"/>
          </ac:spMkLst>
        </pc:spChg>
        <pc:spChg chg="add mod">
          <ac:chgData name="Webber, Nicole" userId="b540039e-86ee-4536-8910-213125b66d91" providerId="ADAL" clId="{8AF2F034-F325-49F4-B867-6C73CD2455A5}" dt="2020-03-16T15:43:13.396" v="2316" actId="207"/>
          <ac:spMkLst>
            <pc:docMk/>
            <pc:sldMk cId="0" sldId="257"/>
            <ac:spMk id="23" creationId="{7EAB0722-1B16-47A4-B8B9-3D7E20D33767}"/>
          </ac:spMkLst>
        </pc:spChg>
        <pc:spChg chg="add mod">
          <ac:chgData name="Webber, Nicole" userId="b540039e-86ee-4536-8910-213125b66d91" providerId="ADAL" clId="{8AF2F034-F325-49F4-B867-6C73CD2455A5}" dt="2020-03-16T15:43:21.241" v="2318" actId="207"/>
          <ac:spMkLst>
            <pc:docMk/>
            <pc:sldMk cId="0" sldId="257"/>
            <ac:spMk id="24" creationId="{80BF0DDA-BE34-4E7F-9F72-6DFA8D477629}"/>
          </ac:spMkLst>
        </pc:spChg>
        <pc:spChg chg="mod">
          <ac:chgData name="Webber, Nicole" userId="b540039e-86ee-4536-8910-213125b66d91" providerId="ADAL" clId="{8AF2F034-F325-49F4-B867-6C73CD2455A5}" dt="2020-03-16T15:43:45.936" v="2323" actId="948"/>
          <ac:spMkLst>
            <pc:docMk/>
            <pc:sldMk cId="0" sldId="257"/>
            <ac:spMk id="28" creationId="{BA9B36F5-7460-4537-B409-AB5493B5CDAF}"/>
          </ac:spMkLst>
        </pc:spChg>
        <pc:spChg chg="del">
          <ac:chgData name="Webber, Nicole" userId="b540039e-86ee-4536-8910-213125b66d91" providerId="ADAL" clId="{8AF2F034-F325-49F4-B867-6C73CD2455A5}" dt="2020-03-15T20:53:34.991" v="16" actId="478"/>
          <ac:spMkLst>
            <pc:docMk/>
            <pc:sldMk cId="0" sldId="257"/>
            <ac:spMk id="784" creationId="{00000000-0000-0000-0000-000000000000}"/>
          </ac:spMkLst>
        </pc:spChg>
        <pc:spChg chg="del">
          <ac:chgData name="Webber, Nicole" userId="b540039e-86ee-4536-8910-213125b66d91" providerId="ADAL" clId="{8AF2F034-F325-49F4-B867-6C73CD2455A5}" dt="2020-03-15T20:53:34.991" v="16" actId="478"/>
          <ac:spMkLst>
            <pc:docMk/>
            <pc:sldMk cId="0" sldId="257"/>
            <ac:spMk id="785" creationId="{00000000-0000-0000-0000-000000000000}"/>
          </ac:spMkLst>
        </pc:spChg>
        <pc:spChg chg="del">
          <ac:chgData name="Webber, Nicole" userId="b540039e-86ee-4536-8910-213125b66d91" providerId="ADAL" clId="{8AF2F034-F325-49F4-B867-6C73CD2455A5}" dt="2020-03-15T20:53:34.991" v="16" actId="478"/>
          <ac:spMkLst>
            <pc:docMk/>
            <pc:sldMk cId="0" sldId="257"/>
            <ac:spMk id="786" creationId="{00000000-0000-0000-0000-000000000000}"/>
          </ac:spMkLst>
        </pc:spChg>
        <pc:spChg chg="del">
          <ac:chgData name="Webber, Nicole" userId="b540039e-86ee-4536-8910-213125b66d91" providerId="ADAL" clId="{8AF2F034-F325-49F4-B867-6C73CD2455A5}" dt="2020-03-15T20:53:34.991" v="16" actId="478"/>
          <ac:spMkLst>
            <pc:docMk/>
            <pc:sldMk cId="0" sldId="257"/>
            <ac:spMk id="787" creationId="{00000000-0000-0000-0000-000000000000}"/>
          </ac:spMkLst>
        </pc:spChg>
        <pc:spChg chg="del">
          <ac:chgData name="Webber, Nicole" userId="b540039e-86ee-4536-8910-213125b66d91" providerId="ADAL" clId="{8AF2F034-F325-49F4-B867-6C73CD2455A5}" dt="2020-03-16T18:59:21.219" v="4449" actId="478"/>
          <ac:spMkLst>
            <pc:docMk/>
            <pc:sldMk cId="0" sldId="257"/>
            <ac:spMk id="788" creationId="{00000000-0000-0000-0000-000000000000}"/>
          </ac:spMkLst>
        </pc:spChg>
        <pc:grpChg chg="add mod topLvl">
          <ac:chgData name="Webber, Nicole" userId="b540039e-86ee-4536-8910-213125b66d91" providerId="ADAL" clId="{8AF2F034-F325-49F4-B867-6C73CD2455A5}" dt="2020-03-15T21:28:39.506" v="447" actId="165"/>
          <ac:grpSpMkLst>
            <pc:docMk/>
            <pc:sldMk cId="0" sldId="257"/>
            <ac:grpSpMk id="13" creationId="{0E8C37AD-39B5-4A1E-8E7C-BE02FB577FCF}"/>
          </ac:grpSpMkLst>
        </pc:grpChg>
        <pc:grpChg chg="add mod topLvl">
          <ac:chgData name="Webber, Nicole" userId="b540039e-86ee-4536-8910-213125b66d91" providerId="ADAL" clId="{8AF2F034-F325-49F4-B867-6C73CD2455A5}" dt="2020-03-15T21:28:39.506" v="447" actId="165"/>
          <ac:grpSpMkLst>
            <pc:docMk/>
            <pc:sldMk cId="0" sldId="257"/>
            <ac:grpSpMk id="14" creationId="{E5C63728-6431-4050-87BF-9D44DC7ED566}"/>
          </ac:grpSpMkLst>
        </pc:grpChg>
        <pc:grpChg chg="add mod topLvl">
          <ac:chgData name="Webber, Nicole" userId="b540039e-86ee-4536-8910-213125b66d91" providerId="ADAL" clId="{8AF2F034-F325-49F4-B867-6C73CD2455A5}" dt="2020-03-15T21:28:39.506" v="447" actId="165"/>
          <ac:grpSpMkLst>
            <pc:docMk/>
            <pc:sldMk cId="0" sldId="257"/>
            <ac:grpSpMk id="15" creationId="{E998BA01-319D-407A-BB1D-DED748D7C854}"/>
          </ac:grpSpMkLst>
        </pc:grpChg>
        <pc:grpChg chg="add mod topLvl">
          <ac:chgData name="Webber, Nicole" userId="b540039e-86ee-4536-8910-213125b66d91" providerId="ADAL" clId="{8AF2F034-F325-49F4-B867-6C73CD2455A5}" dt="2020-03-15T21:28:39.506" v="447" actId="165"/>
          <ac:grpSpMkLst>
            <pc:docMk/>
            <pc:sldMk cId="0" sldId="257"/>
            <ac:grpSpMk id="16" creationId="{F667595D-B4EF-4AC2-BCB2-B85C81E7C6F5}"/>
          </ac:grpSpMkLst>
        </pc:grpChg>
        <pc:grpChg chg="add del mod">
          <ac:chgData name="Webber, Nicole" userId="b540039e-86ee-4536-8910-213125b66d91" providerId="ADAL" clId="{8AF2F034-F325-49F4-B867-6C73CD2455A5}" dt="2020-03-15T21:28:39.506" v="447" actId="165"/>
          <ac:grpSpMkLst>
            <pc:docMk/>
            <pc:sldMk cId="0" sldId="257"/>
            <ac:grpSpMk id="17" creationId="{A17D390D-4CE5-4989-AD8A-24EA7F1EB528}"/>
          </ac:grpSpMkLst>
        </pc:grpChg>
        <pc:grpChg chg="add mod">
          <ac:chgData name="Webber, Nicole" userId="b540039e-86ee-4536-8910-213125b66d91" providerId="ADAL" clId="{8AF2F034-F325-49F4-B867-6C73CD2455A5}" dt="2020-03-16T15:43:38.089" v="2321"/>
          <ac:grpSpMkLst>
            <pc:docMk/>
            <pc:sldMk cId="0" sldId="257"/>
            <ac:grpSpMk id="27" creationId="{BC951B2D-732B-4168-87F6-36FEDAE2AF36}"/>
          </ac:grpSpMkLst>
        </pc:grpChg>
        <pc:picChg chg="add mod">
          <ac:chgData name="Webber, Nicole" userId="b540039e-86ee-4536-8910-213125b66d91" providerId="ADAL" clId="{8AF2F034-F325-49F4-B867-6C73CD2455A5}" dt="2020-03-16T20:08:53.419" v="6151" actId="14100"/>
          <ac:picMkLst>
            <pc:docMk/>
            <pc:sldMk cId="0" sldId="257"/>
            <ac:picMk id="3" creationId="{59AB5DDE-41DC-4289-839A-86BDEF404047}"/>
          </ac:picMkLst>
        </pc:picChg>
        <pc:picChg chg="add mod ord">
          <ac:chgData name="Webber, Nicole" userId="b540039e-86ee-4536-8910-213125b66d91" providerId="ADAL" clId="{8AF2F034-F325-49F4-B867-6C73CD2455A5}" dt="2020-03-15T21:14:36.323" v="156" actId="164"/>
          <ac:picMkLst>
            <pc:docMk/>
            <pc:sldMk cId="0" sldId="257"/>
            <ac:picMk id="7" creationId="{5DE2AE1A-0B85-43A1-8044-EE5A19DA90BD}"/>
          </ac:picMkLst>
        </pc:picChg>
        <pc:picChg chg="add mod ord">
          <ac:chgData name="Webber, Nicole" userId="b540039e-86ee-4536-8910-213125b66d91" providerId="ADAL" clId="{8AF2F034-F325-49F4-B867-6C73CD2455A5}" dt="2020-03-15T21:20:25.101" v="324" actId="164"/>
          <ac:picMkLst>
            <pc:docMk/>
            <pc:sldMk cId="0" sldId="257"/>
            <ac:picMk id="9" creationId="{2194FE81-086F-48D8-9A17-C4F5BCF18232}"/>
          </ac:picMkLst>
        </pc:picChg>
        <pc:picChg chg="add mod ord modCrop">
          <ac:chgData name="Webber, Nicole" userId="b540039e-86ee-4536-8910-213125b66d91" providerId="ADAL" clId="{8AF2F034-F325-49F4-B867-6C73CD2455A5}" dt="2020-03-15T21:27:20.010" v="439" actId="14100"/>
          <ac:picMkLst>
            <pc:docMk/>
            <pc:sldMk cId="0" sldId="257"/>
            <ac:picMk id="11" creationId="{9CF9395A-B5EA-4C16-A48F-19563EDA4532}"/>
          </ac:picMkLst>
        </pc:picChg>
        <pc:picChg chg="add mod ord modCrop">
          <ac:chgData name="Webber, Nicole" userId="b540039e-86ee-4536-8910-213125b66d91" providerId="ADAL" clId="{8AF2F034-F325-49F4-B867-6C73CD2455A5}" dt="2020-03-15T21:14:28.273" v="154" actId="164"/>
          <ac:picMkLst>
            <pc:docMk/>
            <pc:sldMk cId="0" sldId="257"/>
            <ac:picMk id="12" creationId="{8B8719D3-E396-4356-80A1-234A8C4A2A7D}"/>
          </ac:picMkLst>
        </pc:picChg>
        <pc:picChg chg="mod">
          <ac:chgData name="Webber, Nicole" userId="b540039e-86ee-4536-8910-213125b66d91" providerId="ADAL" clId="{8AF2F034-F325-49F4-B867-6C73CD2455A5}" dt="2020-03-15T21:22:44.800" v="355" actId="14826"/>
          <ac:picMkLst>
            <pc:docMk/>
            <pc:sldMk cId="0" sldId="257"/>
            <ac:picMk id="29" creationId="{8299A896-D7D5-456B-B44E-82ABFFDB4BB7}"/>
          </ac:picMkLst>
        </pc:picChg>
      </pc:sldChg>
      <pc:sldChg chg="addSp delSp modSp modTransition">
        <pc:chgData name="Webber, Nicole" userId="b540039e-86ee-4536-8910-213125b66d91" providerId="ADAL" clId="{8AF2F034-F325-49F4-B867-6C73CD2455A5}" dt="2020-03-16T22:47:47.311" v="6304"/>
        <pc:sldMkLst>
          <pc:docMk/>
          <pc:sldMk cId="0" sldId="258"/>
        </pc:sldMkLst>
        <pc:spChg chg="add mod">
          <ac:chgData name="Webber, Nicole" userId="b540039e-86ee-4536-8910-213125b66d91" providerId="ADAL" clId="{8AF2F034-F325-49F4-B867-6C73CD2455A5}" dt="2020-03-16T19:31:18.956" v="4967" actId="20577"/>
          <ac:spMkLst>
            <pc:docMk/>
            <pc:sldMk cId="0" sldId="258"/>
            <ac:spMk id="3" creationId="{6F967BD3-21AC-4D67-9C26-451EE81CA297}"/>
          </ac:spMkLst>
        </pc:spChg>
        <pc:spChg chg="add mod">
          <ac:chgData name="Webber, Nicole" userId="b540039e-86ee-4536-8910-213125b66d91" providerId="ADAL" clId="{8AF2F034-F325-49F4-B867-6C73CD2455A5}" dt="2020-03-16T19:10:46.718" v="4591" actId="14100"/>
          <ac:spMkLst>
            <pc:docMk/>
            <pc:sldMk cId="0" sldId="258"/>
            <ac:spMk id="5" creationId="{85D07638-C7FB-44A8-AEA7-B22297D08ADA}"/>
          </ac:spMkLst>
        </pc:spChg>
        <pc:spChg chg="add mod">
          <ac:chgData name="Webber, Nicole" userId="b540039e-86ee-4536-8910-213125b66d91" providerId="ADAL" clId="{8AF2F034-F325-49F4-B867-6C73CD2455A5}" dt="2020-03-16T19:13:50.311" v="4843" actId="1037"/>
          <ac:spMkLst>
            <pc:docMk/>
            <pc:sldMk cId="0" sldId="258"/>
            <ac:spMk id="15" creationId="{3F351FCA-EC8F-46E4-AB3F-8133BDFDCBCB}"/>
          </ac:spMkLst>
        </pc:spChg>
        <pc:spChg chg="add mod">
          <ac:chgData name="Webber, Nicole" userId="b540039e-86ee-4536-8910-213125b66d91" providerId="ADAL" clId="{8AF2F034-F325-49F4-B867-6C73CD2455A5}" dt="2020-03-16T19:15:31.320" v="4884" actId="207"/>
          <ac:spMkLst>
            <pc:docMk/>
            <pc:sldMk cId="0" sldId="258"/>
            <ac:spMk id="16" creationId="{149F973F-1BA0-402E-BC48-BAE5579ADAB3}"/>
          </ac:spMkLst>
        </pc:spChg>
        <pc:spChg chg="mod">
          <ac:chgData name="Webber, Nicole" userId="b540039e-86ee-4536-8910-213125b66d91" providerId="ADAL" clId="{8AF2F034-F325-49F4-B867-6C73CD2455A5}" dt="2020-03-16T19:27:55.271" v="4949" actId="20577"/>
          <ac:spMkLst>
            <pc:docMk/>
            <pc:sldMk cId="0" sldId="258"/>
            <ac:spMk id="793" creationId="{00000000-0000-0000-0000-000000000000}"/>
          </ac:spMkLst>
        </pc:spChg>
        <pc:spChg chg="del">
          <ac:chgData name="Webber, Nicole" userId="b540039e-86ee-4536-8910-213125b66d91" providerId="ADAL" clId="{8AF2F034-F325-49F4-B867-6C73CD2455A5}" dt="2020-03-15T21:37:56.698" v="548" actId="478"/>
          <ac:spMkLst>
            <pc:docMk/>
            <pc:sldMk cId="0" sldId="258"/>
            <ac:spMk id="794" creationId="{00000000-0000-0000-0000-000000000000}"/>
          </ac:spMkLst>
        </pc:spChg>
        <pc:spChg chg="del">
          <ac:chgData name="Webber, Nicole" userId="b540039e-86ee-4536-8910-213125b66d91" providerId="ADAL" clId="{8AF2F034-F325-49F4-B867-6C73CD2455A5}" dt="2020-03-16T18:59:16.051" v="4448" actId="478"/>
          <ac:spMkLst>
            <pc:docMk/>
            <pc:sldMk cId="0" sldId="258"/>
            <ac:spMk id="796" creationId="{00000000-0000-0000-0000-000000000000}"/>
          </ac:spMkLst>
        </pc:spChg>
        <pc:grpChg chg="add del">
          <ac:chgData name="Webber, Nicole" userId="b540039e-86ee-4536-8910-213125b66d91" providerId="ADAL" clId="{8AF2F034-F325-49F4-B867-6C73CD2455A5}" dt="2020-03-16T15:48:30.844" v="2363" actId="478"/>
          <ac:grpSpMkLst>
            <pc:docMk/>
            <pc:sldMk cId="0" sldId="258"/>
            <ac:grpSpMk id="6" creationId="{4F0E33EE-8B70-4290-8DE2-F9A4DE1C6C77}"/>
          </ac:grpSpMkLst>
        </pc:grpChg>
        <pc:grpChg chg="add mod">
          <ac:chgData name="Webber, Nicole" userId="b540039e-86ee-4536-8910-213125b66d91" providerId="ADAL" clId="{8AF2F034-F325-49F4-B867-6C73CD2455A5}" dt="2020-03-16T18:48:39.021" v="4358" actId="1076"/>
          <ac:grpSpMkLst>
            <pc:docMk/>
            <pc:sldMk cId="0" sldId="258"/>
            <ac:grpSpMk id="9" creationId="{77A4C7F9-84C4-4BE1-ACA2-0378DCC62CA8}"/>
          </ac:grpSpMkLst>
        </pc:grpChg>
        <pc:picChg chg="add mod ord">
          <ac:chgData name="Webber, Nicole" userId="b540039e-86ee-4536-8910-213125b66d91" providerId="ADAL" clId="{8AF2F034-F325-49F4-B867-6C73CD2455A5}" dt="2020-03-16T19:10:38.583" v="4584" actId="1036"/>
          <ac:picMkLst>
            <pc:docMk/>
            <pc:sldMk cId="0" sldId="258"/>
            <ac:picMk id="4" creationId="{37640C68-9753-4BD7-906F-16890FD9E9DE}"/>
          </ac:picMkLst>
        </pc:picChg>
        <pc:picChg chg="del">
          <ac:chgData name="Webber, Nicole" userId="b540039e-86ee-4536-8910-213125b66d91" providerId="ADAL" clId="{8AF2F034-F325-49F4-B867-6C73CD2455A5}" dt="2020-03-16T19:07:35.766" v="4540" actId="478"/>
          <ac:picMkLst>
            <pc:docMk/>
            <pc:sldMk cId="0" sldId="258"/>
            <ac:picMk id="795" creationId="{00000000-0000-0000-0000-000000000000}"/>
          </ac:picMkLst>
        </pc:picChg>
      </pc:sldChg>
      <pc:sldChg chg="addSp delSp modSp modTransition">
        <pc:chgData name="Webber, Nicole" userId="b540039e-86ee-4536-8910-213125b66d91" providerId="ADAL" clId="{8AF2F034-F325-49F4-B867-6C73CD2455A5}" dt="2020-03-16T22:47:47.311" v="6304"/>
        <pc:sldMkLst>
          <pc:docMk/>
          <pc:sldMk cId="0" sldId="259"/>
        </pc:sldMkLst>
        <pc:spChg chg="add del mod">
          <ac:chgData name="Webber, Nicole" userId="b540039e-86ee-4536-8910-213125b66d91" providerId="ADAL" clId="{8AF2F034-F325-49F4-B867-6C73CD2455A5}" dt="2020-03-16T19:21:30.167" v="4888" actId="478"/>
          <ac:spMkLst>
            <pc:docMk/>
            <pc:sldMk cId="0" sldId="259"/>
            <ac:spMk id="3" creationId="{038D04CE-E649-4B1C-A10E-C9B5EC008612}"/>
          </ac:spMkLst>
        </pc:spChg>
        <pc:spChg chg="mod">
          <ac:chgData name="Webber, Nicole" userId="b540039e-86ee-4536-8910-213125b66d91" providerId="ADAL" clId="{8AF2F034-F325-49F4-B867-6C73CD2455A5}" dt="2020-03-16T20:06:12.125" v="6146" actId="179"/>
          <ac:spMkLst>
            <pc:docMk/>
            <pc:sldMk cId="0" sldId="259"/>
            <ac:spMk id="5" creationId="{B11B8FD9-B764-41A0-A167-6E816B9FD617}"/>
          </ac:spMkLst>
        </pc:spChg>
        <pc:spChg chg="add mod">
          <ac:chgData name="Webber, Nicole" userId="b540039e-86ee-4536-8910-213125b66d91" providerId="ADAL" clId="{8AF2F034-F325-49F4-B867-6C73CD2455A5}" dt="2020-03-16T19:41:35.233" v="5547" actId="1035"/>
          <ac:spMkLst>
            <pc:docMk/>
            <pc:sldMk cId="0" sldId="259"/>
            <ac:spMk id="10" creationId="{4FBD7668-5B6C-4913-8591-27A66619EC50}"/>
          </ac:spMkLst>
        </pc:spChg>
        <pc:spChg chg="add mod ord">
          <ac:chgData name="Webber, Nicole" userId="b540039e-86ee-4536-8910-213125b66d91" providerId="ADAL" clId="{8AF2F034-F325-49F4-B867-6C73CD2455A5}" dt="2020-03-16T19:41:23.215" v="5538" actId="14100"/>
          <ac:spMkLst>
            <pc:docMk/>
            <pc:sldMk cId="0" sldId="259"/>
            <ac:spMk id="11" creationId="{44D6B8F4-57CF-449B-9131-065D744E9362}"/>
          </ac:spMkLst>
        </pc:spChg>
        <pc:spChg chg="add mod">
          <ac:chgData name="Webber, Nicole" userId="b540039e-86ee-4536-8910-213125b66d91" providerId="ADAL" clId="{8AF2F034-F325-49F4-B867-6C73CD2455A5}" dt="2020-03-16T19:48:19.243" v="5829" actId="207"/>
          <ac:spMkLst>
            <pc:docMk/>
            <pc:sldMk cId="0" sldId="259"/>
            <ac:spMk id="12" creationId="{B78E0296-0C7A-4C77-9805-8CEAE4FA338F}"/>
          </ac:spMkLst>
        </pc:spChg>
        <pc:spChg chg="del">
          <ac:chgData name="Webber, Nicole" userId="b540039e-86ee-4536-8910-213125b66d91" providerId="ADAL" clId="{8AF2F034-F325-49F4-B867-6C73CD2455A5}" dt="2020-03-16T19:21:28.267" v="4887" actId="478"/>
          <ac:spMkLst>
            <pc:docMk/>
            <pc:sldMk cId="0" sldId="259"/>
            <ac:spMk id="801" creationId="{00000000-0000-0000-0000-000000000000}"/>
          </ac:spMkLst>
        </pc:spChg>
        <pc:spChg chg="del">
          <ac:chgData name="Webber, Nicole" userId="b540039e-86ee-4536-8910-213125b66d91" providerId="ADAL" clId="{8AF2F034-F325-49F4-B867-6C73CD2455A5}" dt="2020-03-16T19:30:13.814" v="4950" actId="478"/>
          <ac:spMkLst>
            <pc:docMk/>
            <pc:sldMk cId="0" sldId="259"/>
            <ac:spMk id="802" creationId="{00000000-0000-0000-0000-000000000000}"/>
          </ac:spMkLst>
        </pc:spChg>
        <pc:grpChg chg="add mod">
          <ac:chgData name="Webber, Nicole" userId="b540039e-86ee-4536-8910-213125b66d91" providerId="ADAL" clId="{8AF2F034-F325-49F4-B867-6C73CD2455A5}" dt="2020-03-16T20:06:04.251" v="6144" actId="196"/>
          <ac:grpSpMkLst>
            <pc:docMk/>
            <pc:sldMk cId="0" sldId="259"/>
            <ac:grpSpMk id="4" creationId="{6CA377DB-48DE-40FE-BA0F-3788DD5B58E4}"/>
          </ac:grpSpMkLst>
        </pc:grpChg>
        <pc:picChg chg="add mod">
          <ac:chgData name="Webber, Nicole" userId="b540039e-86ee-4536-8910-213125b66d91" providerId="ADAL" clId="{8AF2F034-F325-49F4-B867-6C73CD2455A5}" dt="2020-03-16T19:41:56.183" v="5589" actId="1036"/>
          <ac:picMkLst>
            <pc:docMk/>
            <pc:sldMk cId="0" sldId="259"/>
            <ac:picMk id="1026" creationId="{A80E338C-287B-472D-A133-CCA19D078BC8}"/>
          </ac:picMkLst>
        </pc:picChg>
      </pc:sldChg>
      <pc:sldChg chg="addSp delSp modSp modTransition">
        <pc:chgData name="Webber, Nicole" userId="b540039e-86ee-4536-8910-213125b66d91" providerId="ADAL" clId="{8AF2F034-F325-49F4-B867-6C73CD2455A5}" dt="2020-03-16T22:47:47.311" v="6304"/>
        <pc:sldMkLst>
          <pc:docMk/>
          <pc:sldMk cId="0" sldId="260"/>
        </pc:sldMkLst>
        <pc:spChg chg="add del mod ord">
          <ac:chgData name="Webber, Nicole" userId="b540039e-86ee-4536-8910-213125b66d91" providerId="ADAL" clId="{8AF2F034-F325-49F4-B867-6C73CD2455A5}" dt="2020-03-15T21:57:34.514" v="633" actId="11529"/>
          <ac:spMkLst>
            <pc:docMk/>
            <pc:sldMk cId="0" sldId="260"/>
            <ac:spMk id="2" creationId="{0E858493-D3B9-48CD-8B53-0E4BCFD08B8D}"/>
          </ac:spMkLst>
        </pc:spChg>
        <pc:spChg chg="add del mod">
          <ac:chgData name="Webber, Nicole" userId="b540039e-86ee-4536-8910-213125b66d91" providerId="ADAL" clId="{8AF2F034-F325-49F4-B867-6C73CD2455A5}" dt="2020-03-15T21:57:37.266" v="638"/>
          <ac:spMkLst>
            <pc:docMk/>
            <pc:sldMk cId="0" sldId="260"/>
            <ac:spMk id="5" creationId="{E5DBF4A4-C68F-4BA7-A667-807FCA7415BC}"/>
          </ac:spMkLst>
        </pc:spChg>
        <pc:spChg chg="add mod ord">
          <ac:chgData name="Webber, Nicole" userId="b540039e-86ee-4536-8910-213125b66d91" providerId="ADAL" clId="{8AF2F034-F325-49F4-B867-6C73CD2455A5}" dt="2020-03-15T21:58:08.434" v="644" actId="14100"/>
          <ac:spMkLst>
            <pc:docMk/>
            <pc:sldMk cId="0" sldId="260"/>
            <ac:spMk id="7" creationId="{C4D29F2B-5249-43F1-BB8C-4A7FE1C30ECC}"/>
          </ac:spMkLst>
        </pc:spChg>
        <pc:spChg chg="mod">
          <ac:chgData name="Webber, Nicole" userId="b540039e-86ee-4536-8910-213125b66d91" providerId="ADAL" clId="{8AF2F034-F325-49F4-B867-6C73CD2455A5}" dt="2020-03-15T21:51:37.460" v="577" actId="20577"/>
          <ac:spMkLst>
            <pc:docMk/>
            <pc:sldMk cId="0" sldId="260"/>
            <ac:spMk id="807" creationId="{00000000-0000-0000-0000-000000000000}"/>
          </ac:spMkLst>
        </pc:spChg>
        <pc:spChg chg="mod">
          <ac:chgData name="Webber, Nicole" userId="b540039e-86ee-4536-8910-213125b66d91" providerId="ADAL" clId="{8AF2F034-F325-49F4-B867-6C73CD2455A5}" dt="2020-03-16T15:43:57.399" v="2324" actId="207"/>
          <ac:spMkLst>
            <pc:docMk/>
            <pc:sldMk cId="0" sldId="260"/>
            <ac:spMk id="808" creationId="{00000000-0000-0000-0000-000000000000}"/>
          </ac:spMkLst>
        </pc:spChg>
        <pc:spChg chg="mod">
          <ac:chgData name="Webber, Nicole" userId="b540039e-86ee-4536-8910-213125b66d91" providerId="ADAL" clId="{8AF2F034-F325-49F4-B867-6C73CD2455A5}" dt="2020-03-16T01:28:23.958" v="1800" actId="1038"/>
          <ac:spMkLst>
            <pc:docMk/>
            <pc:sldMk cId="0" sldId="260"/>
            <ac:spMk id="809" creationId="{00000000-0000-0000-0000-000000000000}"/>
          </ac:spMkLst>
        </pc:spChg>
      </pc:sldChg>
      <pc:sldChg chg="addSp modSp add del modTransition setBg">
        <pc:chgData name="Webber, Nicole" userId="b540039e-86ee-4536-8910-213125b66d91" providerId="ADAL" clId="{8AF2F034-F325-49F4-B867-6C73CD2455A5}" dt="2020-03-16T22:47:47.311" v="6304"/>
        <pc:sldMkLst>
          <pc:docMk/>
          <pc:sldMk cId="0" sldId="261"/>
        </pc:sldMkLst>
        <pc:spChg chg="mod">
          <ac:chgData name="Webber, Nicole" userId="b540039e-86ee-4536-8910-213125b66d91" providerId="ADAL" clId="{8AF2F034-F325-49F4-B867-6C73CD2455A5}" dt="2020-03-16T18:29:12.864" v="4020" actId="121"/>
          <ac:spMkLst>
            <pc:docMk/>
            <pc:sldMk cId="0" sldId="261"/>
            <ac:spMk id="3" creationId="{00000000-0000-0000-0000-000000000000}"/>
          </ac:spMkLst>
        </pc:spChg>
        <pc:spChg chg="mod">
          <ac:chgData name="Webber, Nicole" userId="b540039e-86ee-4536-8910-213125b66d91" providerId="ADAL" clId="{8AF2F034-F325-49F4-B867-6C73CD2455A5}" dt="2020-03-16T18:28:17.600" v="4004" actId="1076"/>
          <ac:spMkLst>
            <pc:docMk/>
            <pc:sldMk cId="0" sldId="261"/>
            <ac:spMk id="4" creationId="{00000000-0000-0000-0000-000000000000}"/>
          </ac:spMkLst>
        </pc:spChg>
        <pc:spChg chg="mod">
          <ac:chgData name="Webber, Nicole" userId="b540039e-86ee-4536-8910-213125b66d91" providerId="ADAL" clId="{8AF2F034-F325-49F4-B867-6C73CD2455A5}" dt="2020-03-16T18:28:33.634" v="4013" actId="6549"/>
          <ac:spMkLst>
            <pc:docMk/>
            <pc:sldMk cId="0" sldId="261"/>
            <ac:spMk id="5" creationId="{00000000-0000-0000-0000-000000000000}"/>
          </ac:spMkLst>
        </pc:spChg>
        <pc:spChg chg="add mod">
          <ac:chgData name="Webber, Nicole" userId="b540039e-86ee-4536-8910-213125b66d91" providerId="ADAL" clId="{8AF2F034-F325-49F4-B867-6C73CD2455A5}" dt="2020-03-16T18:25:56.928" v="3969" actId="1036"/>
          <ac:spMkLst>
            <pc:docMk/>
            <pc:sldMk cId="0" sldId="261"/>
            <ac:spMk id="6" creationId="{7D5CF871-C105-46E6-B7F7-116C0191831A}"/>
          </ac:spMkLst>
        </pc:spChg>
        <pc:spChg chg="add mod">
          <ac:chgData name="Webber, Nicole" userId="b540039e-86ee-4536-8910-213125b66d91" providerId="ADAL" clId="{8AF2F034-F325-49F4-B867-6C73CD2455A5}" dt="2020-03-16T18:25:56.928" v="3969" actId="1036"/>
          <ac:spMkLst>
            <pc:docMk/>
            <pc:sldMk cId="0" sldId="261"/>
            <ac:spMk id="7" creationId="{75432C23-8F76-434F-B033-151AAA6A2557}"/>
          </ac:spMkLst>
        </pc:spChg>
        <pc:picChg chg="mod modCrop">
          <ac:chgData name="Webber, Nicole" userId="b540039e-86ee-4536-8910-213125b66d91" providerId="ADAL" clId="{8AF2F034-F325-49F4-B867-6C73CD2455A5}" dt="2020-03-16T18:28:43.216" v="4014" actId="1076"/>
          <ac:picMkLst>
            <pc:docMk/>
            <pc:sldMk cId="0" sldId="261"/>
            <ac:picMk id="2" creationId="{00000000-0000-0000-0000-000000000000}"/>
          </ac:picMkLst>
        </pc:picChg>
      </pc:sldChg>
      <pc:sldChg chg="del modTransition">
        <pc:chgData name="Webber, Nicole" userId="b540039e-86ee-4536-8910-213125b66d91" providerId="ADAL" clId="{8AF2F034-F325-49F4-B867-6C73CD2455A5}" dt="2020-03-15T23:43:38.696" v="1659" actId="2696"/>
        <pc:sldMkLst>
          <pc:docMk/>
          <pc:sldMk cId="0" sldId="262"/>
        </pc:sldMkLst>
      </pc:sldChg>
      <pc:sldChg chg="del modTransition">
        <pc:chgData name="Webber, Nicole" userId="b540039e-86ee-4536-8910-213125b66d91" providerId="ADAL" clId="{8AF2F034-F325-49F4-B867-6C73CD2455A5}" dt="2020-03-15T23:43:37.972" v="1657" actId="2696"/>
        <pc:sldMkLst>
          <pc:docMk/>
          <pc:sldMk cId="0" sldId="263"/>
        </pc:sldMkLst>
      </pc:sldChg>
      <pc:sldChg chg="del modTransition">
        <pc:chgData name="Webber, Nicole" userId="b540039e-86ee-4536-8910-213125b66d91" providerId="ADAL" clId="{8AF2F034-F325-49F4-B867-6C73CD2455A5}" dt="2020-03-15T23:43:37.414" v="1655" actId="2696"/>
        <pc:sldMkLst>
          <pc:docMk/>
          <pc:sldMk cId="0" sldId="264"/>
        </pc:sldMkLst>
      </pc:sldChg>
      <pc:sldChg chg="del modTransition">
        <pc:chgData name="Webber, Nicole" userId="b540039e-86ee-4536-8910-213125b66d91" providerId="ADAL" clId="{8AF2F034-F325-49F4-B867-6C73CD2455A5}" dt="2020-03-15T23:43:35.962" v="1654" actId="2696"/>
        <pc:sldMkLst>
          <pc:docMk/>
          <pc:sldMk cId="0" sldId="265"/>
        </pc:sldMkLst>
      </pc:sldChg>
      <pc:sldChg chg="addSp modSp add del modTransition setBg modNotesTx">
        <pc:chgData name="Webber, Nicole" userId="b540039e-86ee-4536-8910-213125b66d91" providerId="ADAL" clId="{8AF2F034-F325-49F4-B867-6C73CD2455A5}" dt="2020-03-16T22:47:47.311" v="6304"/>
        <pc:sldMkLst>
          <pc:docMk/>
          <pc:sldMk cId="0" sldId="266"/>
        </pc:sldMkLst>
        <pc:spChg chg="mod">
          <ac:chgData name="Webber, Nicole" userId="b540039e-86ee-4536-8910-213125b66d91" providerId="ADAL" clId="{8AF2F034-F325-49F4-B867-6C73CD2455A5}" dt="2020-03-16T17:11:43.873" v="3175" actId="12788"/>
          <ac:spMkLst>
            <pc:docMk/>
            <pc:sldMk cId="0" sldId="266"/>
            <ac:spMk id="3" creationId="{00000000-0000-0000-0000-000000000000}"/>
          </ac:spMkLst>
        </pc:spChg>
        <pc:spChg chg="mod">
          <ac:chgData name="Webber, Nicole" userId="b540039e-86ee-4536-8910-213125b66d91" providerId="ADAL" clId="{8AF2F034-F325-49F4-B867-6C73CD2455A5}" dt="2020-03-16T17:11:14.667" v="3170" actId="1035"/>
          <ac:spMkLst>
            <pc:docMk/>
            <pc:sldMk cId="0" sldId="266"/>
            <ac:spMk id="4" creationId="{00000000-0000-0000-0000-000000000000}"/>
          </ac:spMkLst>
        </pc:spChg>
        <pc:spChg chg="mod">
          <ac:chgData name="Webber, Nicole" userId="b540039e-86ee-4536-8910-213125b66d91" providerId="ADAL" clId="{8AF2F034-F325-49F4-B867-6C73CD2455A5}" dt="2020-03-16T17:11:14.667" v="3170" actId="1035"/>
          <ac:spMkLst>
            <pc:docMk/>
            <pc:sldMk cId="0" sldId="266"/>
            <ac:spMk id="5" creationId="{00000000-0000-0000-0000-000000000000}"/>
          </ac:spMkLst>
        </pc:spChg>
        <pc:spChg chg="mod">
          <ac:chgData name="Webber, Nicole" userId="b540039e-86ee-4536-8910-213125b66d91" providerId="ADAL" clId="{8AF2F034-F325-49F4-B867-6C73CD2455A5}" dt="2020-03-16T17:11:14.667" v="3170" actId="1035"/>
          <ac:spMkLst>
            <pc:docMk/>
            <pc:sldMk cId="0" sldId="266"/>
            <ac:spMk id="6" creationId="{00000000-0000-0000-0000-000000000000}"/>
          </ac:spMkLst>
        </pc:spChg>
        <pc:spChg chg="mod">
          <ac:chgData name="Webber, Nicole" userId="b540039e-86ee-4536-8910-213125b66d91" providerId="ADAL" clId="{8AF2F034-F325-49F4-B867-6C73CD2455A5}" dt="2020-03-16T17:11:14.667" v="3170" actId="1035"/>
          <ac:spMkLst>
            <pc:docMk/>
            <pc:sldMk cId="0" sldId="266"/>
            <ac:spMk id="7" creationId="{00000000-0000-0000-0000-000000000000}"/>
          </ac:spMkLst>
        </pc:spChg>
        <pc:spChg chg="add">
          <ac:chgData name="Webber, Nicole" userId="b540039e-86ee-4536-8910-213125b66d91" providerId="ADAL" clId="{8AF2F034-F325-49F4-B867-6C73CD2455A5}" dt="2020-03-16T01:33:19.054" v="1868"/>
          <ac:spMkLst>
            <pc:docMk/>
            <pc:sldMk cId="0" sldId="266"/>
            <ac:spMk id="8" creationId="{EB60C569-38FC-43BF-839A-9822240F343C}"/>
          </ac:spMkLst>
        </pc:spChg>
        <pc:spChg chg="add mod">
          <ac:chgData name="Webber, Nicole" userId="b540039e-86ee-4536-8910-213125b66d91" providerId="ADAL" clId="{8AF2F034-F325-49F4-B867-6C73CD2455A5}" dt="2020-03-16T17:07:01.261" v="3075" actId="1076"/>
          <ac:spMkLst>
            <pc:docMk/>
            <pc:sldMk cId="0" sldId="266"/>
            <ac:spMk id="9" creationId="{4A711AFE-75A0-4BB6-892C-8BBA7D04255F}"/>
          </ac:spMkLst>
        </pc:spChg>
        <pc:picChg chg="mod modCrop">
          <ac:chgData name="Webber, Nicole" userId="b540039e-86ee-4536-8910-213125b66d91" providerId="ADAL" clId="{8AF2F034-F325-49F4-B867-6C73CD2455A5}" dt="2020-03-16T17:11:14.667" v="3170" actId="1035"/>
          <ac:picMkLst>
            <pc:docMk/>
            <pc:sldMk cId="0" sldId="266"/>
            <ac:picMk id="2" creationId="{00000000-0000-0000-0000-000000000000}"/>
          </ac:picMkLst>
        </pc:picChg>
      </pc:sldChg>
      <pc:sldChg chg="addSp delSp modSp add del modTransition setBg modNotesTx">
        <pc:chgData name="Webber, Nicole" userId="b540039e-86ee-4536-8910-213125b66d91" providerId="ADAL" clId="{8AF2F034-F325-49F4-B867-6C73CD2455A5}" dt="2020-03-16T22:47:47.311" v="6304"/>
        <pc:sldMkLst>
          <pc:docMk/>
          <pc:sldMk cId="0" sldId="267"/>
        </pc:sldMkLst>
        <pc:spChg chg="del mod">
          <ac:chgData name="Webber, Nicole" userId="b540039e-86ee-4536-8910-213125b66d91" providerId="ADAL" clId="{8AF2F034-F325-49F4-B867-6C73CD2455A5}" dt="2020-03-16T17:12:35.814" v="3182" actId="478"/>
          <ac:spMkLst>
            <pc:docMk/>
            <pc:sldMk cId="0" sldId="267"/>
            <ac:spMk id="4" creationId="{00000000-0000-0000-0000-000000000000}"/>
          </ac:spMkLst>
        </pc:spChg>
        <pc:spChg chg="add">
          <ac:chgData name="Webber, Nicole" userId="b540039e-86ee-4536-8910-213125b66d91" providerId="ADAL" clId="{8AF2F034-F325-49F4-B867-6C73CD2455A5}" dt="2020-03-16T01:33:23.745" v="1869"/>
          <ac:spMkLst>
            <pc:docMk/>
            <pc:sldMk cId="0" sldId="267"/>
            <ac:spMk id="5" creationId="{88187B20-9496-4516-AD2C-5BF00B6A8DCA}"/>
          </ac:spMkLst>
        </pc:spChg>
        <pc:spChg chg="add mod">
          <ac:chgData name="Webber, Nicole" userId="b540039e-86ee-4536-8910-213125b66d91" providerId="ADAL" clId="{8AF2F034-F325-49F4-B867-6C73CD2455A5}" dt="2020-03-16T17:12:09.066" v="3178"/>
          <ac:spMkLst>
            <pc:docMk/>
            <pc:sldMk cId="0" sldId="267"/>
            <ac:spMk id="6" creationId="{2F12ACF8-0E4F-4E76-9A14-5C026DF6CA77}"/>
          </ac:spMkLst>
        </pc:spChg>
        <pc:spChg chg="add mod">
          <ac:chgData name="Webber, Nicole" userId="b540039e-86ee-4536-8910-213125b66d91" providerId="ADAL" clId="{8AF2F034-F325-49F4-B867-6C73CD2455A5}" dt="2020-03-16T17:19:52.124" v="3311" actId="1076"/>
          <ac:spMkLst>
            <pc:docMk/>
            <pc:sldMk cId="0" sldId="267"/>
            <ac:spMk id="7" creationId="{4E027BF3-85CD-40A1-AEF2-2B703EC97437}"/>
          </ac:spMkLst>
        </pc:spChg>
        <pc:picChg chg="mod modCrop">
          <ac:chgData name="Webber, Nicole" userId="b540039e-86ee-4536-8910-213125b66d91" providerId="ADAL" clId="{8AF2F034-F325-49F4-B867-6C73CD2455A5}" dt="2020-03-16T17:19:37.229" v="3307" actId="14100"/>
          <ac:picMkLst>
            <pc:docMk/>
            <pc:sldMk cId="0" sldId="267"/>
            <ac:picMk id="2" creationId="{00000000-0000-0000-0000-000000000000}"/>
          </ac:picMkLst>
        </pc:picChg>
      </pc:sldChg>
      <pc:sldChg chg="addSp delSp modSp add del modTransition setBg">
        <pc:chgData name="Webber, Nicole" userId="b540039e-86ee-4536-8910-213125b66d91" providerId="ADAL" clId="{8AF2F034-F325-49F4-B867-6C73CD2455A5}" dt="2020-03-16T22:47:47.311" v="6304"/>
        <pc:sldMkLst>
          <pc:docMk/>
          <pc:sldMk cId="0" sldId="268"/>
        </pc:sldMkLst>
        <pc:spChg chg="del mod">
          <ac:chgData name="Webber, Nicole" userId="b540039e-86ee-4536-8910-213125b66d91" providerId="ADAL" clId="{8AF2F034-F325-49F4-B867-6C73CD2455A5}" dt="2020-03-16T17:15:48.313" v="3221" actId="478"/>
          <ac:spMkLst>
            <pc:docMk/>
            <pc:sldMk cId="0" sldId="268"/>
            <ac:spMk id="4" creationId="{00000000-0000-0000-0000-000000000000}"/>
          </ac:spMkLst>
        </pc:spChg>
        <pc:spChg chg="add">
          <ac:chgData name="Webber, Nicole" userId="b540039e-86ee-4536-8910-213125b66d91" providerId="ADAL" clId="{8AF2F034-F325-49F4-B867-6C73CD2455A5}" dt="2020-03-16T01:33:25.275" v="1870"/>
          <ac:spMkLst>
            <pc:docMk/>
            <pc:sldMk cId="0" sldId="268"/>
            <ac:spMk id="5" creationId="{D05DD21E-556E-43AB-822E-BDD7F1C7A4D1}"/>
          </ac:spMkLst>
        </pc:spChg>
        <pc:spChg chg="add mod">
          <ac:chgData name="Webber, Nicole" userId="b540039e-86ee-4536-8910-213125b66d91" providerId="ADAL" clId="{8AF2F034-F325-49F4-B867-6C73CD2455A5}" dt="2020-03-16T17:15:20.515" v="3218" actId="14100"/>
          <ac:spMkLst>
            <pc:docMk/>
            <pc:sldMk cId="0" sldId="268"/>
            <ac:spMk id="9" creationId="{30B83BC8-641C-4105-A9E3-FDDECB2301AA}"/>
          </ac:spMkLst>
        </pc:spChg>
        <pc:spChg chg="add mod">
          <ac:chgData name="Webber, Nicole" userId="b540039e-86ee-4536-8910-213125b66d91" providerId="ADAL" clId="{8AF2F034-F325-49F4-B867-6C73CD2455A5}" dt="2020-03-16T17:18:01.133" v="3251" actId="14100"/>
          <ac:spMkLst>
            <pc:docMk/>
            <pc:sldMk cId="0" sldId="268"/>
            <ac:spMk id="10" creationId="{84519560-D22E-464E-BE86-AA992EA91873}"/>
          </ac:spMkLst>
        </pc:spChg>
        <pc:grpChg chg="add mod">
          <ac:chgData name="Webber, Nicole" userId="b540039e-86ee-4536-8910-213125b66d91" providerId="ADAL" clId="{8AF2F034-F325-49F4-B867-6C73CD2455A5}" dt="2020-03-16T17:18:08.437" v="3255" actId="1036"/>
          <ac:grpSpMkLst>
            <pc:docMk/>
            <pc:sldMk cId="0" sldId="268"/>
            <ac:grpSpMk id="6" creationId="{9F798D96-1EF1-4306-83A3-F96DF1195642}"/>
          </ac:grpSpMkLst>
        </pc:grpChg>
        <pc:picChg chg="mod modCrop">
          <ac:chgData name="Webber, Nicole" userId="b540039e-86ee-4536-8910-213125b66d91" providerId="ADAL" clId="{8AF2F034-F325-49F4-B867-6C73CD2455A5}" dt="2020-03-16T17:17:46.005" v="3248" actId="14100"/>
          <ac:picMkLst>
            <pc:docMk/>
            <pc:sldMk cId="0" sldId="268"/>
            <ac:picMk id="3" creationId="{00000000-0000-0000-0000-000000000000}"/>
          </ac:picMkLst>
        </pc:picChg>
      </pc:sldChg>
      <pc:sldChg chg="addSp delSp modSp add del modTransition setBg">
        <pc:chgData name="Webber, Nicole" userId="b540039e-86ee-4536-8910-213125b66d91" providerId="ADAL" clId="{8AF2F034-F325-49F4-B867-6C73CD2455A5}" dt="2020-03-16T22:47:47.311" v="6304"/>
        <pc:sldMkLst>
          <pc:docMk/>
          <pc:sldMk cId="0" sldId="269"/>
        </pc:sldMkLst>
        <pc:spChg chg="del">
          <ac:chgData name="Webber, Nicole" userId="b540039e-86ee-4536-8910-213125b66d91" providerId="ADAL" clId="{8AF2F034-F325-49F4-B867-6C73CD2455A5}" dt="2020-03-16T17:20:29.028" v="3318" actId="478"/>
          <ac:spMkLst>
            <pc:docMk/>
            <pc:sldMk cId="0" sldId="269"/>
            <ac:spMk id="2" creationId="{00000000-0000-0000-0000-000000000000}"/>
          </ac:spMkLst>
        </pc:spChg>
        <pc:spChg chg="del">
          <ac:chgData name="Webber, Nicole" userId="b540039e-86ee-4536-8910-213125b66d91" providerId="ADAL" clId="{8AF2F034-F325-49F4-B867-6C73CD2455A5}" dt="2020-03-16T17:20:27.077" v="3317" actId="478"/>
          <ac:spMkLst>
            <pc:docMk/>
            <pc:sldMk cId="0" sldId="269"/>
            <ac:spMk id="4" creationId="{00000000-0000-0000-0000-000000000000}"/>
          </ac:spMkLst>
        </pc:spChg>
        <pc:spChg chg="del">
          <ac:chgData name="Webber, Nicole" userId="b540039e-86ee-4536-8910-213125b66d91" providerId="ADAL" clId="{8AF2F034-F325-49F4-B867-6C73CD2455A5}" dt="2020-03-16T17:20:16.952" v="3313" actId="478"/>
          <ac:spMkLst>
            <pc:docMk/>
            <pc:sldMk cId="0" sldId="269"/>
            <ac:spMk id="6" creationId="{00000000-0000-0000-0000-000000000000}"/>
          </ac:spMkLst>
        </pc:spChg>
        <pc:spChg chg="del">
          <ac:chgData name="Webber, Nicole" userId="b540039e-86ee-4536-8910-213125b66d91" providerId="ADAL" clId="{8AF2F034-F325-49F4-B867-6C73CD2455A5}" dt="2020-03-16T17:20:20.197" v="3314" actId="478"/>
          <ac:spMkLst>
            <pc:docMk/>
            <pc:sldMk cId="0" sldId="269"/>
            <ac:spMk id="7" creationId="{00000000-0000-0000-0000-000000000000}"/>
          </ac:spMkLst>
        </pc:spChg>
        <pc:spChg chg="add">
          <ac:chgData name="Webber, Nicole" userId="b540039e-86ee-4536-8910-213125b66d91" providerId="ADAL" clId="{8AF2F034-F325-49F4-B867-6C73CD2455A5}" dt="2020-03-16T01:33:26.653" v="1871"/>
          <ac:spMkLst>
            <pc:docMk/>
            <pc:sldMk cId="0" sldId="269"/>
            <ac:spMk id="8" creationId="{1B75381F-8BA5-4642-BA5E-3CCD26B8ACD1}"/>
          </ac:spMkLst>
        </pc:spChg>
        <pc:spChg chg="add mod">
          <ac:chgData name="Webber, Nicole" userId="b540039e-86ee-4536-8910-213125b66d91" providerId="ADAL" clId="{8AF2F034-F325-49F4-B867-6C73CD2455A5}" dt="2020-03-16T17:23:51.531" v="3367" actId="1037"/>
          <ac:spMkLst>
            <pc:docMk/>
            <pc:sldMk cId="0" sldId="269"/>
            <ac:spMk id="9" creationId="{B4782412-76F7-4EE4-873A-D5344E171E8B}"/>
          </ac:spMkLst>
        </pc:spChg>
        <pc:spChg chg="add mod">
          <ac:chgData name="Webber, Nicole" userId="b540039e-86ee-4536-8910-213125b66d91" providerId="ADAL" clId="{8AF2F034-F325-49F4-B867-6C73CD2455A5}" dt="2020-03-16T17:24:04.446" v="3369" actId="14100"/>
          <ac:spMkLst>
            <pc:docMk/>
            <pc:sldMk cId="0" sldId="269"/>
            <ac:spMk id="10" creationId="{5CBBE0DC-8582-4503-8E90-6AA7ED61FB82}"/>
          </ac:spMkLst>
        </pc:spChg>
        <pc:picChg chg="mod">
          <ac:chgData name="Webber, Nicole" userId="b540039e-86ee-4536-8910-213125b66d91" providerId="ADAL" clId="{8AF2F034-F325-49F4-B867-6C73CD2455A5}" dt="2020-03-16T17:23:51.531" v="3367" actId="1037"/>
          <ac:picMkLst>
            <pc:docMk/>
            <pc:sldMk cId="0" sldId="269"/>
            <ac:picMk id="3" creationId="{00000000-0000-0000-0000-000000000000}"/>
          </ac:picMkLst>
        </pc:picChg>
        <pc:picChg chg="mod modCrop">
          <ac:chgData name="Webber, Nicole" userId="b540039e-86ee-4536-8910-213125b66d91" providerId="ADAL" clId="{8AF2F034-F325-49F4-B867-6C73CD2455A5}" dt="2020-03-16T17:23:51.531" v="3367" actId="1037"/>
          <ac:picMkLst>
            <pc:docMk/>
            <pc:sldMk cId="0" sldId="269"/>
            <ac:picMk id="5" creationId="{00000000-0000-0000-0000-000000000000}"/>
          </ac:picMkLst>
        </pc:picChg>
      </pc:sldChg>
      <pc:sldChg chg="del modTransition">
        <pc:chgData name="Webber, Nicole" userId="b540039e-86ee-4536-8910-213125b66d91" providerId="ADAL" clId="{8AF2F034-F325-49F4-B867-6C73CD2455A5}" dt="2020-03-15T23:43:30.889" v="1646" actId="2696"/>
        <pc:sldMkLst>
          <pc:docMk/>
          <pc:sldMk cId="0" sldId="270"/>
        </pc:sldMkLst>
      </pc:sldChg>
      <pc:sldChg chg="del modTransition">
        <pc:chgData name="Webber, Nicole" userId="b540039e-86ee-4536-8910-213125b66d91" providerId="ADAL" clId="{8AF2F034-F325-49F4-B867-6C73CD2455A5}" dt="2020-03-15T23:43:29.473" v="1645" actId="2696"/>
        <pc:sldMkLst>
          <pc:docMk/>
          <pc:sldMk cId="0" sldId="271"/>
        </pc:sldMkLst>
      </pc:sldChg>
      <pc:sldChg chg="del modTransition">
        <pc:chgData name="Webber, Nicole" userId="b540039e-86ee-4536-8910-213125b66d91" providerId="ADAL" clId="{8AF2F034-F325-49F4-B867-6C73CD2455A5}" dt="2020-03-15T23:43:28.799" v="1644" actId="2696"/>
        <pc:sldMkLst>
          <pc:docMk/>
          <pc:sldMk cId="0" sldId="272"/>
        </pc:sldMkLst>
      </pc:sldChg>
      <pc:sldChg chg="del modTransition">
        <pc:chgData name="Webber, Nicole" userId="b540039e-86ee-4536-8910-213125b66d91" providerId="ADAL" clId="{8AF2F034-F325-49F4-B867-6C73CD2455A5}" dt="2020-03-15T23:43:27.825" v="1643" actId="2696"/>
        <pc:sldMkLst>
          <pc:docMk/>
          <pc:sldMk cId="0" sldId="273"/>
        </pc:sldMkLst>
      </pc:sldChg>
      <pc:sldChg chg="del modTransition">
        <pc:chgData name="Webber, Nicole" userId="b540039e-86ee-4536-8910-213125b66d91" providerId="ADAL" clId="{8AF2F034-F325-49F4-B867-6C73CD2455A5}" dt="2020-03-15T23:43:26.205" v="1641" actId="2696"/>
        <pc:sldMkLst>
          <pc:docMk/>
          <pc:sldMk cId="0" sldId="274"/>
        </pc:sldMkLst>
      </pc:sldChg>
      <pc:sldChg chg="del modTransition">
        <pc:chgData name="Webber, Nicole" userId="b540039e-86ee-4536-8910-213125b66d91" providerId="ADAL" clId="{8AF2F034-F325-49F4-B867-6C73CD2455A5}" dt="2020-03-15T23:43:25.043" v="1640" actId="2696"/>
        <pc:sldMkLst>
          <pc:docMk/>
          <pc:sldMk cId="0" sldId="275"/>
        </pc:sldMkLst>
      </pc:sldChg>
      <pc:sldChg chg="del modTransition">
        <pc:chgData name="Webber, Nicole" userId="b540039e-86ee-4536-8910-213125b66d91" providerId="ADAL" clId="{8AF2F034-F325-49F4-B867-6C73CD2455A5}" dt="2020-03-15T23:43:24.462" v="1639" actId="2696"/>
        <pc:sldMkLst>
          <pc:docMk/>
          <pc:sldMk cId="0" sldId="276"/>
        </pc:sldMkLst>
      </pc:sldChg>
      <pc:sldChg chg="del modTransition">
        <pc:chgData name="Webber, Nicole" userId="b540039e-86ee-4536-8910-213125b66d91" providerId="ADAL" clId="{8AF2F034-F325-49F4-B867-6C73CD2455A5}" dt="2020-03-15T23:43:23.487" v="1638" actId="2696"/>
        <pc:sldMkLst>
          <pc:docMk/>
          <pc:sldMk cId="0" sldId="277"/>
        </pc:sldMkLst>
      </pc:sldChg>
      <pc:sldChg chg="addSp modSp add del modTransition setBg">
        <pc:chgData name="Webber, Nicole" userId="b540039e-86ee-4536-8910-213125b66d91" providerId="ADAL" clId="{8AF2F034-F325-49F4-B867-6C73CD2455A5}" dt="2020-03-16T22:47:47.311" v="6304"/>
        <pc:sldMkLst>
          <pc:docMk/>
          <pc:sldMk cId="0" sldId="278"/>
        </pc:sldMkLst>
        <pc:spChg chg="mod">
          <ac:chgData name="Webber, Nicole" userId="b540039e-86ee-4536-8910-213125b66d91" providerId="ADAL" clId="{8AF2F034-F325-49F4-B867-6C73CD2455A5}" dt="2020-03-16T18:30:03.112" v="4036" actId="14100"/>
          <ac:spMkLst>
            <pc:docMk/>
            <pc:sldMk cId="0" sldId="278"/>
            <ac:spMk id="2" creationId="{00000000-0000-0000-0000-000000000000}"/>
          </ac:spMkLst>
        </pc:spChg>
        <pc:spChg chg="mod">
          <ac:chgData name="Webber, Nicole" userId="b540039e-86ee-4536-8910-213125b66d91" providerId="ADAL" clId="{8AF2F034-F325-49F4-B867-6C73CD2455A5}" dt="2020-03-16T18:29:40.087" v="4029" actId="1076"/>
          <ac:spMkLst>
            <pc:docMk/>
            <pc:sldMk cId="0" sldId="278"/>
            <ac:spMk id="3" creationId="{00000000-0000-0000-0000-000000000000}"/>
          </ac:spMkLst>
        </pc:spChg>
        <pc:spChg chg="add">
          <ac:chgData name="Webber, Nicole" userId="b540039e-86ee-4536-8910-213125b66d91" providerId="ADAL" clId="{8AF2F034-F325-49F4-B867-6C73CD2455A5}" dt="2020-03-16T18:26:00.900" v="3970"/>
          <ac:spMkLst>
            <pc:docMk/>
            <pc:sldMk cId="0" sldId="278"/>
            <ac:spMk id="8" creationId="{5EBB2DDA-8149-4EFA-A7F9-C9D374A9FFFA}"/>
          </ac:spMkLst>
        </pc:spChg>
        <pc:spChg chg="add">
          <ac:chgData name="Webber, Nicole" userId="b540039e-86ee-4536-8910-213125b66d91" providerId="ADAL" clId="{8AF2F034-F325-49F4-B867-6C73CD2455A5}" dt="2020-03-16T18:26:00.900" v="3970"/>
          <ac:spMkLst>
            <pc:docMk/>
            <pc:sldMk cId="0" sldId="278"/>
            <ac:spMk id="9" creationId="{D12E2AFE-22CF-494B-9A30-30E9C31BAE35}"/>
          </ac:spMkLst>
        </pc:spChg>
        <pc:grpChg chg="add">
          <ac:chgData name="Webber, Nicole" userId="b540039e-86ee-4536-8910-213125b66d91" providerId="ADAL" clId="{8AF2F034-F325-49F4-B867-6C73CD2455A5}" dt="2020-03-16T15:54:55.443" v="2397"/>
          <ac:grpSpMkLst>
            <pc:docMk/>
            <pc:sldMk cId="0" sldId="278"/>
            <ac:grpSpMk id="5" creationId="{056D3857-AA22-459F-A8D4-3794046BFFD2}"/>
          </ac:grpSpMkLst>
        </pc:grpChg>
        <pc:picChg chg="mod">
          <ac:chgData name="Webber, Nicole" userId="b540039e-86ee-4536-8910-213125b66d91" providerId="ADAL" clId="{8AF2F034-F325-49F4-B867-6C73CD2455A5}" dt="2020-03-16T18:30:10.917" v="4050" actId="1035"/>
          <ac:picMkLst>
            <pc:docMk/>
            <pc:sldMk cId="0" sldId="278"/>
            <ac:picMk id="4" creationId="{00000000-0000-0000-0000-000000000000}"/>
          </ac:picMkLst>
        </pc:picChg>
      </pc:sldChg>
      <pc:sldChg chg="del modTransition">
        <pc:chgData name="Webber, Nicole" userId="b540039e-86ee-4536-8910-213125b66d91" providerId="ADAL" clId="{8AF2F034-F325-49F4-B867-6C73CD2455A5}" dt="2020-03-15T23:43:21.124" v="1636" actId="2696"/>
        <pc:sldMkLst>
          <pc:docMk/>
          <pc:sldMk cId="0" sldId="279"/>
        </pc:sldMkLst>
      </pc:sldChg>
      <pc:sldChg chg="del modTransition">
        <pc:chgData name="Webber, Nicole" userId="b540039e-86ee-4536-8910-213125b66d91" providerId="ADAL" clId="{8AF2F034-F325-49F4-B867-6C73CD2455A5}" dt="2020-03-15T23:43:19.628" v="1635" actId="2696"/>
        <pc:sldMkLst>
          <pc:docMk/>
          <pc:sldMk cId="0" sldId="280"/>
        </pc:sldMkLst>
      </pc:sldChg>
      <pc:sldChg chg="del modTransition">
        <pc:chgData name="Webber, Nicole" userId="b540039e-86ee-4536-8910-213125b66d91" providerId="ADAL" clId="{8AF2F034-F325-49F4-B867-6C73CD2455A5}" dt="2020-03-15T23:43:14.665" v="1634" actId="2696"/>
        <pc:sldMkLst>
          <pc:docMk/>
          <pc:sldMk cId="0" sldId="281"/>
        </pc:sldMkLst>
      </pc:sldChg>
      <pc:sldChg chg="del modTransition">
        <pc:chgData name="Webber, Nicole" userId="b540039e-86ee-4536-8910-213125b66d91" providerId="ADAL" clId="{8AF2F034-F325-49F4-B867-6C73CD2455A5}" dt="2020-03-15T23:43:13.347" v="1633" actId="2696"/>
        <pc:sldMkLst>
          <pc:docMk/>
          <pc:sldMk cId="0" sldId="282"/>
        </pc:sldMkLst>
      </pc:sldChg>
      <pc:sldChg chg="del modTransition">
        <pc:chgData name="Webber, Nicole" userId="b540039e-86ee-4536-8910-213125b66d91" providerId="ADAL" clId="{8AF2F034-F325-49F4-B867-6C73CD2455A5}" dt="2020-03-15T23:43:10.684" v="1632" actId="2696"/>
        <pc:sldMkLst>
          <pc:docMk/>
          <pc:sldMk cId="0" sldId="283"/>
        </pc:sldMkLst>
      </pc:sldChg>
      <pc:sldChg chg="addSp delSp modSp add modTransition setBg">
        <pc:chgData name="Webber, Nicole" userId="b540039e-86ee-4536-8910-213125b66d91" providerId="ADAL" clId="{8AF2F034-F325-49F4-B867-6C73CD2455A5}" dt="2020-03-16T22:47:47.311" v="6304"/>
        <pc:sldMkLst>
          <pc:docMk/>
          <pc:sldMk cId="131047564" sldId="284"/>
        </pc:sldMkLst>
        <pc:spChg chg="del">
          <ac:chgData name="Webber, Nicole" userId="b540039e-86ee-4536-8910-213125b66d91" providerId="ADAL" clId="{8AF2F034-F325-49F4-B867-6C73CD2455A5}" dt="2020-03-15T22:03:36.248" v="698" actId="478"/>
          <ac:spMkLst>
            <pc:docMk/>
            <pc:sldMk cId="131047564" sldId="284"/>
            <ac:spMk id="2" creationId="{9E240130-671F-4239-BA18-A0DCE7501E2E}"/>
          </ac:spMkLst>
        </pc:spChg>
        <pc:spChg chg="mod">
          <ac:chgData name="Webber, Nicole" userId="b540039e-86ee-4536-8910-213125b66d91" providerId="ADAL" clId="{8AF2F034-F325-49F4-B867-6C73CD2455A5}" dt="2020-03-16T15:57:33.758" v="2399" actId="14100"/>
          <ac:spMkLst>
            <pc:docMk/>
            <pc:sldMk cId="131047564" sldId="284"/>
            <ac:spMk id="3" creationId="{5CD302C4-BA8C-4791-AE1D-E67D21CA345D}"/>
          </ac:spMkLst>
        </pc:spChg>
        <pc:spChg chg="mod">
          <ac:chgData name="Webber, Nicole" userId="b540039e-86ee-4536-8910-213125b66d91" providerId="ADAL" clId="{8AF2F034-F325-49F4-B867-6C73CD2455A5}" dt="2020-03-15T23:12:36.688" v="1204" actId="20577"/>
          <ac:spMkLst>
            <pc:docMk/>
            <pc:sldMk cId="131047564" sldId="284"/>
            <ac:spMk id="6" creationId="{1CA264C3-A222-4B00-BBC3-1A6B7CCB452A}"/>
          </ac:spMkLst>
        </pc:spChg>
        <pc:spChg chg="add mod">
          <ac:chgData name="Webber, Nicole" userId="b540039e-86ee-4536-8910-213125b66d91" providerId="ADAL" clId="{8AF2F034-F325-49F4-B867-6C73CD2455A5}" dt="2020-03-16T01:29:12.554" v="1809" actId="1036"/>
          <ac:spMkLst>
            <pc:docMk/>
            <pc:sldMk cId="131047564" sldId="284"/>
            <ac:spMk id="8" creationId="{245503E2-12AE-4A0F-88EC-2897D9DEF0E8}"/>
          </ac:spMkLst>
        </pc:spChg>
        <pc:spChg chg="add del mod">
          <ac:chgData name="Webber, Nicole" userId="b540039e-86ee-4536-8910-213125b66d91" providerId="ADAL" clId="{8AF2F034-F325-49F4-B867-6C73CD2455A5}" dt="2020-03-15T22:14:36.697" v="767" actId="1076"/>
          <ac:spMkLst>
            <pc:docMk/>
            <pc:sldMk cId="131047564" sldId="284"/>
            <ac:spMk id="9" creationId="{5AB9C210-8AFF-4441-B29E-C363271E3E59}"/>
          </ac:spMkLst>
        </pc:spChg>
        <pc:spChg chg="add del mod">
          <ac:chgData name="Webber, Nicole" userId="b540039e-86ee-4536-8910-213125b66d91" providerId="ADAL" clId="{8AF2F034-F325-49F4-B867-6C73CD2455A5}" dt="2020-03-15T22:03:42.027" v="701" actId="478"/>
          <ac:spMkLst>
            <pc:docMk/>
            <pc:sldMk cId="131047564" sldId="284"/>
            <ac:spMk id="11" creationId="{29A27A07-97E3-4513-A6B0-B8C2F28DC2BC}"/>
          </ac:spMkLst>
        </pc:spChg>
        <pc:spChg chg="mod">
          <ac:chgData name="Webber, Nicole" userId="b540039e-86ee-4536-8910-213125b66d91" providerId="ADAL" clId="{8AF2F034-F325-49F4-B867-6C73CD2455A5}" dt="2020-03-16T15:49:09.959" v="2371" actId="14100"/>
          <ac:spMkLst>
            <pc:docMk/>
            <pc:sldMk cId="131047564" sldId="284"/>
            <ac:spMk id="11" creationId="{A6C9B05E-0271-4827-A03B-1EAF5818E305}"/>
          </ac:spMkLst>
        </pc:spChg>
        <pc:spChg chg="mod">
          <ac:chgData name="Webber, Nicole" userId="b540039e-86ee-4536-8910-213125b66d91" providerId="ADAL" clId="{8AF2F034-F325-49F4-B867-6C73CD2455A5}" dt="2020-03-16T15:44:04.107" v="2325" actId="207"/>
          <ac:spMkLst>
            <pc:docMk/>
            <pc:sldMk cId="131047564" sldId="284"/>
            <ac:spMk id="13" creationId="{1046540F-45B9-4912-90DA-AD0DE97273C2}"/>
          </ac:spMkLst>
        </pc:spChg>
        <pc:grpChg chg="add del mod">
          <ac:chgData name="Webber, Nicole" userId="b540039e-86ee-4536-8910-213125b66d91" providerId="ADAL" clId="{8AF2F034-F325-49F4-B867-6C73CD2455A5}" dt="2020-03-15T23:12:39.298" v="1205" actId="478"/>
          <ac:grpSpMkLst>
            <pc:docMk/>
            <pc:sldMk cId="131047564" sldId="284"/>
            <ac:grpSpMk id="5" creationId="{FAFE82F7-8751-429D-AF25-A3F5ECFB1CD8}"/>
          </ac:grpSpMkLst>
        </pc:grpChg>
        <pc:grpChg chg="add del mod">
          <ac:chgData name="Webber, Nicole" userId="b540039e-86ee-4536-8910-213125b66d91" providerId="ADAL" clId="{8AF2F034-F325-49F4-B867-6C73CD2455A5}" dt="2020-03-16T15:49:13.944" v="2372"/>
          <ac:grpSpMkLst>
            <pc:docMk/>
            <pc:sldMk cId="131047564" sldId="284"/>
            <ac:grpSpMk id="10" creationId="{7266EE44-F0EF-4AFE-813D-2FD3A4BD2B62}"/>
          </ac:grpSpMkLst>
        </pc:grpChg>
        <pc:grpChg chg="add mod">
          <ac:chgData name="Webber, Nicole" userId="b540039e-86ee-4536-8910-213125b66d91" providerId="ADAL" clId="{8AF2F034-F325-49F4-B867-6C73CD2455A5}" dt="2020-03-15T23:12:50.921" v="1208" actId="1076"/>
          <ac:grpSpMkLst>
            <pc:docMk/>
            <pc:sldMk cId="131047564" sldId="284"/>
            <ac:grpSpMk id="12" creationId="{9048CABC-2849-45E9-B086-CC0819AA9B0F}"/>
          </ac:grpSpMkLst>
        </pc:grpChg>
        <pc:picChg chg="add del">
          <ac:chgData name="Webber, Nicole" userId="b540039e-86ee-4536-8910-213125b66d91" providerId="ADAL" clId="{8AF2F034-F325-49F4-B867-6C73CD2455A5}" dt="2020-03-15T22:00:06.001" v="673"/>
          <ac:picMkLst>
            <pc:docMk/>
            <pc:sldMk cId="131047564" sldId="284"/>
            <ac:picMk id="4" creationId="{D7DF6753-D501-4BEF-A4CD-131F38B61C46}"/>
          </ac:picMkLst>
        </pc:picChg>
        <pc:picChg chg="mod">
          <ac:chgData name="Webber, Nicole" userId="b540039e-86ee-4536-8910-213125b66d91" providerId="ADAL" clId="{8AF2F034-F325-49F4-B867-6C73CD2455A5}" dt="2020-03-15T22:11:43.346" v="754" actId="1076"/>
          <ac:picMkLst>
            <pc:docMk/>
            <pc:sldMk cId="131047564" sldId="284"/>
            <ac:picMk id="7" creationId="{A0EF15A4-D036-4E6C-A1D5-6539744DDDD8}"/>
          </ac:picMkLst>
        </pc:picChg>
        <pc:picChg chg="mod">
          <ac:chgData name="Webber, Nicole" userId="b540039e-86ee-4536-8910-213125b66d91" providerId="ADAL" clId="{8AF2F034-F325-49F4-B867-6C73CD2455A5}" dt="2020-03-15T23:12:45.533" v="1207" actId="1076"/>
          <ac:picMkLst>
            <pc:docMk/>
            <pc:sldMk cId="131047564" sldId="284"/>
            <ac:picMk id="14" creationId="{172DD7DA-C5A3-4999-A568-F7842FB6EC2C}"/>
          </ac:picMkLst>
        </pc:picChg>
      </pc:sldChg>
      <pc:sldChg chg="addSp delSp modSp add modTransition setBg delDesignElem">
        <pc:chgData name="Webber, Nicole" userId="b540039e-86ee-4536-8910-213125b66d91" providerId="ADAL" clId="{8AF2F034-F325-49F4-B867-6C73CD2455A5}" dt="2020-03-16T22:47:47.311" v="6304"/>
        <pc:sldMkLst>
          <pc:docMk/>
          <pc:sldMk cId="127824166" sldId="285"/>
        </pc:sldMkLst>
        <pc:spChg chg="mod">
          <ac:chgData name="Webber, Nicole" userId="b540039e-86ee-4536-8910-213125b66d91" providerId="ADAL" clId="{8AF2F034-F325-49F4-B867-6C73CD2455A5}" dt="2020-03-16T16:46:18.722" v="2886" actId="1037"/>
          <ac:spMkLst>
            <pc:docMk/>
            <pc:sldMk cId="127824166" sldId="285"/>
            <ac:spMk id="2" creationId="{F9CC3927-DE0D-45C3-BB9A-EF16EBFF3D40}"/>
          </ac:spMkLst>
        </pc:spChg>
        <pc:spChg chg="add del mod ord">
          <ac:chgData name="Webber, Nicole" userId="b540039e-86ee-4536-8910-213125b66d91" providerId="ADAL" clId="{8AF2F034-F325-49F4-B867-6C73CD2455A5}" dt="2020-03-15T22:17:38.739" v="803" actId="478"/>
          <ac:spMkLst>
            <pc:docMk/>
            <pc:sldMk cId="127824166" sldId="285"/>
            <ac:spMk id="3" creationId="{2DFB3676-6B34-4BF3-87A9-7FFFA17D0BE1}"/>
          </ac:spMkLst>
        </pc:spChg>
        <pc:spChg chg="add del mod">
          <ac:chgData name="Webber, Nicole" userId="b540039e-86ee-4536-8910-213125b66d91" providerId="ADAL" clId="{8AF2F034-F325-49F4-B867-6C73CD2455A5}" dt="2020-03-15T22:17:47.155" v="806" actId="478"/>
          <ac:spMkLst>
            <pc:docMk/>
            <pc:sldMk cId="127824166" sldId="285"/>
            <ac:spMk id="4" creationId="{B2937455-6F91-4297-A8A9-57463ADCF25D}"/>
          </ac:spMkLst>
        </pc:spChg>
        <pc:spChg chg="add del mod ord">
          <ac:chgData name="Webber, Nicole" userId="b540039e-86ee-4536-8910-213125b66d91" providerId="ADAL" clId="{8AF2F034-F325-49F4-B867-6C73CD2455A5}" dt="2020-03-15T22:19:43.560" v="840" actId="478"/>
          <ac:spMkLst>
            <pc:docMk/>
            <pc:sldMk cId="127824166" sldId="285"/>
            <ac:spMk id="5" creationId="{8997B97B-D1CC-4737-AE6E-788C6299E03F}"/>
          </ac:spMkLst>
        </pc:spChg>
        <pc:spChg chg="mod">
          <ac:chgData name="Webber, Nicole" userId="b540039e-86ee-4536-8910-213125b66d91" providerId="ADAL" clId="{8AF2F034-F325-49F4-B867-6C73CD2455A5}" dt="2020-03-16T16:45:44.058" v="2866" actId="948"/>
          <ac:spMkLst>
            <pc:docMk/>
            <pc:sldMk cId="127824166" sldId="285"/>
            <ac:spMk id="7" creationId="{43D08B72-712F-4FA1-AD12-0F6A60C0B960}"/>
          </ac:spMkLst>
        </pc:spChg>
        <pc:spChg chg="mod">
          <ac:chgData name="Webber, Nicole" userId="b540039e-86ee-4536-8910-213125b66d91" providerId="ADAL" clId="{8AF2F034-F325-49F4-B867-6C73CD2455A5}" dt="2020-03-16T16:45:29.856" v="2865" actId="1037"/>
          <ac:spMkLst>
            <pc:docMk/>
            <pc:sldMk cId="127824166" sldId="285"/>
            <ac:spMk id="8" creationId="{AD196635-8E14-42EE-A65E-C7CEDBF2C920}"/>
          </ac:spMkLst>
        </pc:spChg>
        <pc:spChg chg="mod">
          <ac:chgData name="Webber, Nicole" userId="b540039e-86ee-4536-8910-213125b66d91" providerId="ADAL" clId="{8AF2F034-F325-49F4-B867-6C73CD2455A5}" dt="2020-03-16T15:44:42.766" v="2331" actId="207"/>
          <ac:spMkLst>
            <pc:docMk/>
            <pc:sldMk cId="127824166" sldId="285"/>
            <ac:spMk id="10" creationId="{385B424C-2058-4032-99AA-62625D2F43BA}"/>
          </ac:spMkLst>
        </pc:spChg>
        <pc:spChg chg="add mod ord">
          <ac:chgData name="Webber, Nicole" userId="b540039e-86ee-4536-8910-213125b66d91" providerId="ADAL" clId="{8AF2F034-F325-49F4-B867-6C73CD2455A5}" dt="2020-03-15T22:29:58.402" v="867" actId="1076"/>
          <ac:spMkLst>
            <pc:docMk/>
            <pc:sldMk cId="127824166" sldId="285"/>
            <ac:spMk id="14" creationId="{4E5C06D6-1142-49DD-A035-AEF501D922DE}"/>
          </ac:spMkLst>
        </pc:spChg>
        <pc:spChg chg="add del">
          <ac:chgData name="Webber, Nicole" userId="b540039e-86ee-4536-8910-213125b66d91" providerId="ADAL" clId="{8AF2F034-F325-49F4-B867-6C73CD2455A5}" dt="2020-03-16T01:30:50.829" v="1833" actId="478"/>
          <ac:spMkLst>
            <pc:docMk/>
            <pc:sldMk cId="127824166" sldId="285"/>
            <ac:spMk id="15" creationId="{C059EFC3-CDBB-4EE3-9FCA-7FD7AAF622BA}"/>
          </ac:spMkLst>
        </pc:spChg>
        <pc:spChg chg="add">
          <ac:chgData name="Webber, Nicole" userId="b540039e-86ee-4536-8910-213125b66d91" providerId="ADAL" clId="{8AF2F034-F325-49F4-B867-6C73CD2455A5}" dt="2020-03-16T01:30:51.640" v="1834"/>
          <ac:spMkLst>
            <pc:docMk/>
            <pc:sldMk cId="127824166" sldId="285"/>
            <ac:spMk id="16" creationId="{E972A0C7-E103-4556-B868-7F78093438AB}"/>
          </ac:spMkLst>
        </pc:spChg>
        <pc:spChg chg="del">
          <ac:chgData name="Webber, Nicole" userId="b540039e-86ee-4536-8910-213125b66d91" providerId="ADAL" clId="{8AF2F034-F325-49F4-B867-6C73CD2455A5}" dt="2020-03-15T21:59:39.892" v="662"/>
          <ac:spMkLst>
            <pc:docMk/>
            <pc:sldMk cId="127824166" sldId="285"/>
            <ac:spMk id="17" creationId="{4C5D6221-DA7B-4611-AA26-7D8E349FDE96}"/>
          </ac:spMkLst>
        </pc:spChg>
        <pc:spChg chg="del">
          <ac:chgData name="Webber, Nicole" userId="b540039e-86ee-4536-8910-213125b66d91" providerId="ADAL" clId="{8AF2F034-F325-49F4-B867-6C73CD2455A5}" dt="2020-03-15T21:59:39.892" v="662"/>
          <ac:spMkLst>
            <pc:docMk/>
            <pc:sldMk cId="127824166" sldId="285"/>
            <ac:spMk id="18" creationId="{E35A04CF-97D4-4FF7-B359-C546B1F62E54}"/>
          </ac:spMkLst>
        </pc:spChg>
        <pc:spChg chg="del">
          <ac:chgData name="Webber, Nicole" userId="b540039e-86ee-4536-8910-213125b66d91" providerId="ADAL" clId="{8AF2F034-F325-49F4-B867-6C73CD2455A5}" dt="2020-03-15T21:59:39.892" v="662"/>
          <ac:spMkLst>
            <pc:docMk/>
            <pc:sldMk cId="127824166" sldId="285"/>
            <ac:spMk id="19" creationId="{1DE7243B-5109-444B-8FAF-7437C66BC0E9}"/>
          </ac:spMkLst>
        </pc:spChg>
        <pc:grpChg chg="add del mod">
          <ac:chgData name="Webber, Nicole" userId="b540039e-86ee-4536-8910-213125b66d91" providerId="ADAL" clId="{8AF2F034-F325-49F4-B867-6C73CD2455A5}" dt="2020-03-16T15:51:56.620" v="2389" actId="478"/>
          <ac:grpSpMkLst>
            <pc:docMk/>
            <pc:sldMk cId="127824166" sldId="285"/>
            <ac:grpSpMk id="9" creationId="{E2622FDF-6AE2-4BC1-AB04-9C019C7D468F}"/>
          </ac:grpSpMkLst>
        </pc:grpChg>
        <pc:picChg chg="mod">
          <ac:chgData name="Webber, Nicole" userId="b540039e-86ee-4536-8910-213125b66d91" providerId="ADAL" clId="{8AF2F034-F325-49F4-B867-6C73CD2455A5}" dt="2020-03-15T22:15:15.786" v="775" actId="1076"/>
          <ac:picMkLst>
            <pc:docMk/>
            <pc:sldMk cId="127824166" sldId="285"/>
            <ac:picMk id="11" creationId="{F1938AFB-94F5-4C6C-91AD-BB4AE065F17B}"/>
          </ac:picMkLst>
        </pc:picChg>
      </pc:sldChg>
      <pc:sldChg chg="addSp delSp modSp add modTransition setBg delDesignElem">
        <pc:chgData name="Webber, Nicole" userId="b540039e-86ee-4536-8910-213125b66d91" providerId="ADAL" clId="{8AF2F034-F325-49F4-B867-6C73CD2455A5}" dt="2020-03-16T22:47:47.311" v="6304"/>
        <pc:sldMkLst>
          <pc:docMk/>
          <pc:sldMk cId="1766352069" sldId="286"/>
        </pc:sldMkLst>
        <pc:spChg chg="add mod ord">
          <ac:chgData name="Webber, Nicole" userId="b540039e-86ee-4536-8910-213125b66d91" providerId="ADAL" clId="{8AF2F034-F325-49F4-B867-6C73CD2455A5}" dt="2020-03-16T15:02:10.555" v="1997" actId="207"/>
          <ac:spMkLst>
            <pc:docMk/>
            <pc:sldMk cId="1766352069" sldId="286"/>
            <ac:spMk id="2" creationId="{6EB7DAB8-E5E6-4999-89EE-5D9E8A2F2DE3}"/>
          </ac:spMkLst>
        </pc:spChg>
        <pc:spChg chg="mod">
          <ac:chgData name="Webber, Nicole" userId="b540039e-86ee-4536-8910-213125b66d91" providerId="ADAL" clId="{8AF2F034-F325-49F4-B867-6C73CD2455A5}" dt="2020-03-15T22:42:27.922" v="981" actId="14100"/>
          <ac:spMkLst>
            <pc:docMk/>
            <pc:sldMk cId="1766352069" sldId="286"/>
            <ac:spMk id="5" creationId="{335F6301-8C96-4EDF-8439-65E768CAD9DB}"/>
          </ac:spMkLst>
        </pc:spChg>
        <pc:spChg chg="mod">
          <ac:chgData name="Webber, Nicole" userId="b540039e-86ee-4536-8910-213125b66d91" providerId="ADAL" clId="{8AF2F034-F325-49F4-B867-6C73CD2455A5}" dt="2020-03-16T15:44:49.165" v="2332" actId="207"/>
          <ac:spMkLst>
            <pc:docMk/>
            <pc:sldMk cId="1766352069" sldId="286"/>
            <ac:spMk id="8" creationId="{EF98DAFA-219E-4BB3-8CB9-2C757129664A}"/>
          </ac:spMkLst>
        </pc:spChg>
        <pc:spChg chg="add mod ord">
          <ac:chgData name="Webber, Nicole" userId="b540039e-86ee-4536-8910-213125b66d91" providerId="ADAL" clId="{8AF2F034-F325-49F4-B867-6C73CD2455A5}" dt="2020-03-15T22:43:04.362" v="982" actId="207"/>
          <ac:spMkLst>
            <pc:docMk/>
            <pc:sldMk cId="1766352069" sldId="286"/>
            <ac:spMk id="11" creationId="{494B9A76-2B6B-4A5F-8630-3D956E9DF34A}"/>
          </ac:spMkLst>
        </pc:spChg>
        <pc:spChg chg="add del">
          <ac:chgData name="Webber, Nicole" userId="b540039e-86ee-4536-8910-213125b66d91" providerId="ADAL" clId="{8AF2F034-F325-49F4-B867-6C73CD2455A5}" dt="2020-03-16T01:31:00.822" v="1835" actId="478"/>
          <ac:spMkLst>
            <pc:docMk/>
            <pc:sldMk cId="1766352069" sldId="286"/>
            <ac:spMk id="12" creationId="{468D6875-846C-4E09-8136-E40E5075E659}"/>
          </ac:spMkLst>
        </pc:spChg>
        <pc:spChg chg="add">
          <ac:chgData name="Webber, Nicole" userId="b540039e-86ee-4536-8910-213125b66d91" providerId="ADAL" clId="{8AF2F034-F325-49F4-B867-6C73CD2455A5}" dt="2020-03-16T01:31:01.275" v="1836"/>
          <ac:spMkLst>
            <pc:docMk/>
            <pc:sldMk cId="1766352069" sldId="286"/>
            <ac:spMk id="13" creationId="{FBDDDA12-6045-405E-B03E-9EBA93944BFE}"/>
          </ac:spMkLst>
        </pc:spChg>
        <pc:spChg chg="del">
          <ac:chgData name="Webber, Nicole" userId="b540039e-86ee-4536-8910-213125b66d91" providerId="ADAL" clId="{8AF2F034-F325-49F4-B867-6C73CD2455A5}" dt="2020-03-15T21:59:39.892" v="662"/>
          <ac:spMkLst>
            <pc:docMk/>
            <pc:sldMk cId="1766352069" sldId="286"/>
            <ac:spMk id="137" creationId="{4038CB10-1F5C-4D54-9DF7-12586DE5B007}"/>
          </ac:spMkLst>
        </pc:spChg>
        <pc:spChg chg="del">
          <ac:chgData name="Webber, Nicole" userId="b540039e-86ee-4536-8910-213125b66d91" providerId="ADAL" clId="{8AF2F034-F325-49F4-B867-6C73CD2455A5}" dt="2020-03-15T21:59:39.892" v="662"/>
          <ac:spMkLst>
            <pc:docMk/>
            <pc:sldMk cId="1766352069" sldId="286"/>
            <ac:spMk id="139" creationId="{73ED6512-6858-4552-B699-9A97FE9A4EA2}"/>
          </ac:spMkLst>
        </pc:spChg>
        <pc:spChg chg="mod">
          <ac:chgData name="Webber, Nicole" userId="b540039e-86ee-4536-8910-213125b66d91" providerId="ADAL" clId="{8AF2F034-F325-49F4-B867-6C73CD2455A5}" dt="2020-03-16T16:49:42.390" v="2927" actId="1037"/>
          <ac:spMkLst>
            <pc:docMk/>
            <pc:sldMk cId="1766352069" sldId="286"/>
            <ac:spMk id="1030" creationId="{68A5CD2C-33F8-40B0-B55E-51A5AF3EF0C3}"/>
          </ac:spMkLst>
        </pc:spChg>
        <pc:grpChg chg="add mod">
          <ac:chgData name="Webber, Nicole" userId="b540039e-86ee-4536-8910-213125b66d91" providerId="ADAL" clId="{8AF2F034-F325-49F4-B867-6C73CD2455A5}" dt="2020-03-15T22:33:03.257" v="898" actId="1076"/>
          <ac:grpSpMkLst>
            <pc:docMk/>
            <pc:sldMk cId="1766352069" sldId="286"/>
            <ac:grpSpMk id="7" creationId="{5BA4DE86-DD21-4FD3-8F93-9B181756888D}"/>
          </ac:grpSpMkLst>
        </pc:grpChg>
      </pc:sldChg>
      <pc:sldChg chg="addSp delSp modSp add modTransition setBg">
        <pc:chgData name="Webber, Nicole" userId="b540039e-86ee-4536-8910-213125b66d91" providerId="ADAL" clId="{8AF2F034-F325-49F4-B867-6C73CD2455A5}" dt="2020-03-16T22:47:47.311" v="6304"/>
        <pc:sldMkLst>
          <pc:docMk/>
          <pc:sldMk cId="1059948059" sldId="287"/>
        </pc:sldMkLst>
        <pc:spChg chg="mod">
          <ac:chgData name="Webber, Nicole" userId="b540039e-86ee-4536-8910-213125b66d91" providerId="ADAL" clId="{8AF2F034-F325-49F4-B867-6C73CD2455A5}" dt="2020-03-16T16:51:10.914" v="2949" actId="1036"/>
          <ac:spMkLst>
            <pc:docMk/>
            <pc:sldMk cId="1059948059" sldId="287"/>
            <ac:spMk id="2" creationId="{DE0ED32B-1D13-4176-8560-D41B28D3EE5B}"/>
          </ac:spMkLst>
        </pc:spChg>
        <pc:spChg chg="mod">
          <ac:chgData name="Webber, Nicole" userId="b540039e-86ee-4536-8910-213125b66d91" providerId="ADAL" clId="{8AF2F034-F325-49F4-B867-6C73CD2455A5}" dt="2020-03-16T16:52:16.658" v="2956" actId="1076"/>
          <ac:spMkLst>
            <pc:docMk/>
            <pc:sldMk cId="1059948059" sldId="287"/>
            <ac:spMk id="3" creationId="{7A1A5479-0594-42AE-B829-D9F7BA3F9E37}"/>
          </ac:spMkLst>
        </pc:spChg>
        <pc:spChg chg="mod">
          <ac:chgData name="Webber, Nicole" userId="b540039e-86ee-4536-8910-213125b66d91" providerId="ADAL" clId="{8AF2F034-F325-49F4-B867-6C73CD2455A5}" dt="2020-03-16T16:51:41.788" v="2951" actId="1076"/>
          <ac:spMkLst>
            <pc:docMk/>
            <pc:sldMk cId="1059948059" sldId="287"/>
            <ac:spMk id="4" creationId="{355326C4-3E15-4F79-8265-A3114E3702B4}"/>
          </ac:spMkLst>
        </pc:spChg>
        <pc:spChg chg="add del">
          <ac:chgData name="Webber, Nicole" userId="b540039e-86ee-4536-8910-213125b66d91" providerId="ADAL" clId="{8AF2F034-F325-49F4-B867-6C73CD2455A5}" dt="2020-03-16T01:31:08.427" v="1837" actId="478"/>
          <ac:spMkLst>
            <pc:docMk/>
            <pc:sldMk cId="1059948059" sldId="287"/>
            <ac:spMk id="6" creationId="{4EF0FC84-2BEB-43C9-9114-1472EF2A2550}"/>
          </ac:spMkLst>
        </pc:spChg>
        <pc:spChg chg="add ord">
          <ac:chgData name="Webber, Nicole" userId="b540039e-86ee-4536-8910-213125b66d91" providerId="ADAL" clId="{8AF2F034-F325-49F4-B867-6C73CD2455A5}" dt="2020-03-16T01:31:13.105" v="1839" actId="167"/>
          <ac:spMkLst>
            <pc:docMk/>
            <pc:sldMk cId="1059948059" sldId="287"/>
            <ac:spMk id="7" creationId="{552E1BF5-FC69-4EF5-B47D-B69F2DA8911D}"/>
          </ac:spMkLst>
        </pc:spChg>
        <pc:spChg chg="add mod">
          <ac:chgData name="Webber, Nicole" userId="b540039e-86ee-4536-8910-213125b66d91" providerId="ADAL" clId="{8AF2F034-F325-49F4-B867-6C73CD2455A5}" dt="2020-03-16T16:52:26.259" v="2958" actId="1076"/>
          <ac:spMkLst>
            <pc:docMk/>
            <pc:sldMk cId="1059948059" sldId="287"/>
            <ac:spMk id="8" creationId="{CD0783FF-F81C-4080-96C0-550D02C0CACD}"/>
          </ac:spMkLst>
        </pc:spChg>
        <pc:picChg chg="mod">
          <ac:chgData name="Webber, Nicole" userId="b540039e-86ee-4536-8910-213125b66d91" providerId="ADAL" clId="{8AF2F034-F325-49F4-B867-6C73CD2455A5}" dt="2020-03-16T16:52:08.490" v="2955" actId="14100"/>
          <ac:picMkLst>
            <pc:docMk/>
            <pc:sldMk cId="1059948059" sldId="287"/>
            <ac:picMk id="2050" creationId="{2C7EE7ED-C313-4F0D-866C-EAB6A796F5F9}"/>
          </ac:picMkLst>
        </pc:picChg>
      </pc:sldChg>
      <pc:sldChg chg="delSp modSp add modTransition setBg delDesignElem">
        <pc:chgData name="Webber, Nicole" userId="b540039e-86ee-4536-8910-213125b66d91" providerId="ADAL" clId="{8AF2F034-F325-49F4-B867-6C73CD2455A5}" dt="2020-03-16T22:47:47.311" v="6304"/>
        <pc:sldMkLst>
          <pc:docMk/>
          <pc:sldMk cId="159855972" sldId="288"/>
        </pc:sldMkLst>
        <pc:spChg chg="mod">
          <ac:chgData name="Webber, Nicole" userId="b540039e-86ee-4536-8910-213125b66d91" providerId="ADAL" clId="{8AF2F034-F325-49F4-B867-6C73CD2455A5}" dt="2020-03-16T16:53:18.916" v="2964" actId="20577"/>
          <ac:spMkLst>
            <pc:docMk/>
            <pc:sldMk cId="159855972" sldId="288"/>
            <ac:spMk id="5" creationId="{5749E7E8-2066-46BA-B434-CFC495A76348}"/>
          </ac:spMkLst>
        </pc:spChg>
        <pc:spChg chg="del">
          <ac:chgData name="Webber, Nicole" userId="b540039e-86ee-4536-8910-213125b66d91" providerId="ADAL" clId="{8AF2F034-F325-49F4-B867-6C73CD2455A5}" dt="2020-03-15T21:59:39.892" v="662"/>
          <ac:spMkLst>
            <pc:docMk/>
            <pc:sldMk cId="159855972" sldId="288"/>
            <ac:spMk id="9" creationId="{14995E8B-DB3C-4E23-9186-1613402BFDCF}"/>
          </ac:spMkLst>
        </pc:spChg>
        <pc:spChg chg="del">
          <ac:chgData name="Webber, Nicole" userId="b540039e-86ee-4536-8910-213125b66d91" providerId="ADAL" clId="{8AF2F034-F325-49F4-B867-6C73CD2455A5}" dt="2020-03-15T21:59:39.892" v="662"/>
          <ac:spMkLst>
            <pc:docMk/>
            <pc:sldMk cId="159855972" sldId="288"/>
            <ac:spMk id="11" creationId="{CF21E7C5-2080-4549-97AA-9A6688257789}"/>
          </ac:spMkLst>
        </pc:spChg>
        <pc:spChg chg="del">
          <ac:chgData name="Webber, Nicole" userId="b540039e-86ee-4536-8910-213125b66d91" providerId="ADAL" clId="{8AF2F034-F325-49F4-B867-6C73CD2455A5}" dt="2020-03-15T21:59:39.892" v="662"/>
          <ac:spMkLst>
            <pc:docMk/>
            <pc:sldMk cId="159855972" sldId="288"/>
            <ac:spMk id="21" creationId="{57957B04-C024-4B5F-B7C3-20FAE3F1D3CA}"/>
          </ac:spMkLst>
        </pc:spChg>
        <pc:spChg chg="del">
          <ac:chgData name="Webber, Nicole" userId="b540039e-86ee-4536-8910-213125b66d91" providerId="ADAL" clId="{8AF2F034-F325-49F4-B867-6C73CD2455A5}" dt="2020-03-15T21:59:39.892" v="662"/>
          <ac:spMkLst>
            <pc:docMk/>
            <pc:sldMk cId="159855972" sldId="288"/>
            <ac:spMk id="23" creationId="{C6FBFCE4-B693-49EB-9CE1-4420332195E7}"/>
          </ac:spMkLst>
        </pc:spChg>
        <pc:grpChg chg="del">
          <ac:chgData name="Webber, Nicole" userId="b540039e-86ee-4536-8910-213125b66d91" providerId="ADAL" clId="{8AF2F034-F325-49F4-B867-6C73CD2455A5}" dt="2020-03-15T21:59:39.892" v="662"/>
          <ac:grpSpMkLst>
            <pc:docMk/>
            <pc:sldMk cId="159855972" sldId="288"/>
            <ac:grpSpMk id="13" creationId="{58454601-8C5B-41C4-8012-BF42AE4E16F2}"/>
          </ac:grpSpMkLst>
        </pc:grpChg>
        <pc:grpChg chg="del">
          <ac:chgData name="Webber, Nicole" userId="b540039e-86ee-4536-8910-213125b66d91" providerId="ADAL" clId="{8AF2F034-F325-49F4-B867-6C73CD2455A5}" dt="2020-03-15T21:59:39.892" v="662"/>
          <ac:grpSpMkLst>
            <pc:docMk/>
            <pc:sldMk cId="159855972" sldId="288"/>
            <ac:grpSpMk id="25" creationId="{8FFC4225-9683-4D55-8686-FCDDB8BCBF38}"/>
          </ac:grpSpMkLst>
        </pc:grpChg>
        <pc:grpChg chg="del">
          <ac:chgData name="Webber, Nicole" userId="b540039e-86ee-4536-8910-213125b66d91" providerId="ADAL" clId="{8AF2F034-F325-49F4-B867-6C73CD2455A5}" dt="2020-03-15T21:59:39.892" v="662"/>
          <ac:grpSpMkLst>
            <pc:docMk/>
            <pc:sldMk cId="159855972" sldId="288"/>
            <ac:grpSpMk id="31" creationId="{2993EE7D-6C2F-43A3-9C60-0C79DB9E529F}"/>
          </ac:grpSpMkLst>
        </pc:grpChg>
        <pc:picChg chg="mod">
          <ac:chgData name="Webber, Nicole" userId="b540039e-86ee-4536-8910-213125b66d91" providerId="ADAL" clId="{8AF2F034-F325-49F4-B867-6C73CD2455A5}" dt="2020-03-16T16:53:36.402" v="2966" actId="1076"/>
          <ac:picMkLst>
            <pc:docMk/>
            <pc:sldMk cId="159855972" sldId="288"/>
            <ac:picMk id="4" creationId="{19C3317A-2303-44BB-9A82-9EDAAC4D34A7}"/>
          </ac:picMkLst>
        </pc:picChg>
      </pc:sldChg>
      <pc:sldChg chg="addSp delSp add modTransition setBg">
        <pc:chgData name="Webber, Nicole" userId="b540039e-86ee-4536-8910-213125b66d91" providerId="ADAL" clId="{8AF2F034-F325-49F4-B867-6C73CD2455A5}" dt="2020-03-16T22:47:47.311" v="6304"/>
        <pc:sldMkLst>
          <pc:docMk/>
          <pc:sldMk cId="3241875460" sldId="289"/>
        </pc:sldMkLst>
        <pc:spChg chg="add del">
          <ac:chgData name="Webber, Nicole" userId="b540039e-86ee-4536-8910-213125b66d91" providerId="ADAL" clId="{8AF2F034-F325-49F4-B867-6C73CD2455A5}" dt="2020-03-16T01:31:23.546" v="1840" actId="478"/>
          <ac:spMkLst>
            <pc:docMk/>
            <pc:sldMk cId="3241875460" sldId="289"/>
            <ac:spMk id="3" creationId="{ABD39B34-508C-4CEA-8F9F-B3383207AD70}"/>
          </ac:spMkLst>
        </pc:spChg>
        <pc:spChg chg="add">
          <ac:chgData name="Webber, Nicole" userId="b540039e-86ee-4536-8910-213125b66d91" providerId="ADAL" clId="{8AF2F034-F325-49F4-B867-6C73CD2455A5}" dt="2020-03-16T01:31:23.885" v="1841"/>
          <ac:spMkLst>
            <pc:docMk/>
            <pc:sldMk cId="3241875460" sldId="289"/>
            <ac:spMk id="4" creationId="{4A4FABFA-EB91-4CC7-9005-E82D8B54F1F7}"/>
          </ac:spMkLst>
        </pc:spChg>
      </pc:sldChg>
      <pc:sldChg chg="addSp delSp modSp add modTransition setBg">
        <pc:chgData name="Webber, Nicole" userId="b540039e-86ee-4536-8910-213125b66d91" providerId="ADAL" clId="{8AF2F034-F325-49F4-B867-6C73CD2455A5}" dt="2020-03-16T22:47:47.311" v="6304"/>
        <pc:sldMkLst>
          <pc:docMk/>
          <pc:sldMk cId="1445609169" sldId="290"/>
        </pc:sldMkLst>
        <pc:spChg chg="add mod ord">
          <ac:chgData name="Webber, Nicole" userId="b540039e-86ee-4536-8910-213125b66d91" providerId="ADAL" clId="{8AF2F034-F325-49F4-B867-6C73CD2455A5}" dt="2020-03-15T23:05:24.378" v="1167" actId="14100"/>
          <ac:spMkLst>
            <pc:docMk/>
            <pc:sldMk cId="1445609169" sldId="290"/>
            <ac:spMk id="2" creationId="{51EA5688-2F89-47E4-BB81-5BABA676E6BD}"/>
          </ac:spMkLst>
        </pc:spChg>
        <pc:spChg chg="mod">
          <ac:chgData name="Webber, Nicole" userId="b540039e-86ee-4536-8910-213125b66d91" providerId="ADAL" clId="{8AF2F034-F325-49F4-B867-6C73CD2455A5}" dt="2020-03-15T23:03:26.143" v="1122" actId="207"/>
          <ac:spMkLst>
            <pc:docMk/>
            <pc:sldMk cId="1445609169" sldId="290"/>
            <ac:spMk id="5" creationId="{DF1A13CD-AD69-46D0-A8F4-2112A2C99960}"/>
          </ac:spMkLst>
        </pc:spChg>
        <pc:spChg chg="mod">
          <ac:chgData name="Webber, Nicole" userId="b540039e-86ee-4536-8910-213125b66d91" providerId="ADAL" clId="{8AF2F034-F325-49F4-B867-6C73CD2455A5}" dt="2020-03-15T23:03:22.021" v="1121" actId="207"/>
          <ac:spMkLst>
            <pc:docMk/>
            <pc:sldMk cId="1445609169" sldId="290"/>
            <ac:spMk id="6" creationId="{7B57BAEB-FC3D-44CB-BE80-96DB7FCB9E7F}"/>
          </ac:spMkLst>
        </pc:spChg>
        <pc:spChg chg="add mod ord">
          <ac:chgData name="Webber, Nicole" userId="b540039e-86ee-4536-8910-213125b66d91" providerId="ADAL" clId="{8AF2F034-F325-49F4-B867-6C73CD2455A5}" dt="2020-03-15T23:05:26.930" v="1168" actId="14100"/>
          <ac:spMkLst>
            <pc:docMk/>
            <pc:sldMk cId="1445609169" sldId="290"/>
            <ac:spMk id="7" creationId="{DF706F0A-526A-4A6D-A14C-89BD91B6FCCD}"/>
          </ac:spMkLst>
        </pc:spChg>
        <pc:spChg chg="add del">
          <ac:chgData name="Webber, Nicole" userId="b540039e-86ee-4536-8910-213125b66d91" providerId="ADAL" clId="{8AF2F034-F325-49F4-B867-6C73CD2455A5}" dt="2020-03-16T01:31:31.074" v="1842" actId="478"/>
          <ac:spMkLst>
            <pc:docMk/>
            <pc:sldMk cId="1445609169" sldId="290"/>
            <ac:spMk id="8" creationId="{05D5FAB0-169F-47B4-84BE-5469C3BE0266}"/>
          </ac:spMkLst>
        </pc:spChg>
        <pc:spChg chg="add del">
          <ac:chgData name="Webber, Nicole" userId="b540039e-86ee-4536-8910-213125b66d91" providerId="ADAL" clId="{8AF2F034-F325-49F4-B867-6C73CD2455A5}" dt="2020-03-16T16:56:52.279" v="2984" actId="478"/>
          <ac:spMkLst>
            <pc:docMk/>
            <pc:sldMk cId="1445609169" sldId="290"/>
            <ac:spMk id="9" creationId="{0337C7C0-3B83-40F6-AB35-181B3B0C31C1}"/>
          </ac:spMkLst>
        </pc:spChg>
        <pc:picChg chg="mod modCrop">
          <ac:chgData name="Webber, Nicole" userId="b540039e-86ee-4536-8910-213125b66d91" providerId="ADAL" clId="{8AF2F034-F325-49F4-B867-6C73CD2455A5}" dt="2020-03-16T15:08:23.070" v="2072" actId="1037"/>
          <ac:picMkLst>
            <pc:docMk/>
            <pc:sldMk cId="1445609169" sldId="290"/>
            <ac:picMk id="4" creationId="{B1B36954-9CC5-4AA2-B1A3-D0921180171A}"/>
          </ac:picMkLst>
        </pc:picChg>
      </pc:sldChg>
      <pc:sldChg chg="addSp delSp modSp add modTransition setBg delDesignElem">
        <pc:chgData name="Webber, Nicole" userId="b540039e-86ee-4536-8910-213125b66d91" providerId="ADAL" clId="{8AF2F034-F325-49F4-B867-6C73CD2455A5}" dt="2020-03-16T22:47:47.311" v="6304"/>
        <pc:sldMkLst>
          <pc:docMk/>
          <pc:sldMk cId="1019671660" sldId="291"/>
        </pc:sldMkLst>
        <pc:spChg chg="mod">
          <ac:chgData name="Webber, Nicole" userId="b540039e-86ee-4536-8910-213125b66d91" providerId="ADAL" clId="{8AF2F034-F325-49F4-B867-6C73CD2455A5}" dt="2020-03-15T22:45:39.576" v="999" actId="12789"/>
          <ac:spMkLst>
            <pc:docMk/>
            <pc:sldMk cId="1019671660" sldId="291"/>
            <ac:spMk id="2" creationId="{D303D7C0-D3F7-44A8-BE1C-5F7E619CEEAD}"/>
          </ac:spMkLst>
        </pc:spChg>
        <pc:spChg chg="mod">
          <ac:chgData name="Webber, Nicole" userId="b540039e-86ee-4536-8910-213125b66d91" providerId="ADAL" clId="{8AF2F034-F325-49F4-B867-6C73CD2455A5}" dt="2020-03-16T16:54:21.858" v="2971" actId="179"/>
          <ac:spMkLst>
            <pc:docMk/>
            <pc:sldMk cId="1019671660" sldId="291"/>
            <ac:spMk id="3" creationId="{45566EE2-909D-47C8-BA14-5DD401371FD1}"/>
          </ac:spMkLst>
        </pc:spChg>
        <pc:spChg chg="add mod ord">
          <ac:chgData name="Webber, Nicole" userId="b540039e-86ee-4536-8910-213125b66d91" providerId="ADAL" clId="{8AF2F034-F325-49F4-B867-6C73CD2455A5}" dt="2020-03-15T22:44:54.012" v="992" actId="167"/>
          <ac:spMkLst>
            <pc:docMk/>
            <pc:sldMk cId="1019671660" sldId="291"/>
            <ac:spMk id="7" creationId="{AC246588-51E1-474E-8C06-094743F5145D}"/>
          </ac:spMkLst>
        </pc:spChg>
        <pc:spChg chg="del">
          <ac:chgData name="Webber, Nicole" userId="b540039e-86ee-4536-8910-213125b66d91" providerId="ADAL" clId="{8AF2F034-F325-49F4-B867-6C73CD2455A5}" dt="2020-03-15T21:59:39.892" v="662"/>
          <ac:spMkLst>
            <pc:docMk/>
            <pc:sldMk cId="1019671660" sldId="291"/>
            <ac:spMk id="8" creationId="{907EF6B7-1338-4443-8C46-6A318D952DFD}"/>
          </ac:spMkLst>
        </pc:spChg>
        <pc:spChg chg="del">
          <ac:chgData name="Webber, Nicole" userId="b540039e-86ee-4536-8910-213125b66d91" providerId="ADAL" clId="{8AF2F034-F325-49F4-B867-6C73CD2455A5}" dt="2020-03-15T21:59:39.892" v="662"/>
          <ac:spMkLst>
            <pc:docMk/>
            <pc:sldMk cId="1019671660" sldId="291"/>
            <ac:spMk id="10" creationId="{DAAE4CDD-124C-4DCF-9584-B6033B545DD5}"/>
          </ac:spMkLst>
        </pc:spChg>
        <pc:spChg chg="mod">
          <ac:chgData name="Webber, Nicole" userId="b540039e-86ee-4536-8910-213125b66d91" providerId="ADAL" clId="{8AF2F034-F325-49F4-B867-6C73CD2455A5}" dt="2020-03-16T15:44:58.366" v="2333" actId="207"/>
          <ac:spMkLst>
            <pc:docMk/>
            <pc:sldMk cId="1019671660" sldId="291"/>
            <ac:spMk id="11" creationId="{48BE24EC-E77D-4C27-97D6-A2D86A69BA90}"/>
          </ac:spMkLst>
        </pc:spChg>
        <pc:spChg chg="del">
          <ac:chgData name="Webber, Nicole" userId="b540039e-86ee-4536-8910-213125b66d91" providerId="ADAL" clId="{8AF2F034-F325-49F4-B867-6C73CD2455A5}" dt="2020-03-15T21:59:39.892" v="662"/>
          <ac:spMkLst>
            <pc:docMk/>
            <pc:sldMk cId="1019671660" sldId="291"/>
            <ac:spMk id="12" creationId="{081E4A58-353D-44AE-B2FC-2A74E2E400F7}"/>
          </ac:spMkLst>
        </pc:spChg>
        <pc:spChg chg="add del">
          <ac:chgData name="Webber, Nicole" userId="b540039e-86ee-4536-8910-213125b66d91" providerId="ADAL" clId="{8AF2F034-F325-49F4-B867-6C73CD2455A5}" dt="2020-03-16T01:31:40.854" v="1844" actId="478"/>
          <ac:spMkLst>
            <pc:docMk/>
            <pc:sldMk cId="1019671660" sldId="291"/>
            <ac:spMk id="14" creationId="{607621BB-F7C9-45BD-AD66-42BE0E6A745A}"/>
          </ac:spMkLst>
        </pc:spChg>
        <pc:spChg chg="add">
          <ac:chgData name="Webber, Nicole" userId="b540039e-86ee-4536-8910-213125b66d91" providerId="ADAL" clId="{8AF2F034-F325-49F4-B867-6C73CD2455A5}" dt="2020-03-16T01:31:41.198" v="1845"/>
          <ac:spMkLst>
            <pc:docMk/>
            <pc:sldMk cId="1019671660" sldId="291"/>
            <ac:spMk id="15" creationId="{50BD593D-ACCE-41E6-950E-81B5F7A60E23}"/>
          </ac:spMkLst>
        </pc:spChg>
        <pc:grpChg chg="add">
          <ac:chgData name="Webber, Nicole" userId="b540039e-86ee-4536-8910-213125b66d91" providerId="ADAL" clId="{8AF2F034-F325-49F4-B867-6C73CD2455A5}" dt="2020-03-15T23:07:37.023" v="1190"/>
          <ac:grpSpMkLst>
            <pc:docMk/>
            <pc:sldMk cId="1019671660" sldId="291"/>
            <ac:grpSpMk id="9" creationId="{476B755C-3D95-4CDC-ABC9-878B278B4467}"/>
          </ac:grpSpMkLst>
        </pc:grpChg>
      </pc:sldChg>
      <pc:sldChg chg="addSp delSp modSp add modTransition setBg delDesignElem">
        <pc:chgData name="Webber, Nicole" userId="b540039e-86ee-4536-8910-213125b66d91" providerId="ADAL" clId="{8AF2F034-F325-49F4-B867-6C73CD2455A5}" dt="2020-03-16T22:47:47.311" v="6304"/>
        <pc:sldMkLst>
          <pc:docMk/>
          <pc:sldMk cId="435784998" sldId="292"/>
        </pc:sldMkLst>
        <pc:spChg chg="mod">
          <ac:chgData name="Webber, Nicole" userId="b540039e-86ee-4536-8910-213125b66d91" providerId="ADAL" clId="{8AF2F034-F325-49F4-B867-6C73CD2455A5}" dt="2020-03-15T22:48:06.420" v="1016" actId="12789"/>
          <ac:spMkLst>
            <pc:docMk/>
            <pc:sldMk cId="435784998" sldId="292"/>
            <ac:spMk id="2" creationId="{A4B95609-6682-4FF9-AA57-6AB51FF4E4C0}"/>
          </ac:spMkLst>
        </pc:spChg>
        <pc:spChg chg="add ord">
          <ac:chgData name="Webber, Nicole" userId="b540039e-86ee-4536-8910-213125b66d91" providerId="ADAL" clId="{8AF2F034-F325-49F4-B867-6C73CD2455A5}" dt="2020-03-15T22:47:27.222" v="1011" actId="167"/>
          <ac:spMkLst>
            <pc:docMk/>
            <pc:sldMk cId="435784998" sldId="292"/>
            <ac:spMk id="5" creationId="{BDB0F00E-751D-46EB-8940-11B162396633}"/>
          </ac:spMkLst>
        </pc:spChg>
        <pc:spChg chg="del">
          <ac:chgData name="Webber, Nicole" userId="b540039e-86ee-4536-8910-213125b66d91" providerId="ADAL" clId="{8AF2F034-F325-49F4-B867-6C73CD2455A5}" dt="2020-03-15T21:59:39.892" v="662"/>
          <ac:spMkLst>
            <pc:docMk/>
            <pc:sldMk cId="435784998" sldId="292"/>
            <ac:spMk id="6" creationId="{46C2E80F-49A6-4372-B103-219D417A55ED}"/>
          </ac:spMkLst>
        </pc:spChg>
        <pc:spChg chg="mod">
          <ac:chgData name="Webber, Nicole" userId="b540039e-86ee-4536-8910-213125b66d91" providerId="ADAL" clId="{8AF2F034-F325-49F4-B867-6C73CD2455A5}" dt="2020-03-16T15:45:02.926" v="2334" actId="207"/>
          <ac:spMkLst>
            <pc:docMk/>
            <pc:sldMk cId="435784998" sldId="292"/>
            <ac:spMk id="9" creationId="{6C2ECCA9-1F9B-43C3-B3D2-2D193F0D2AE8}"/>
          </ac:spMkLst>
        </pc:spChg>
        <pc:spChg chg="add del ord">
          <ac:chgData name="Webber, Nicole" userId="b540039e-86ee-4536-8910-213125b66d91" providerId="ADAL" clId="{8AF2F034-F325-49F4-B867-6C73CD2455A5}" dt="2020-03-16T01:31:47.859" v="1846" actId="478"/>
          <ac:spMkLst>
            <pc:docMk/>
            <pc:sldMk cId="435784998" sldId="292"/>
            <ac:spMk id="11" creationId="{2A154CE3-7B44-448D-B8D4-D77C444610EA}"/>
          </ac:spMkLst>
        </pc:spChg>
        <pc:spChg chg="add ord">
          <ac:chgData name="Webber, Nicole" userId="b540039e-86ee-4536-8910-213125b66d91" providerId="ADAL" clId="{8AF2F034-F325-49F4-B867-6C73CD2455A5}" dt="2020-03-16T01:31:57.438" v="1848" actId="167"/>
          <ac:spMkLst>
            <pc:docMk/>
            <pc:sldMk cId="435784998" sldId="292"/>
            <ac:spMk id="12" creationId="{59E524F6-062A-46B1-8E52-A57220AB905D}"/>
          </ac:spMkLst>
        </pc:spChg>
        <pc:grpChg chg="add del">
          <ac:chgData name="Webber, Nicole" userId="b540039e-86ee-4536-8910-213125b66d91" providerId="ADAL" clId="{8AF2F034-F325-49F4-B867-6C73CD2455A5}" dt="2020-03-16T15:52:21.299" v="2390"/>
          <ac:grpSpMkLst>
            <pc:docMk/>
            <pc:sldMk cId="435784998" sldId="292"/>
            <ac:grpSpMk id="8" creationId="{885F0371-A18B-4912-9011-2E1289FA0586}"/>
          </ac:grpSpMkLst>
        </pc:grpChg>
        <pc:graphicFrameChg chg="mod">
          <ac:chgData name="Webber, Nicole" userId="b540039e-86ee-4536-8910-213125b66d91" providerId="ADAL" clId="{8AF2F034-F325-49F4-B867-6C73CD2455A5}" dt="2020-03-16T15:03:45.554" v="2055"/>
          <ac:graphicFrameMkLst>
            <pc:docMk/>
            <pc:sldMk cId="435784998" sldId="292"/>
            <ac:graphicFrameMk id="7" creationId="{034A4AFE-0C96-4845-9110-7758D3B4FA41}"/>
          </ac:graphicFrameMkLst>
        </pc:graphicFrameChg>
      </pc:sldChg>
      <pc:sldChg chg="addSp delSp modSp add modTransition setBg delDesignElem">
        <pc:chgData name="Webber, Nicole" userId="b540039e-86ee-4536-8910-213125b66d91" providerId="ADAL" clId="{8AF2F034-F325-49F4-B867-6C73CD2455A5}" dt="2020-03-16T22:47:47.311" v="6304"/>
        <pc:sldMkLst>
          <pc:docMk/>
          <pc:sldMk cId="1247017010" sldId="293"/>
        </pc:sldMkLst>
        <pc:spChg chg="mod">
          <ac:chgData name="Webber, Nicole" userId="b540039e-86ee-4536-8910-213125b66d91" providerId="ADAL" clId="{8AF2F034-F325-49F4-B867-6C73CD2455A5}" dt="2020-03-16T16:55:51.972" v="2980" actId="255"/>
          <ac:spMkLst>
            <pc:docMk/>
            <pc:sldMk cId="1247017010" sldId="293"/>
            <ac:spMk id="2" creationId="{F398A041-3C73-4293-A3B5-8DA2187B15D2}"/>
          </ac:spMkLst>
        </pc:spChg>
        <pc:spChg chg="mod">
          <ac:chgData name="Webber, Nicole" userId="b540039e-86ee-4536-8910-213125b66d91" providerId="ADAL" clId="{8AF2F034-F325-49F4-B867-6C73CD2455A5}" dt="2020-03-16T16:57:21.287" v="2993" actId="179"/>
          <ac:spMkLst>
            <pc:docMk/>
            <pc:sldMk cId="1247017010" sldId="293"/>
            <ac:spMk id="3" creationId="{62FA5B80-847F-459D-895D-11EFACA2FE58}"/>
          </ac:spMkLst>
        </pc:spChg>
        <pc:spChg chg="del">
          <ac:chgData name="Webber, Nicole" userId="b540039e-86ee-4536-8910-213125b66d91" providerId="ADAL" clId="{8AF2F034-F325-49F4-B867-6C73CD2455A5}" dt="2020-03-15T21:59:39.892" v="662"/>
          <ac:spMkLst>
            <pc:docMk/>
            <pc:sldMk cId="1247017010" sldId="293"/>
            <ac:spMk id="9" creationId="{9B76D444-2756-434F-AE61-96D69830C13E}"/>
          </ac:spMkLst>
        </pc:spChg>
        <pc:grpChg chg="add mod">
          <ac:chgData name="Webber, Nicole" userId="b540039e-86ee-4536-8910-213125b66d91" providerId="ADAL" clId="{8AF2F034-F325-49F4-B867-6C73CD2455A5}" dt="2020-03-16T16:57:35.844" v="2994" actId="1076"/>
          <ac:grpSpMkLst>
            <pc:docMk/>
            <pc:sldMk cId="1247017010" sldId="293"/>
            <ac:grpSpMk id="5" creationId="{F1C3CCF8-E4C3-46CE-B4DC-12F72DACD26B}"/>
          </ac:grpSpMkLst>
        </pc:grpChg>
        <pc:picChg chg="mod">
          <ac:chgData name="Webber, Nicole" userId="b540039e-86ee-4536-8910-213125b66d91" providerId="ADAL" clId="{8AF2F034-F325-49F4-B867-6C73CD2455A5}" dt="2020-03-16T15:13:31.372" v="2093" actId="14100"/>
          <ac:picMkLst>
            <pc:docMk/>
            <pc:sldMk cId="1247017010" sldId="293"/>
            <ac:picMk id="4" creationId="{FEE8C170-B5FD-4200-8416-244B970F21D4}"/>
          </ac:picMkLst>
        </pc:picChg>
        <pc:cxnChg chg="del">
          <ac:chgData name="Webber, Nicole" userId="b540039e-86ee-4536-8910-213125b66d91" providerId="ADAL" clId="{8AF2F034-F325-49F4-B867-6C73CD2455A5}" dt="2020-03-15T21:59:39.892" v="662"/>
          <ac:cxnSpMkLst>
            <pc:docMk/>
            <pc:sldMk cId="1247017010" sldId="293"/>
            <ac:cxnSpMk id="11" creationId="{EDF5FE34-0A41-407A-8D94-10FCF68F1D0B}"/>
          </ac:cxnSpMkLst>
        </pc:cxnChg>
      </pc:sldChg>
      <pc:sldChg chg="addSp delSp modSp add modTransition setBg">
        <pc:chgData name="Webber, Nicole" userId="b540039e-86ee-4536-8910-213125b66d91" providerId="ADAL" clId="{8AF2F034-F325-49F4-B867-6C73CD2455A5}" dt="2020-03-16T22:47:47.311" v="6304"/>
        <pc:sldMkLst>
          <pc:docMk/>
          <pc:sldMk cId="2732410323" sldId="294"/>
        </pc:sldMkLst>
        <pc:spChg chg="mod">
          <ac:chgData name="Webber, Nicole" userId="b540039e-86ee-4536-8910-213125b66d91" providerId="ADAL" clId="{8AF2F034-F325-49F4-B867-6C73CD2455A5}" dt="2020-03-15T23:03:53.328" v="1149" actId="1035"/>
          <ac:spMkLst>
            <pc:docMk/>
            <pc:sldMk cId="2732410323" sldId="294"/>
            <ac:spMk id="3" creationId="{6114CCA6-0CEC-4B25-B4C8-984C226F7575}"/>
          </ac:spMkLst>
        </pc:spChg>
        <pc:spChg chg="mod">
          <ac:chgData name="Webber, Nicole" userId="b540039e-86ee-4536-8910-213125b66d91" providerId="ADAL" clId="{8AF2F034-F325-49F4-B867-6C73CD2455A5}" dt="2020-03-15T23:03:53.328" v="1149" actId="1035"/>
          <ac:spMkLst>
            <pc:docMk/>
            <pc:sldMk cId="2732410323" sldId="294"/>
            <ac:spMk id="4" creationId="{CCC234AC-067F-4723-8458-526E38D61A3C}"/>
          </ac:spMkLst>
        </pc:spChg>
        <pc:spChg chg="add del">
          <ac:chgData name="Webber, Nicole" userId="b540039e-86ee-4536-8910-213125b66d91" providerId="ADAL" clId="{8AF2F034-F325-49F4-B867-6C73CD2455A5}" dt="2020-03-16T01:32:11.543" v="1849" actId="478"/>
          <ac:spMkLst>
            <pc:docMk/>
            <pc:sldMk cId="2732410323" sldId="294"/>
            <ac:spMk id="5" creationId="{94993600-05B5-4FE0-907B-5034BA75D3A8}"/>
          </ac:spMkLst>
        </pc:spChg>
        <pc:spChg chg="add del">
          <ac:chgData name="Webber, Nicole" userId="b540039e-86ee-4536-8910-213125b66d91" providerId="ADAL" clId="{8AF2F034-F325-49F4-B867-6C73CD2455A5}" dt="2020-03-16T16:57:48.275" v="2995" actId="478"/>
          <ac:spMkLst>
            <pc:docMk/>
            <pc:sldMk cId="2732410323" sldId="294"/>
            <ac:spMk id="6" creationId="{AA065367-1EB9-4CC0-B498-BFAC9ACC0DA4}"/>
          </ac:spMkLst>
        </pc:spChg>
        <pc:picChg chg="mod">
          <ac:chgData name="Webber, Nicole" userId="b540039e-86ee-4536-8910-213125b66d91" providerId="ADAL" clId="{8AF2F034-F325-49F4-B867-6C73CD2455A5}" dt="2020-03-15T23:03:43.874" v="1124" actId="14100"/>
          <ac:picMkLst>
            <pc:docMk/>
            <pc:sldMk cId="2732410323" sldId="294"/>
            <ac:picMk id="2" creationId="{FEB7F1F1-BBD2-4E68-B754-B4E4089C8830}"/>
          </ac:picMkLst>
        </pc:picChg>
      </pc:sldChg>
      <pc:sldChg chg="addSp delSp modSp add modTransition setBg delDesignElem">
        <pc:chgData name="Webber, Nicole" userId="b540039e-86ee-4536-8910-213125b66d91" providerId="ADAL" clId="{8AF2F034-F325-49F4-B867-6C73CD2455A5}" dt="2020-03-16T22:47:47.311" v="6304"/>
        <pc:sldMkLst>
          <pc:docMk/>
          <pc:sldMk cId="3171853302" sldId="295"/>
        </pc:sldMkLst>
        <pc:spChg chg="mod">
          <ac:chgData name="Webber, Nicole" userId="b540039e-86ee-4536-8910-213125b66d91" providerId="ADAL" clId="{8AF2F034-F325-49F4-B867-6C73CD2455A5}" dt="2020-03-16T16:58:08.428" v="2998" actId="14100"/>
          <ac:spMkLst>
            <pc:docMk/>
            <pc:sldMk cId="3171853302" sldId="295"/>
            <ac:spMk id="2" creationId="{2BC2CAC8-6354-4BBF-BF4C-32F83C29A9B5}"/>
          </ac:spMkLst>
        </pc:spChg>
        <pc:spChg chg="add ord">
          <ac:chgData name="Webber, Nicole" userId="b540039e-86ee-4536-8910-213125b66d91" providerId="ADAL" clId="{8AF2F034-F325-49F4-B867-6C73CD2455A5}" dt="2020-03-15T22:57:33.622" v="1087" actId="167"/>
          <ac:spMkLst>
            <pc:docMk/>
            <pc:sldMk cId="3171853302" sldId="295"/>
            <ac:spMk id="7" creationId="{DB35C5E4-8597-4106-ACAA-15FACC216F31}"/>
          </ac:spMkLst>
        </pc:spChg>
        <pc:spChg chg="mod">
          <ac:chgData name="Webber, Nicole" userId="b540039e-86ee-4536-8910-213125b66d91" providerId="ADAL" clId="{8AF2F034-F325-49F4-B867-6C73CD2455A5}" dt="2020-03-16T15:45:08.941" v="2335" actId="207"/>
          <ac:spMkLst>
            <pc:docMk/>
            <pc:sldMk cId="3171853302" sldId="295"/>
            <ac:spMk id="9" creationId="{5692AAD9-3E21-4DF1-A59E-71CADDC3DE00}"/>
          </ac:spMkLst>
        </pc:spChg>
        <pc:spChg chg="add del ord">
          <ac:chgData name="Webber, Nicole" userId="b540039e-86ee-4536-8910-213125b66d91" providerId="ADAL" clId="{8AF2F034-F325-49F4-B867-6C73CD2455A5}" dt="2020-03-16T01:32:18.164" v="1851" actId="478"/>
          <ac:spMkLst>
            <pc:docMk/>
            <pc:sldMk cId="3171853302" sldId="295"/>
            <ac:spMk id="11" creationId="{C5D378E5-948D-419D-BE22-3F13D8F29E9D}"/>
          </ac:spMkLst>
        </pc:spChg>
        <pc:spChg chg="add ord">
          <ac:chgData name="Webber, Nicole" userId="b540039e-86ee-4536-8910-213125b66d91" providerId="ADAL" clId="{8AF2F034-F325-49F4-B867-6C73CD2455A5}" dt="2020-03-16T01:32:22.581" v="1853" actId="167"/>
          <ac:spMkLst>
            <pc:docMk/>
            <pc:sldMk cId="3171853302" sldId="295"/>
            <ac:spMk id="12" creationId="{BDCD7C2C-6537-44AF-B3A5-44A8AA3A5AC1}"/>
          </ac:spMkLst>
        </pc:spChg>
        <pc:spChg chg="del">
          <ac:chgData name="Webber, Nicole" userId="b540039e-86ee-4536-8910-213125b66d91" providerId="ADAL" clId="{8AF2F034-F325-49F4-B867-6C73CD2455A5}" dt="2020-03-15T21:59:39.892" v="662"/>
          <ac:spMkLst>
            <pc:docMk/>
            <pc:sldMk cId="3171853302" sldId="295"/>
            <ac:spMk id="20" creationId="{B775CD93-9DF2-48CB-9F57-1BCA9A46C7FA}"/>
          </ac:spMkLst>
        </pc:spChg>
        <pc:spChg chg="del">
          <ac:chgData name="Webber, Nicole" userId="b540039e-86ee-4536-8910-213125b66d91" providerId="ADAL" clId="{8AF2F034-F325-49F4-B867-6C73CD2455A5}" dt="2020-03-15T21:59:39.892" v="662"/>
          <ac:spMkLst>
            <pc:docMk/>
            <pc:sldMk cId="3171853302" sldId="295"/>
            <ac:spMk id="21" creationId="{6166C6D1-23AC-49C4-BA07-238E4E9F8CEB}"/>
          </ac:spMkLst>
        </pc:spChg>
        <pc:spChg chg="del">
          <ac:chgData name="Webber, Nicole" userId="b540039e-86ee-4536-8910-213125b66d91" providerId="ADAL" clId="{8AF2F034-F325-49F4-B867-6C73CD2455A5}" dt="2020-03-15T21:59:39.892" v="662"/>
          <ac:spMkLst>
            <pc:docMk/>
            <pc:sldMk cId="3171853302" sldId="295"/>
            <ac:spMk id="22" creationId="{1C091803-41C2-48E0-9228-5148460C7479}"/>
          </ac:spMkLst>
        </pc:spChg>
        <pc:spChg chg="mod">
          <ac:chgData name="Webber, Nicole" userId="b540039e-86ee-4536-8910-213125b66d91" providerId="ADAL" clId="{8AF2F034-F325-49F4-B867-6C73CD2455A5}" dt="2020-03-16T16:59:21.854" v="3010" actId="179"/>
          <ac:spMkLst>
            <pc:docMk/>
            <pc:sldMk cId="3171853302" sldId="295"/>
            <ac:spMk id="23" creationId="{76F96A85-87CD-4CBD-B820-57F612F5CC00}"/>
          </ac:spMkLst>
        </pc:spChg>
        <pc:grpChg chg="add">
          <ac:chgData name="Webber, Nicole" userId="b540039e-86ee-4536-8910-213125b66d91" providerId="ADAL" clId="{8AF2F034-F325-49F4-B867-6C73CD2455A5}" dt="2020-03-15T23:07:48.784" v="1192"/>
          <ac:grpSpMkLst>
            <pc:docMk/>
            <pc:sldMk cId="3171853302" sldId="295"/>
            <ac:grpSpMk id="8" creationId="{4572D252-F7CE-4136-BA74-0A2FC6FF025C}"/>
          </ac:grpSpMkLst>
        </pc:grpChg>
      </pc:sldChg>
      <pc:sldChg chg="modSp add del">
        <pc:chgData name="Webber, Nicole" userId="b540039e-86ee-4536-8910-213125b66d91" providerId="ADAL" clId="{8AF2F034-F325-49F4-B867-6C73CD2455A5}" dt="2020-03-15T22:00:10.941" v="677"/>
        <pc:sldMkLst>
          <pc:docMk/>
          <pc:sldMk cId="2366699915" sldId="296"/>
        </pc:sldMkLst>
        <pc:spChg chg="mod">
          <ac:chgData name="Webber, Nicole" userId="b540039e-86ee-4536-8910-213125b66d91" providerId="ADAL" clId="{8AF2F034-F325-49F4-B867-6C73CD2455A5}" dt="2020-03-15T22:00:10.941" v="677"/>
          <ac:spMkLst>
            <pc:docMk/>
            <pc:sldMk cId="2366699915" sldId="296"/>
            <ac:spMk id="3" creationId="{5CD302C4-BA8C-4791-AE1D-E67D21CA345D}"/>
          </ac:spMkLst>
        </pc:spChg>
      </pc:sldChg>
      <pc:sldChg chg="addSp delSp modSp add modTransition setBg">
        <pc:chgData name="Webber, Nicole" userId="b540039e-86ee-4536-8910-213125b66d91" providerId="ADAL" clId="{8AF2F034-F325-49F4-B867-6C73CD2455A5}" dt="2020-03-16T22:47:47.311" v="6304"/>
        <pc:sldMkLst>
          <pc:docMk/>
          <pc:sldMk cId="2720732249" sldId="296"/>
        </pc:sldMkLst>
        <pc:spChg chg="mod">
          <ac:chgData name="Webber, Nicole" userId="b540039e-86ee-4536-8910-213125b66d91" providerId="ADAL" clId="{8AF2F034-F325-49F4-B867-6C73CD2455A5}" dt="2020-03-16T15:01:48.033" v="1996" actId="2711"/>
          <ac:spMkLst>
            <pc:docMk/>
            <pc:sldMk cId="2720732249" sldId="296"/>
            <ac:spMk id="3" creationId="{5CD302C4-BA8C-4791-AE1D-E67D21CA345D}"/>
          </ac:spMkLst>
        </pc:spChg>
        <pc:spChg chg="mod">
          <ac:chgData name="Webber, Nicole" userId="b540039e-86ee-4536-8910-213125b66d91" providerId="ADAL" clId="{8AF2F034-F325-49F4-B867-6C73CD2455A5}" dt="2020-03-16T15:44:38.685" v="2330" actId="207"/>
          <ac:spMkLst>
            <pc:docMk/>
            <pc:sldMk cId="2720732249" sldId="296"/>
            <ac:spMk id="6" creationId="{1CA264C3-A222-4B00-BBC3-1A6B7CCB452A}"/>
          </ac:spMkLst>
        </pc:spChg>
        <pc:spChg chg="del">
          <ac:chgData name="Webber, Nicole" userId="b540039e-86ee-4536-8910-213125b66d91" providerId="ADAL" clId="{8AF2F034-F325-49F4-B867-6C73CD2455A5}" dt="2020-03-16T01:30:32.228" v="1830" actId="478"/>
          <ac:spMkLst>
            <pc:docMk/>
            <pc:sldMk cId="2720732249" sldId="296"/>
            <ac:spMk id="8" creationId="{245503E2-12AE-4A0F-88EC-2897D9DEF0E8}"/>
          </ac:spMkLst>
        </pc:spChg>
        <pc:spChg chg="add del">
          <ac:chgData name="Webber, Nicole" userId="b540039e-86ee-4536-8910-213125b66d91" providerId="ADAL" clId="{8AF2F034-F325-49F4-B867-6C73CD2455A5}" dt="2020-03-16T01:12:08.020" v="1712"/>
          <ac:spMkLst>
            <pc:docMk/>
            <pc:sldMk cId="2720732249" sldId="296"/>
            <ac:spMk id="10" creationId="{5D515F52-25A8-4C96-9514-66518C6C6F5C}"/>
          </ac:spMkLst>
        </pc:spChg>
        <pc:spChg chg="add del">
          <ac:chgData name="Webber, Nicole" userId="b540039e-86ee-4536-8910-213125b66d91" providerId="ADAL" clId="{8AF2F034-F325-49F4-B867-6C73CD2455A5}" dt="2020-03-16T01:30:30.589" v="1829" actId="478"/>
          <ac:spMkLst>
            <pc:docMk/>
            <pc:sldMk cId="2720732249" sldId="296"/>
            <ac:spMk id="11" creationId="{4C721415-4456-4B04-9BA4-DEBA56F05DA7}"/>
          </ac:spMkLst>
        </pc:spChg>
        <pc:spChg chg="add ord">
          <ac:chgData name="Webber, Nicole" userId="b540039e-86ee-4536-8910-213125b66d91" providerId="ADAL" clId="{8AF2F034-F325-49F4-B867-6C73CD2455A5}" dt="2020-03-16T01:30:44.260" v="1832" actId="167"/>
          <ac:spMkLst>
            <pc:docMk/>
            <pc:sldMk cId="2720732249" sldId="296"/>
            <ac:spMk id="12" creationId="{45989A16-6F8D-4E7F-8CB5-23C33E810190}"/>
          </ac:spMkLst>
        </pc:spChg>
      </pc:sldChg>
      <pc:sldChg chg="add del">
        <pc:chgData name="Webber, Nicole" userId="b540039e-86ee-4536-8910-213125b66d91" providerId="ADAL" clId="{8AF2F034-F325-49F4-B867-6C73CD2455A5}" dt="2020-03-15T22:00:10.941" v="677"/>
        <pc:sldMkLst>
          <pc:docMk/>
          <pc:sldMk cId="999958086" sldId="297"/>
        </pc:sldMkLst>
      </pc:sldChg>
      <pc:sldChg chg="addSp delSp modSp add modTransition setBg">
        <pc:chgData name="Webber, Nicole" userId="b540039e-86ee-4536-8910-213125b66d91" providerId="ADAL" clId="{8AF2F034-F325-49F4-B867-6C73CD2455A5}" dt="2020-03-16T22:47:47.311" v="6304"/>
        <pc:sldMkLst>
          <pc:docMk/>
          <pc:sldMk cId="2627668056" sldId="297"/>
        </pc:sldMkLst>
        <pc:spChg chg="del">
          <ac:chgData name="Webber, Nicole" userId="b540039e-86ee-4536-8910-213125b66d91" providerId="ADAL" clId="{8AF2F034-F325-49F4-B867-6C73CD2455A5}" dt="2020-03-15T23:16:44.966" v="1216"/>
          <ac:spMkLst>
            <pc:docMk/>
            <pc:sldMk cId="2627668056" sldId="297"/>
            <ac:spMk id="2" creationId="{DD14C779-63AE-4338-9FAC-53965E6A0FD6}"/>
          </ac:spMkLst>
        </pc:spChg>
        <pc:spChg chg="del">
          <ac:chgData name="Webber, Nicole" userId="b540039e-86ee-4536-8910-213125b66d91" providerId="ADAL" clId="{8AF2F034-F325-49F4-B867-6C73CD2455A5}" dt="2020-03-15T23:16:44.966" v="1216"/>
          <ac:spMkLst>
            <pc:docMk/>
            <pc:sldMk cId="2627668056" sldId="297"/>
            <ac:spMk id="3" creationId="{9912898B-ECA6-4F59-B27D-E27A57449727}"/>
          </ac:spMkLst>
        </pc:spChg>
        <pc:spChg chg="add mod">
          <ac:chgData name="Webber, Nicole" userId="b540039e-86ee-4536-8910-213125b66d91" providerId="ADAL" clId="{8AF2F034-F325-49F4-B867-6C73CD2455A5}" dt="2020-03-15T23:22:49.227" v="1323" actId="1076"/>
          <ac:spMkLst>
            <pc:docMk/>
            <pc:sldMk cId="2627668056" sldId="297"/>
            <ac:spMk id="5" creationId="{6A099FD7-0102-4E70-B58C-B575FDD05276}"/>
          </ac:spMkLst>
        </pc:spChg>
        <pc:spChg chg="add del mod">
          <ac:chgData name="Webber, Nicole" userId="b540039e-86ee-4536-8910-213125b66d91" providerId="ADAL" clId="{8AF2F034-F325-49F4-B867-6C73CD2455A5}" dt="2020-03-15T23:17:11.786" v="1221" actId="478"/>
          <ac:spMkLst>
            <pc:docMk/>
            <pc:sldMk cId="2627668056" sldId="297"/>
            <ac:spMk id="6" creationId="{3679D376-9BA9-46AB-88CE-304287DCB8C8}"/>
          </ac:spMkLst>
        </pc:spChg>
        <pc:spChg chg="add mod ord">
          <ac:chgData name="Webber, Nicole" userId="b540039e-86ee-4536-8910-213125b66d91" providerId="ADAL" clId="{8AF2F034-F325-49F4-B867-6C73CD2455A5}" dt="2020-03-16T14:58:36.668" v="1983" actId="208"/>
          <ac:spMkLst>
            <pc:docMk/>
            <pc:sldMk cId="2627668056" sldId="297"/>
            <ac:spMk id="8" creationId="{32C63E2B-4D84-4FA7-8C8B-5D33B15F90C0}"/>
          </ac:spMkLst>
        </pc:spChg>
        <pc:spChg chg="add mod">
          <ac:chgData name="Webber, Nicole" userId="b540039e-86ee-4536-8910-213125b66d91" providerId="ADAL" clId="{8AF2F034-F325-49F4-B867-6C73CD2455A5}" dt="2020-03-15T23:22:56.033" v="1325" actId="14100"/>
          <ac:spMkLst>
            <pc:docMk/>
            <pc:sldMk cId="2627668056" sldId="297"/>
            <ac:spMk id="9" creationId="{BD1E8184-E95C-459E-80B0-9E8162FCEBAF}"/>
          </ac:spMkLst>
        </pc:spChg>
        <pc:picChg chg="add mod modCrop">
          <ac:chgData name="Webber, Nicole" userId="b540039e-86ee-4536-8910-213125b66d91" providerId="ADAL" clId="{8AF2F034-F325-49F4-B867-6C73CD2455A5}" dt="2020-03-15T23:18:55.314" v="1288" actId="732"/>
          <ac:picMkLst>
            <pc:docMk/>
            <pc:sldMk cId="2627668056" sldId="297"/>
            <ac:picMk id="7" creationId="{49E37C62-6487-4B56-B477-A035A1B72585}"/>
          </ac:picMkLst>
        </pc:picChg>
      </pc:sldChg>
      <pc:sldChg chg="add del">
        <pc:chgData name="Webber, Nicole" userId="b540039e-86ee-4536-8910-213125b66d91" providerId="ADAL" clId="{8AF2F034-F325-49F4-B867-6C73CD2455A5}" dt="2020-03-15T22:00:10.941" v="677"/>
        <pc:sldMkLst>
          <pc:docMk/>
          <pc:sldMk cId="2694004822" sldId="298"/>
        </pc:sldMkLst>
      </pc:sldChg>
      <pc:sldChg chg="addSp delSp modSp add modTransition setBg">
        <pc:chgData name="Webber, Nicole" userId="b540039e-86ee-4536-8910-213125b66d91" providerId="ADAL" clId="{8AF2F034-F325-49F4-B867-6C73CD2455A5}" dt="2020-03-16T22:47:47.311" v="6304"/>
        <pc:sldMkLst>
          <pc:docMk/>
          <pc:sldMk cId="4211381143" sldId="298"/>
        </pc:sldMkLst>
        <pc:spChg chg="del">
          <ac:chgData name="Webber, Nicole" userId="b540039e-86ee-4536-8910-213125b66d91" providerId="ADAL" clId="{8AF2F034-F325-49F4-B867-6C73CD2455A5}" dt="2020-03-16T01:11:25.166" v="1701" actId="478"/>
          <ac:spMkLst>
            <pc:docMk/>
            <pc:sldMk cId="4211381143" sldId="298"/>
            <ac:spMk id="4" creationId="{FDCEB7B8-8F1D-4F2A-A305-A8B35440938A}"/>
          </ac:spMkLst>
        </pc:spChg>
        <pc:spChg chg="mod">
          <ac:chgData name="Webber, Nicole" userId="b540039e-86ee-4536-8910-213125b66d91" providerId="ADAL" clId="{8AF2F034-F325-49F4-B867-6C73CD2455A5}" dt="2020-03-16T15:11:24.431" v="2092" actId="20577"/>
          <ac:spMkLst>
            <pc:docMk/>
            <pc:sldMk cId="4211381143" sldId="298"/>
            <ac:spMk id="5" creationId="{6A099FD7-0102-4E70-B58C-B575FDD05276}"/>
          </ac:spMkLst>
        </pc:spChg>
        <pc:spChg chg="del mod">
          <ac:chgData name="Webber, Nicole" userId="b540039e-86ee-4536-8910-213125b66d91" providerId="ADAL" clId="{8AF2F034-F325-49F4-B867-6C73CD2455A5}" dt="2020-03-15T23:20:23.391" v="1302" actId="478"/>
          <ac:spMkLst>
            <pc:docMk/>
            <pc:sldMk cId="4211381143" sldId="298"/>
            <ac:spMk id="8" creationId="{32C63E2B-4D84-4FA7-8C8B-5D33B15F90C0}"/>
          </ac:spMkLst>
        </pc:spChg>
        <pc:spChg chg="add mod">
          <ac:chgData name="Webber, Nicole" userId="b540039e-86ee-4536-8910-213125b66d91" providerId="ADAL" clId="{8AF2F034-F325-49F4-B867-6C73CD2455A5}" dt="2020-03-16T15:58:14.373" v="2400" actId="1076"/>
          <ac:spMkLst>
            <pc:docMk/>
            <pc:sldMk cId="4211381143" sldId="298"/>
            <ac:spMk id="9" creationId="{43CA8B1F-7EC7-41EB-B8FC-C86AC61C8D84}"/>
          </ac:spMkLst>
        </pc:spChg>
        <pc:spChg chg="mod">
          <ac:chgData name="Webber, Nicole" userId="b540039e-86ee-4536-8910-213125b66d91" providerId="ADAL" clId="{8AF2F034-F325-49F4-B867-6C73CD2455A5}" dt="2020-03-16T15:44:12.444" v="2326" actId="207"/>
          <ac:spMkLst>
            <pc:docMk/>
            <pc:sldMk cId="4211381143" sldId="298"/>
            <ac:spMk id="11" creationId="{E6852811-FEE1-4F5D-B6CF-ABF40F0B5E3C}"/>
          </ac:spMkLst>
        </pc:spChg>
        <pc:spChg chg="add del ord">
          <ac:chgData name="Webber, Nicole" userId="b540039e-86ee-4536-8910-213125b66d91" providerId="ADAL" clId="{8AF2F034-F325-49F4-B867-6C73CD2455A5}" dt="2020-03-16T01:29:33.421" v="1814" actId="478"/>
          <ac:spMkLst>
            <pc:docMk/>
            <pc:sldMk cId="4211381143" sldId="298"/>
            <ac:spMk id="13" creationId="{8433A3AF-1718-4D62-83AD-4A948946C1BA}"/>
          </ac:spMkLst>
        </pc:spChg>
        <pc:spChg chg="add del">
          <ac:chgData name="Webber, Nicole" userId="b540039e-86ee-4536-8910-213125b66d91" providerId="ADAL" clId="{8AF2F034-F325-49F4-B867-6C73CD2455A5}" dt="2020-03-16T01:29:23.875" v="1811"/>
          <ac:spMkLst>
            <pc:docMk/>
            <pc:sldMk cId="4211381143" sldId="298"/>
            <ac:spMk id="14" creationId="{E700E68B-5C6C-4841-BCAC-1E7CC37A7ABD}"/>
          </ac:spMkLst>
        </pc:spChg>
        <pc:spChg chg="add del">
          <ac:chgData name="Webber, Nicole" userId="b540039e-86ee-4536-8910-213125b66d91" providerId="ADAL" clId="{8AF2F034-F325-49F4-B867-6C73CD2455A5}" dt="2020-03-16T01:29:28.388" v="1813"/>
          <ac:spMkLst>
            <pc:docMk/>
            <pc:sldMk cId="4211381143" sldId="298"/>
            <ac:spMk id="15" creationId="{4FDB5292-1E1A-4662-BE93-5C859CA3F34C}"/>
          </ac:spMkLst>
        </pc:spChg>
        <pc:spChg chg="add">
          <ac:chgData name="Webber, Nicole" userId="b540039e-86ee-4536-8910-213125b66d91" providerId="ADAL" clId="{8AF2F034-F325-49F4-B867-6C73CD2455A5}" dt="2020-03-16T01:29:34.334" v="1815"/>
          <ac:spMkLst>
            <pc:docMk/>
            <pc:sldMk cId="4211381143" sldId="298"/>
            <ac:spMk id="16" creationId="{247BC75F-F82A-4D13-8ED0-BD99DD4A104F}"/>
          </ac:spMkLst>
        </pc:spChg>
        <pc:grpChg chg="add mod">
          <ac:chgData name="Webber, Nicole" userId="b540039e-86ee-4536-8910-213125b66d91" providerId="ADAL" clId="{8AF2F034-F325-49F4-B867-6C73CD2455A5}" dt="2020-03-16T15:50:08.093" v="2382" actId="1035"/>
          <ac:grpSpMkLst>
            <pc:docMk/>
            <pc:sldMk cId="4211381143" sldId="298"/>
            <ac:grpSpMk id="10" creationId="{49D3B6F0-AF09-4C12-9D96-D2094D0222BA}"/>
          </ac:grpSpMkLst>
        </pc:grpChg>
        <pc:picChg chg="add mod">
          <ac:chgData name="Webber, Nicole" userId="b540039e-86ee-4536-8910-213125b66d91" providerId="ADAL" clId="{8AF2F034-F325-49F4-B867-6C73CD2455A5}" dt="2020-03-15T23:23:07.674" v="1326" actId="1076"/>
          <ac:picMkLst>
            <pc:docMk/>
            <pc:sldMk cId="4211381143" sldId="298"/>
            <ac:picMk id="6" creationId="{B2657689-D161-4736-9F07-FF05B97300D1}"/>
          </ac:picMkLst>
        </pc:picChg>
        <pc:picChg chg="del">
          <ac:chgData name="Webber, Nicole" userId="b540039e-86ee-4536-8910-213125b66d91" providerId="ADAL" clId="{8AF2F034-F325-49F4-B867-6C73CD2455A5}" dt="2020-03-15T23:19:44.143" v="1295" actId="478"/>
          <ac:picMkLst>
            <pc:docMk/>
            <pc:sldMk cId="4211381143" sldId="298"/>
            <ac:picMk id="7" creationId="{49E37C62-6487-4B56-B477-A035A1B72585}"/>
          </ac:picMkLst>
        </pc:picChg>
      </pc:sldChg>
      <pc:sldChg chg="addSp delSp modSp add modTransition setBg">
        <pc:chgData name="Webber, Nicole" userId="b540039e-86ee-4536-8910-213125b66d91" providerId="ADAL" clId="{8AF2F034-F325-49F4-B867-6C73CD2455A5}" dt="2020-03-16T22:47:47.311" v="6304"/>
        <pc:sldMkLst>
          <pc:docMk/>
          <pc:sldMk cId="2841340425" sldId="299"/>
        </pc:sldMkLst>
        <pc:spChg chg="mod">
          <ac:chgData name="Webber, Nicole" userId="b540039e-86ee-4536-8910-213125b66d91" providerId="ADAL" clId="{8AF2F034-F325-49F4-B867-6C73CD2455A5}" dt="2020-03-16T16:02:12.307" v="2500" actId="1076"/>
          <ac:spMkLst>
            <pc:docMk/>
            <pc:sldMk cId="2841340425" sldId="299"/>
            <ac:spMk id="2" creationId="{00000000-0000-0000-0000-000000000000}"/>
          </ac:spMkLst>
        </pc:spChg>
        <pc:spChg chg="mod">
          <ac:chgData name="Webber, Nicole" userId="b540039e-86ee-4536-8910-213125b66d91" providerId="ADAL" clId="{8AF2F034-F325-49F4-B867-6C73CD2455A5}" dt="2020-03-16T16:03:37.480" v="2508" actId="948"/>
          <ac:spMkLst>
            <pc:docMk/>
            <pc:sldMk cId="2841340425" sldId="299"/>
            <ac:spMk id="3" creationId="{00000000-0000-0000-0000-000000000000}"/>
          </ac:spMkLst>
        </pc:spChg>
        <pc:spChg chg="add mod">
          <ac:chgData name="Webber, Nicole" userId="b540039e-86ee-4536-8910-213125b66d91" providerId="ADAL" clId="{8AF2F034-F325-49F4-B867-6C73CD2455A5}" dt="2020-03-16T16:02:49.973" v="2505" actId="1076"/>
          <ac:spMkLst>
            <pc:docMk/>
            <pc:sldMk cId="2841340425" sldId="299"/>
            <ac:spMk id="4" creationId="{794F82EC-9CE4-4EB9-A3BF-1272D7740477}"/>
          </ac:spMkLst>
        </pc:spChg>
        <pc:spChg chg="add del mod ord">
          <ac:chgData name="Webber, Nicole" userId="b540039e-86ee-4536-8910-213125b66d91" providerId="ADAL" clId="{8AF2F034-F325-49F4-B867-6C73CD2455A5}" dt="2020-03-16T16:00:08.254" v="2463" actId="478"/>
          <ac:spMkLst>
            <pc:docMk/>
            <pc:sldMk cId="2841340425" sldId="299"/>
            <ac:spMk id="5" creationId="{2F4A69B2-C189-4006-B893-6D617654D96D}"/>
          </ac:spMkLst>
        </pc:spChg>
        <pc:spChg chg="mod">
          <ac:chgData name="Webber, Nicole" userId="b540039e-86ee-4536-8910-213125b66d91" providerId="ADAL" clId="{8AF2F034-F325-49F4-B867-6C73CD2455A5}" dt="2020-03-16T15:44:18.436" v="2327" actId="207"/>
          <ac:spMkLst>
            <pc:docMk/>
            <pc:sldMk cId="2841340425" sldId="299"/>
            <ac:spMk id="7" creationId="{84BE034A-C2F7-466B-BA69-7FFF490BC215}"/>
          </ac:spMkLst>
        </pc:spChg>
        <pc:spChg chg="add del">
          <ac:chgData name="Webber, Nicole" userId="b540039e-86ee-4536-8910-213125b66d91" providerId="ADAL" clId="{8AF2F034-F325-49F4-B867-6C73CD2455A5}" dt="2020-03-16T01:29:46.240" v="1816" actId="478"/>
          <ac:spMkLst>
            <pc:docMk/>
            <pc:sldMk cId="2841340425" sldId="299"/>
            <ac:spMk id="9" creationId="{86005B9C-7F81-4042-A0A0-8162903A2B6A}"/>
          </ac:spMkLst>
        </pc:spChg>
        <pc:spChg chg="add">
          <ac:chgData name="Webber, Nicole" userId="b540039e-86ee-4536-8910-213125b66d91" providerId="ADAL" clId="{8AF2F034-F325-49F4-B867-6C73CD2455A5}" dt="2020-03-16T01:29:46.584" v="1817"/>
          <ac:spMkLst>
            <pc:docMk/>
            <pc:sldMk cId="2841340425" sldId="299"/>
            <ac:spMk id="10" creationId="{24BEE171-F9C4-4C35-BF78-013D5BF5B138}"/>
          </ac:spMkLst>
        </pc:spChg>
        <pc:spChg chg="add ord">
          <ac:chgData name="Webber, Nicole" userId="b540039e-86ee-4536-8910-213125b66d91" providerId="ADAL" clId="{8AF2F034-F325-49F4-B867-6C73CD2455A5}" dt="2020-03-16T16:00:31.177" v="2465" actId="167"/>
          <ac:spMkLst>
            <pc:docMk/>
            <pc:sldMk cId="2841340425" sldId="299"/>
            <ac:spMk id="11" creationId="{FB2133B6-8388-461B-9D6C-4AEB2A226BD1}"/>
          </ac:spMkLst>
        </pc:spChg>
        <pc:grpChg chg="add del mod">
          <ac:chgData name="Webber, Nicole" userId="b540039e-86ee-4536-8910-213125b66d91" providerId="ADAL" clId="{8AF2F034-F325-49F4-B867-6C73CD2455A5}" dt="2020-03-16T15:50:45.691" v="2384" actId="478"/>
          <ac:grpSpMkLst>
            <pc:docMk/>
            <pc:sldMk cId="2841340425" sldId="299"/>
            <ac:grpSpMk id="6" creationId="{3E057D21-304A-4F1D-8F58-E19D55EF9D93}"/>
          </ac:grpSpMkLst>
        </pc:grpChg>
        <pc:picChg chg="mod">
          <ac:chgData name="Webber, Nicole" userId="b540039e-86ee-4536-8910-213125b66d91" providerId="ADAL" clId="{8AF2F034-F325-49F4-B867-6C73CD2455A5}" dt="2020-03-15T23:30:22.914" v="1441" actId="1076"/>
          <ac:picMkLst>
            <pc:docMk/>
            <pc:sldMk cId="2841340425" sldId="299"/>
            <ac:picMk id="8" creationId="{7C6C1C6B-8A8B-419A-B5EE-B9417D009021}"/>
          </ac:picMkLst>
        </pc:picChg>
      </pc:sldChg>
      <pc:sldChg chg="add del">
        <pc:chgData name="Webber, Nicole" userId="b540039e-86ee-4536-8910-213125b66d91" providerId="ADAL" clId="{8AF2F034-F325-49F4-B867-6C73CD2455A5}" dt="2020-03-15T22:00:10.941" v="677"/>
        <pc:sldMkLst>
          <pc:docMk/>
          <pc:sldMk cId="3099427382" sldId="299"/>
        </pc:sldMkLst>
      </pc:sldChg>
      <pc:sldChg chg="add del">
        <pc:chgData name="Webber, Nicole" userId="b540039e-86ee-4536-8910-213125b66d91" providerId="ADAL" clId="{8AF2F034-F325-49F4-B867-6C73CD2455A5}" dt="2020-03-15T22:00:10.941" v="677"/>
        <pc:sldMkLst>
          <pc:docMk/>
          <pc:sldMk cId="2240485431" sldId="300"/>
        </pc:sldMkLst>
      </pc:sldChg>
      <pc:sldChg chg="addSp delSp modSp add modTransition setBg">
        <pc:chgData name="Webber, Nicole" userId="b540039e-86ee-4536-8910-213125b66d91" providerId="ADAL" clId="{8AF2F034-F325-49F4-B867-6C73CD2455A5}" dt="2020-03-16T22:47:47.311" v="6304"/>
        <pc:sldMkLst>
          <pc:docMk/>
          <pc:sldMk cId="4233421118" sldId="300"/>
        </pc:sldMkLst>
        <pc:spChg chg="mod">
          <ac:chgData name="Webber, Nicole" userId="b540039e-86ee-4536-8910-213125b66d91" providerId="ADAL" clId="{8AF2F034-F325-49F4-B867-6C73CD2455A5}" dt="2020-03-16T16:04:09.069" v="2510" actId="1076"/>
          <ac:spMkLst>
            <pc:docMk/>
            <pc:sldMk cId="4233421118" sldId="300"/>
            <ac:spMk id="2" creationId="{00000000-0000-0000-0000-000000000000}"/>
          </ac:spMkLst>
        </pc:spChg>
        <pc:spChg chg="add mod">
          <ac:chgData name="Webber, Nicole" userId="b540039e-86ee-4536-8910-213125b66d91" providerId="ADAL" clId="{8AF2F034-F325-49F4-B867-6C73CD2455A5}" dt="2020-03-16T16:04:20.231" v="2512" actId="14100"/>
          <ac:spMkLst>
            <pc:docMk/>
            <pc:sldMk cId="4233421118" sldId="300"/>
            <ac:spMk id="5" creationId="{EE4F02F9-3E82-40F2-A936-03E55A7F6CB9}"/>
          </ac:spMkLst>
        </pc:spChg>
        <pc:spChg chg="add del">
          <ac:chgData name="Webber, Nicole" userId="b540039e-86ee-4536-8910-213125b66d91" providerId="ADAL" clId="{8AF2F034-F325-49F4-B867-6C73CD2455A5}" dt="2020-03-16T01:29:53.554" v="1818" actId="478"/>
          <ac:spMkLst>
            <pc:docMk/>
            <pc:sldMk cId="4233421118" sldId="300"/>
            <ac:spMk id="6" creationId="{05A61EDC-B0A8-41A3-BA16-ACB834A04342}"/>
          </ac:spMkLst>
        </pc:spChg>
        <pc:spChg chg="add">
          <ac:chgData name="Webber, Nicole" userId="b540039e-86ee-4536-8910-213125b66d91" providerId="ADAL" clId="{8AF2F034-F325-49F4-B867-6C73CD2455A5}" dt="2020-03-16T01:29:53.948" v="1819"/>
          <ac:spMkLst>
            <pc:docMk/>
            <pc:sldMk cId="4233421118" sldId="300"/>
            <ac:spMk id="7" creationId="{C76FECBF-1387-485B-9FD0-8B9FC7647EC9}"/>
          </ac:spMkLst>
        </pc:spChg>
        <pc:grpChg chg="add">
          <ac:chgData name="Webber, Nicole" userId="b540039e-86ee-4536-8910-213125b66d91" providerId="ADAL" clId="{8AF2F034-F325-49F4-B867-6C73CD2455A5}" dt="2020-03-16T15:50:38.561" v="2383"/>
          <ac:grpSpMkLst>
            <pc:docMk/>
            <pc:sldMk cId="4233421118" sldId="300"/>
            <ac:grpSpMk id="6" creationId="{242E9B1E-2CCB-49CE-A3EC-FAE30ED3D965}"/>
          </ac:grpSpMkLst>
        </pc:grpChg>
        <pc:picChg chg="mod">
          <ac:chgData name="Webber, Nicole" userId="b540039e-86ee-4536-8910-213125b66d91" providerId="ADAL" clId="{8AF2F034-F325-49F4-B867-6C73CD2455A5}" dt="2020-03-16T16:03:52.757" v="2509" actId="1076"/>
          <ac:picMkLst>
            <pc:docMk/>
            <pc:sldMk cId="4233421118" sldId="300"/>
            <ac:picMk id="4" creationId="{00000000-0000-0000-0000-000000000000}"/>
          </ac:picMkLst>
        </pc:picChg>
      </pc:sldChg>
      <pc:sldChg chg="addSp delSp modSp add modTransition setBg">
        <pc:chgData name="Webber, Nicole" userId="b540039e-86ee-4536-8910-213125b66d91" providerId="ADAL" clId="{8AF2F034-F325-49F4-B867-6C73CD2455A5}" dt="2020-03-16T22:47:47.311" v="6304"/>
        <pc:sldMkLst>
          <pc:docMk/>
          <pc:sldMk cId="622577760" sldId="301"/>
        </pc:sldMkLst>
        <pc:spChg chg="mod">
          <ac:chgData name="Webber, Nicole" userId="b540039e-86ee-4536-8910-213125b66d91" providerId="ADAL" clId="{8AF2F034-F325-49F4-B867-6C73CD2455A5}" dt="2020-03-16T16:04:34.350" v="2513" actId="1076"/>
          <ac:spMkLst>
            <pc:docMk/>
            <pc:sldMk cId="622577760" sldId="301"/>
            <ac:spMk id="2" creationId="{00000000-0000-0000-0000-000000000000}"/>
          </ac:spMkLst>
        </pc:spChg>
        <pc:spChg chg="add del mod">
          <ac:chgData name="Webber, Nicole" userId="b540039e-86ee-4536-8910-213125b66d91" providerId="ADAL" clId="{8AF2F034-F325-49F4-B867-6C73CD2455A5}" dt="2020-03-15T23:34:45.672" v="1507"/>
          <ac:spMkLst>
            <pc:docMk/>
            <pc:sldMk cId="622577760" sldId="301"/>
            <ac:spMk id="3" creationId="{51EE3E30-E35C-4C63-9F69-0BBB4C82D853}"/>
          </ac:spMkLst>
        </pc:spChg>
        <pc:spChg chg="add mod">
          <ac:chgData name="Webber, Nicole" userId="b540039e-86ee-4536-8910-213125b66d91" providerId="ADAL" clId="{8AF2F034-F325-49F4-B867-6C73CD2455A5}" dt="2020-03-16T16:04:39.029" v="2514" actId="1076"/>
          <ac:spMkLst>
            <pc:docMk/>
            <pc:sldMk cId="622577760" sldId="301"/>
            <ac:spMk id="5" creationId="{110B6113-E378-4873-A1F7-F0EC30CEA0E3}"/>
          </ac:spMkLst>
        </pc:spChg>
        <pc:spChg chg="add del">
          <ac:chgData name="Webber, Nicole" userId="b540039e-86ee-4536-8910-213125b66d91" providerId="ADAL" clId="{8AF2F034-F325-49F4-B867-6C73CD2455A5}" dt="2020-03-16T01:30:00.597" v="1820" actId="478"/>
          <ac:spMkLst>
            <pc:docMk/>
            <pc:sldMk cId="622577760" sldId="301"/>
            <ac:spMk id="6" creationId="{BA692904-38D0-4D46-AB32-DDA5354CE871}"/>
          </ac:spMkLst>
        </pc:spChg>
        <pc:spChg chg="add">
          <ac:chgData name="Webber, Nicole" userId="b540039e-86ee-4536-8910-213125b66d91" providerId="ADAL" clId="{8AF2F034-F325-49F4-B867-6C73CD2455A5}" dt="2020-03-16T01:30:00.947" v="1821"/>
          <ac:spMkLst>
            <pc:docMk/>
            <pc:sldMk cId="622577760" sldId="301"/>
            <ac:spMk id="7" creationId="{7B9141C2-75D6-43C6-8128-F7EAABF69BAF}"/>
          </ac:spMkLst>
        </pc:spChg>
        <pc:picChg chg="mod">
          <ac:chgData name="Webber, Nicole" userId="b540039e-86ee-4536-8910-213125b66d91" providerId="ADAL" clId="{8AF2F034-F325-49F4-B867-6C73CD2455A5}" dt="2020-03-16T16:04:42.557" v="2515" actId="1076"/>
          <ac:picMkLst>
            <pc:docMk/>
            <pc:sldMk cId="622577760" sldId="301"/>
            <ac:picMk id="4" creationId="{00000000-0000-0000-0000-000000000000}"/>
          </ac:picMkLst>
        </pc:picChg>
      </pc:sldChg>
      <pc:sldChg chg="add del">
        <pc:chgData name="Webber, Nicole" userId="b540039e-86ee-4536-8910-213125b66d91" providerId="ADAL" clId="{8AF2F034-F325-49F4-B867-6C73CD2455A5}" dt="2020-03-15T22:00:10.941" v="677"/>
        <pc:sldMkLst>
          <pc:docMk/>
          <pc:sldMk cId="1588735697" sldId="301"/>
        </pc:sldMkLst>
      </pc:sldChg>
      <pc:sldChg chg="addSp delSp modSp add modTransition setBg">
        <pc:chgData name="Webber, Nicole" userId="b540039e-86ee-4536-8910-213125b66d91" providerId="ADAL" clId="{8AF2F034-F325-49F4-B867-6C73CD2455A5}" dt="2020-03-16T22:47:47.311" v="6304"/>
        <pc:sldMkLst>
          <pc:docMk/>
          <pc:sldMk cId="2030212419" sldId="302"/>
        </pc:sldMkLst>
        <pc:spChg chg="mod">
          <ac:chgData name="Webber, Nicole" userId="b540039e-86ee-4536-8910-213125b66d91" providerId="ADAL" clId="{8AF2F034-F325-49F4-B867-6C73CD2455A5}" dt="2020-03-16T19:53:53.806" v="5962" actId="20577"/>
          <ac:spMkLst>
            <pc:docMk/>
            <pc:sldMk cId="2030212419" sldId="302"/>
            <ac:spMk id="2" creationId="{00000000-0000-0000-0000-000000000000}"/>
          </ac:spMkLst>
        </pc:spChg>
        <pc:spChg chg="add mod">
          <ac:chgData name="Webber, Nicole" userId="b540039e-86ee-4536-8910-213125b66d91" providerId="ADAL" clId="{8AF2F034-F325-49F4-B867-6C73CD2455A5}" dt="2020-03-16T16:08:51.126" v="2522" actId="20577"/>
          <ac:spMkLst>
            <pc:docMk/>
            <pc:sldMk cId="2030212419" sldId="302"/>
            <ac:spMk id="5" creationId="{C0EC911C-685E-4289-A975-96632EAF01E9}"/>
          </ac:spMkLst>
        </pc:spChg>
        <pc:spChg chg="add del">
          <ac:chgData name="Webber, Nicole" userId="b540039e-86ee-4536-8910-213125b66d91" providerId="ADAL" clId="{8AF2F034-F325-49F4-B867-6C73CD2455A5}" dt="2020-03-16T01:30:04.775" v="1822" actId="478"/>
          <ac:spMkLst>
            <pc:docMk/>
            <pc:sldMk cId="2030212419" sldId="302"/>
            <ac:spMk id="6" creationId="{F4BFB3AC-1349-4E25-BE8A-9F48741E033B}"/>
          </ac:spMkLst>
        </pc:spChg>
        <pc:spChg chg="add">
          <ac:chgData name="Webber, Nicole" userId="b540039e-86ee-4536-8910-213125b66d91" providerId="ADAL" clId="{8AF2F034-F325-49F4-B867-6C73CD2455A5}" dt="2020-03-16T01:30:05.109" v="1823"/>
          <ac:spMkLst>
            <pc:docMk/>
            <pc:sldMk cId="2030212419" sldId="302"/>
            <ac:spMk id="7" creationId="{999C1965-7FC8-420E-8080-43849FC5FC4C}"/>
          </ac:spMkLst>
        </pc:spChg>
        <pc:grpChg chg="add">
          <ac:chgData name="Webber, Nicole" userId="b540039e-86ee-4536-8910-213125b66d91" providerId="ADAL" clId="{8AF2F034-F325-49F4-B867-6C73CD2455A5}" dt="2020-03-16T15:51:16.072" v="2385"/>
          <ac:grpSpMkLst>
            <pc:docMk/>
            <pc:sldMk cId="2030212419" sldId="302"/>
            <ac:grpSpMk id="6" creationId="{38D30517-D945-421B-BC93-3CC67F884DCA}"/>
          </ac:grpSpMkLst>
        </pc:grpChg>
        <pc:picChg chg="mod">
          <ac:chgData name="Webber, Nicole" userId="b540039e-86ee-4536-8910-213125b66d91" providerId="ADAL" clId="{8AF2F034-F325-49F4-B867-6C73CD2455A5}" dt="2020-03-16T16:08:30.552" v="2519" actId="14100"/>
          <ac:picMkLst>
            <pc:docMk/>
            <pc:sldMk cId="2030212419" sldId="302"/>
            <ac:picMk id="4" creationId="{00000000-0000-0000-0000-000000000000}"/>
          </ac:picMkLst>
        </pc:picChg>
      </pc:sldChg>
      <pc:sldChg chg="add del">
        <pc:chgData name="Webber, Nicole" userId="b540039e-86ee-4536-8910-213125b66d91" providerId="ADAL" clId="{8AF2F034-F325-49F4-B867-6C73CD2455A5}" dt="2020-03-15T22:00:10.941" v="677"/>
        <pc:sldMkLst>
          <pc:docMk/>
          <pc:sldMk cId="2246995979" sldId="302"/>
        </pc:sldMkLst>
      </pc:sldChg>
      <pc:sldChg chg="add del">
        <pc:chgData name="Webber, Nicole" userId="b540039e-86ee-4536-8910-213125b66d91" providerId="ADAL" clId="{8AF2F034-F325-49F4-B867-6C73CD2455A5}" dt="2020-03-15T22:00:10.941" v="677"/>
        <pc:sldMkLst>
          <pc:docMk/>
          <pc:sldMk cId="846533543" sldId="303"/>
        </pc:sldMkLst>
      </pc:sldChg>
      <pc:sldChg chg="addSp delSp modSp add modTransition setBg">
        <pc:chgData name="Webber, Nicole" userId="b540039e-86ee-4536-8910-213125b66d91" providerId="ADAL" clId="{8AF2F034-F325-49F4-B867-6C73CD2455A5}" dt="2020-03-16T22:47:47.311" v="6304"/>
        <pc:sldMkLst>
          <pc:docMk/>
          <pc:sldMk cId="4176690837" sldId="303"/>
        </pc:sldMkLst>
        <pc:spChg chg="mod">
          <ac:chgData name="Webber, Nicole" userId="b540039e-86ee-4536-8910-213125b66d91" providerId="ADAL" clId="{8AF2F034-F325-49F4-B867-6C73CD2455A5}" dt="2020-03-16T16:09:41.544" v="2529" actId="1036"/>
          <ac:spMkLst>
            <pc:docMk/>
            <pc:sldMk cId="4176690837" sldId="303"/>
            <ac:spMk id="2" creationId="{00000000-0000-0000-0000-000000000000}"/>
          </ac:spMkLst>
        </pc:spChg>
        <pc:spChg chg="add mod">
          <ac:chgData name="Webber, Nicole" userId="b540039e-86ee-4536-8910-213125b66d91" providerId="ADAL" clId="{8AF2F034-F325-49F4-B867-6C73CD2455A5}" dt="2020-03-16T16:12:15.915" v="2595" actId="14100"/>
          <ac:spMkLst>
            <pc:docMk/>
            <pc:sldMk cId="4176690837" sldId="303"/>
            <ac:spMk id="5" creationId="{28976945-BBD7-456C-BA02-A02CA632A5DB}"/>
          </ac:spMkLst>
        </pc:spChg>
        <pc:spChg chg="add del mod">
          <ac:chgData name="Webber, Nicole" userId="b540039e-86ee-4536-8910-213125b66d91" providerId="ADAL" clId="{8AF2F034-F325-49F4-B867-6C73CD2455A5}" dt="2020-03-15T23:39:55.665" v="1579" actId="478"/>
          <ac:spMkLst>
            <pc:docMk/>
            <pc:sldMk cId="4176690837" sldId="303"/>
            <ac:spMk id="6" creationId="{551B7983-527C-45A1-A0BE-CC24B64FC8FC}"/>
          </ac:spMkLst>
        </pc:spChg>
        <pc:spChg chg="add mod">
          <ac:chgData name="Webber, Nicole" userId="b540039e-86ee-4536-8910-213125b66d91" providerId="ADAL" clId="{8AF2F034-F325-49F4-B867-6C73CD2455A5}" dt="2020-03-16T16:10:10" v="2543" actId="121"/>
          <ac:spMkLst>
            <pc:docMk/>
            <pc:sldMk cId="4176690837" sldId="303"/>
            <ac:spMk id="7" creationId="{A6741962-D760-4D5D-9D9A-F3E42EAED19F}"/>
          </ac:spMkLst>
        </pc:spChg>
        <pc:spChg chg="add del">
          <ac:chgData name="Webber, Nicole" userId="b540039e-86ee-4536-8910-213125b66d91" providerId="ADAL" clId="{8AF2F034-F325-49F4-B867-6C73CD2455A5}" dt="2020-03-16T01:30:10.827" v="1824" actId="478"/>
          <ac:spMkLst>
            <pc:docMk/>
            <pc:sldMk cId="4176690837" sldId="303"/>
            <ac:spMk id="8" creationId="{5F5F63DE-504D-4050-A3E1-C5CADC650AED}"/>
          </ac:spMkLst>
        </pc:spChg>
        <pc:spChg chg="add">
          <ac:chgData name="Webber, Nicole" userId="b540039e-86ee-4536-8910-213125b66d91" providerId="ADAL" clId="{8AF2F034-F325-49F4-B867-6C73CD2455A5}" dt="2020-03-16T01:30:11.278" v="1825"/>
          <ac:spMkLst>
            <pc:docMk/>
            <pc:sldMk cId="4176690837" sldId="303"/>
            <ac:spMk id="9" creationId="{CF6BFA22-D93E-4A3D-8BF1-FC299C0F7F14}"/>
          </ac:spMkLst>
        </pc:spChg>
        <pc:picChg chg="mod">
          <ac:chgData name="Webber, Nicole" userId="b540039e-86ee-4536-8910-213125b66d91" providerId="ADAL" clId="{8AF2F034-F325-49F4-B867-6C73CD2455A5}" dt="2020-03-16T16:11:52.871" v="2591" actId="1035"/>
          <ac:picMkLst>
            <pc:docMk/>
            <pc:sldMk cId="4176690837" sldId="303"/>
            <ac:picMk id="4" creationId="{00000000-0000-0000-0000-000000000000}"/>
          </ac:picMkLst>
        </pc:picChg>
      </pc:sldChg>
      <pc:sldChg chg="add del">
        <pc:chgData name="Webber, Nicole" userId="b540039e-86ee-4536-8910-213125b66d91" providerId="ADAL" clId="{8AF2F034-F325-49F4-B867-6C73CD2455A5}" dt="2020-03-15T22:00:10.941" v="677"/>
        <pc:sldMkLst>
          <pc:docMk/>
          <pc:sldMk cId="55872547" sldId="304"/>
        </pc:sldMkLst>
      </pc:sldChg>
      <pc:sldChg chg="addSp delSp modSp add modTransition setBg">
        <pc:chgData name="Webber, Nicole" userId="b540039e-86ee-4536-8910-213125b66d91" providerId="ADAL" clId="{8AF2F034-F325-49F4-B867-6C73CD2455A5}" dt="2020-03-16T22:47:47.311" v="6304"/>
        <pc:sldMkLst>
          <pc:docMk/>
          <pc:sldMk cId="303717574" sldId="304"/>
        </pc:sldMkLst>
        <pc:spChg chg="del mod">
          <ac:chgData name="Webber, Nicole" userId="b540039e-86ee-4536-8910-213125b66d91" providerId="ADAL" clId="{8AF2F034-F325-49F4-B867-6C73CD2455A5}" dt="2020-03-16T20:02:54.388" v="6012" actId="478"/>
          <ac:spMkLst>
            <pc:docMk/>
            <pc:sldMk cId="303717574" sldId="304"/>
            <ac:spMk id="2" creationId="{00000000-0000-0000-0000-000000000000}"/>
          </ac:spMkLst>
        </pc:spChg>
        <pc:spChg chg="add del mod">
          <ac:chgData name="Webber, Nicole" userId="b540039e-86ee-4536-8910-213125b66d91" providerId="ADAL" clId="{8AF2F034-F325-49F4-B867-6C73CD2455A5}" dt="2020-03-16T20:02:58.077" v="6013" actId="478"/>
          <ac:spMkLst>
            <pc:docMk/>
            <pc:sldMk cId="303717574" sldId="304"/>
            <ac:spMk id="4" creationId="{B74661CA-686D-4A3E-9098-E5E7BC802C85}"/>
          </ac:spMkLst>
        </pc:spChg>
        <pc:spChg chg="del">
          <ac:chgData name="Webber, Nicole" userId="b540039e-86ee-4536-8910-213125b66d91" providerId="ADAL" clId="{8AF2F034-F325-49F4-B867-6C73CD2455A5}" dt="2020-03-15T23:42:14.291" v="1630" actId="478"/>
          <ac:spMkLst>
            <pc:docMk/>
            <pc:sldMk cId="303717574" sldId="304"/>
            <ac:spMk id="5" creationId="{28976945-BBD7-456C-BA02-A02CA632A5DB}"/>
          </ac:spMkLst>
        </pc:spChg>
        <pc:spChg chg="mod">
          <ac:chgData name="Webber, Nicole" userId="b540039e-86ee-4536-8910-213125b66d91" providerId="ADAL" clId="{8AF2F034-F325-49F4-B867-6C73CD2455A5}" dt="2020-03-16T20:03:24.552" v="6016" actId="1076"/>
          <ac:spMkLst>
            <pc:docMk/>
            <pc:sldMk cId="303717574" sldId="304"/>
            <ac:spMk id="6" creationId="{551B7983-527C-45A1-A0BE-CC24B64FC8FC}"/>
          </ac:spMkLst>
        </pc:spChg>
        <pc:spChg chg="add del mod">
          <ac:chgData name="Webber, Nicole" userId="b540039e-86ee-4536-8910-213125b66d91" providerId="ADAL" clId="{8AF2F034-F325-49F4-B867-6C73CD2455A5}" dt="2020-03-15T23:42:07.252" v="1628" actId="478"/>
          <ac:spMkLst>
            <pc:docMk/>
            <pc:sldMk cId="303717574" sldId="304"/>
            <ac:spMk id="7" creationId="{1037FE8F-EA0B-4780-BEE0-4E7462B71456}"/>
          </ac:spMkLst>
        </pc:spChg>
        <pc:spChg chg="mod">
          <ac:chgData name="Webber, Nicole" userId="b540039e-86ee-4536-8910-213125b66d91" providerId="ADAL" clId="{8AF2F034-F325-49F4-B867-6C73CD2455A5}" dt="2020-03-16T15:44:26.882" v="2328" actId="207"/>
          <ac:spMkLst>
            <pc:docMk/>
            <pc:sldMk cId="303717574" sldId="304"/>
            <ac:spMk id="9" creationId="{372ADBBF-D397-4948-850A-53C5EA20B2DD}"/>
          </ac:spMkLst>
        </pc:spChg>
        <pc:spChg chg="add del">
          <ac:chgData name="Webber, Nicole" userId="b540039e-86ee-4536-8910-213125b66d91" providerId="ADAL" clId="{8AF2F034-F325-49F4-B867-6C73CD2455A5}" dt="2020-03-16T01:30:19.468" v="1826" actId="478"/>
          <ac:spMkLst>
            <pc:docMk/>
            <pc:sldMk cId="303717574" sldId="304"/>
            <ac:spMk id="11" creationId="{246929F6-7231-45FA-A8D2-D82E0401AD0F}"/>
          </ac:spMkLst>
        </pc:spChg>
        <pc:spChg chg="add ord">
          <ac:chgData name="Webber, Nicole" userId="b540039e-86ee-4536-8910-213125b66d91" providerId="ADAL" clId="{8AF2F034-F325-49F4-B867-6C73CD2455A5}" dt="2020-03-16T20:03:36.605" v="6017" actId="167"/>
          <ac:spMkLst>
            <pc:docMk/>
            <pc:sldMk cId="303717574" sldId="304"/>
            <ac:spMk id="12" creationId="{3EEED5D4-DA66-49D9-AAA0-22359B962444}"/>
          </ac:spMkLst>
        </pc:spChg>
        <pc:spChg chg="add mod">
          <ac:chgData name="Webber, Nicole" userId="b540039e-86ee-4536-8910-213125b66d91" providerId="ADAL" clId="{8AF2F034-F325-49F4-B867-6C73CD2455A5}" dt="2020-03-16T20:01:14.120" v="6011" actId="121"/>
          <ac:spMkLst>
            <pc:docMk/>
            <pc:sldMk cId="303717574" sldId="304"/>
            <ac:spMk id="15" creationId="{E30058B3-B7BE-4C67-8E95-C44E28FC8B17}"/>
          </ac:spMkLst>
        </pc:spChg>
        <pc:grpChg chg="add del">
          <ac:chgData name="Webber, Nicole" userId="b540039e-86ee-4536-8910-213125b66d91" providerId="ADAL" clId="{8AF2F034-F325-49F4-B867-6C73CD2455A5}" dt="2020-03-16T15:51:29.260" v="2386" actId="478"/>
          <ac:grpSpMkLst>
            <pc:docMk/>
            <pc:sldMk cId="303717574" sldId="304"/>
            <ac:grpSpMk id="8" creationId="{9EB7EF5D-FA99-4380-84CF-1362C930D1F6}"/>
          </ac:grpSpMkLst>
        </pc:grpChg>
        <pc:grpChg chg="add">
          <ac:chgData name="Webber, Nicole" userId="b540039e-86ee-4536-8910-213125b66d91" providerId="ADAL" clId="{8AF2F034-F325-49F4-B867-6C73CD2455A5}" dt="2020-03-16T15:51:29.743" v="2387"/>
          <ac:grpSpMkLst>
            <pc:docMk/>
            <pc:sldMk cId="303717574" sldId="304"/>
            <ac:grpSpMk id="11" creationId="{701CE725-67B0-49A3-883C-83509BFCB101}"/>
          </ac:grpSpMkLst>
        </pc:grpChg>
        <pc:picChg chg="del">
          <ac:chgData name="Webber, Nicole" userId="b540039e-86ee-4536-8910-213125b66d91" providerId="ADAL" clId="{8AF2F034-F325-49F4-B867-6C73CD2455A5}" dt="2020-03-15T23:42:03.690" v="1627" actId="478"/>
          <ac:picMkLst>
            <pc:docMk/>
            <pc:sldMk cId="303717574" sldId="304"/>
            <ac:picMk id="4" creationId="{00000000-0000-0000-0000-000000000000}"/>
          </ac:picMkLst>
        </pc:picChg>
        <pc:picChg chg="add mod">
          <ac:chgData name="Webber, Nicole" userId="b540039e-86ee-4536-8910-213125b66d91" providerId="ADAL" clId="{8AF2F034-F325-49F4-B867-6C73CD2455A5}" dt="2020-03-16T20:03:07.207" v="6014" actId="14100"/>
          <ac:picMkLst>
            <pc:docMk/>
            <pc:sldMk cId="303717574" sldId="304"/>
            <ac:picMk id="2050" creationId="{D3F7BCF3-A0ED-42A6-AEE8-4FA53470FFD3}"/>
          </ac:picMkLst>
        </pc:picChg>
      </pc:sldChg>
      <pc:sldChg chg="add del">
        <pc:chgData name="Webber, Nicole" userId="b540039e-86ee-4536-8910-213125b66d91" providerId="ADAL" clId="{8AF2F034-F325-49F4-B867-6C73CD2455A5}" dt="2020-03-15T23:25:32.861" v="1369"/>
        <pc:sldMkLst>
          <pc:docMk/>
          <pc:sldMk cId="1478418934" sldId="304"/>
        </pc:sldMkLst>
      </pc:sldChg>
      <pc:sldChg chg="addSp delSp modSp add ord modTransition">
        <pc:chgData name="Webber, Nicole" userId="b540039e-86ee-4536-8910-213125b66d91" providerId="ADAL" clId="{8AF2F034-F325-49F4-B867-6C73CD2455A5}" dt="2020-03-16T22:47:47.311" v="6304"/>
        <pc:sldMkLst>
          <pc:docMk/>
          <pc:sldMk cId="335604626" sldId="305"/>
        </pc:sldMkLst>
        <pc:spChg chg="mod">
          <ac:chgData name="Webber, Nicole" userId="b540039e-86ee-4536-8910-213125b66d91" providerId="ADAL" clId="{8AF2F034-F325-49F4-B867-6C73CD2455A5}" dt="2020-03-16T16:18:00.732" v="2600" actId="14100"/>
          <ac:spMkLst>
            <pc:docMk/>
            <pc:sldMk cId="335604626" sldId="305"/>
            <ac:spMk id="3" creationId="{5CD302C4-BA8C-4791-AE1D-E67D21CA345D}"/>
          </ac:spMkLst>
        </pc:spChg>
        <pc:spChg chg="del">
          <ac:chgData name="Webber, Nicole" userId="b540039e-86ee-4536-8910-213125b66d91" providerId="ADAL" clId="{8AF2F034-F325-49F4-B867-6C73CD2455A5}" dt="2020-03-16T01:32:35.292" v="1854" actId="478"/>
          <ac:spMkLst>
            <pc:docMk/>
            <pc:sldMk cId="335604626" sldId="305"/>
            <ac:spMk id="8" creationId="{245503E2-12AE-4A0F-88EC-2897D9DEF0E8}"/>
          </ac:spMkLst>
        </pc:spChg>
        <pc:spChg chg="mod">
          <ac:chgData name="Webber, Nicole" userId="b540039e-86ee-4536-8910-213125b66d91" providerId="ADAL" clId="{8AF2F034-F325-49F4-B867-6C73CD2455A5}" dt="2020-03-16T15:44:30.821" v="2329" actId="207"/>
          <ac:spMkLst>
            <pc:docMk/>
            <pc:sldMk cId="335604626" sldId="305"/>
            <ac:spMk id="11" creationId="{F2343FEE-7CB4-412A-8AE7-2B484D418892}"/>
          </ac:spMkLst>
        </pc:spChg>
        <pc:spChg chg="add del">
          <ac:chgData name="Webber, Nicole" userId="b540039e-86ee-4536-8910-213125b66d91" providerId="ADAL" clId="{8AF2F034-F325-49F4-B867-6C73CD2455A5}" dt="2020-03-16T01:12:58.779" v="1725"/>
          <ac:spMkLst>
            <pc:docMk/>
            <pc:sldMk cId="335604626" sldId="305"/>
            <ac:spMk id="13" creationId="{564ED33B-1694-4B0B-8861-8C6E07158CCA}"/>
          </ac:spMkLst>
        </pc:spChg>
        <pc:spChg chg="add mod ord">
          <ac:chgData name="Webber, Nicole" userId="b540039e-86ee-4536-8910-213125b66d91" providerId="ADAL" clId="{8AF2F034-F325-49F4-B867-6C73CD2455A5}" dt="2020-03-16T01:32:42.770" v="1858" actId="1035"/>
          <ac:spMkLst>
            <pc:docMk/>
            <pc:sldMk cId="335604626" sldId="305"/>
            <ac:spMk id="14" creationId="{E6557FC9-8806-4D1A-AB0D-94CB71935E04}"/>
          </ac:spMkLst>
        </pc:spChg>
        <pc:grpChg chg="add del mod">
          <ac:chgData name="Webber, Nicole" userId="b540039e-86ee-4536-8910-213125b66d91" providerId="ADAL" clId="{8AF2F034-F325-49F4-B867-6C73CD2455A5}" dt="2020-03-16T01:07:17.510" v="1676" actId="478"/>
          <ac:grpSpMkLst>
            <pc:docMk/>
            <pc:sldMk cId="335604626" sldId="305"/>
            <ac:grpSpMk id="5" creationId="{FAFE82F7-8751-429D-AF25-A3F5ECFB1CD8}"/>
          </ac:grpSpMkLst>
        </pc:grpChg>
        <pc:grpChg chg="add mod">
          <ac:chgData name="Webber, Nicole" userId="b540039e-86ee-4536-8910-213125b66d91" providerId="ADAL" clId="{8AF2F034-F325-49F4-B867-6C73CD2455A5}" dt="2020-03-16T01:08:09.332" v="1690" actId="1076"/>
          <ac:grpSpMkLst>
            <pc:docMk/>
            <pc:sldMk cId="335604626" sldId="305"/>
            <ac:grpSpMk id="10" creationId="{37F4C7F1-E21A-4B08-A75B-64FB6F643400}"/>
          </ac:grpSpMkLst>
        </pc:grpChg>
      </pc:sldChg>
      <pc:sldChg chg="add del">
        <pc:chgData name="Webber, Nicole" userId="b540039e-86ee-4536-8910-213125b66d91" providerId="ADAL" clId="{8AF2F034-F325-49F4-B867-6C73CD2455A5}" dt="2020-03-15T23:25:32.861" v="1369"/>
        <pc:sldMkLst>
          <pc:docMk/>
          <pc:sldMk cId="607858875" sldId="305"/>
        </pc:sldMkLst>
      </pc:sldChg>
      <pc:sldChg chg="add del">
        <pc:chgData name="Webber, Nicole" userId="b540039e-86ee-4536-8910-213125b66d91" providerId="ADAL" clId="{8AF2F034-F325-49F4-B867-6C73CD2455A5}" dt="2020-03-15T22:00:10.941" v="677"/>
        <pc:sldMkLst>
          <pc:docMk/>
          <pc:sldMk cId="1000275377" sldId="305"/>
        </pc:sldMkLst>
      </pc:sldChg>
      <pc:sldChg chg="add del">
        <pc:chgData name="Webber, Nicole" userId="b540039e-86ee-4536-8910-213125b66d91" providerId="ADAL" clId="{8AF2F034-F325-49F4-B867-6C73CD2455A5}" dt="2020-03-15T22:00:10.941" v="677"/>
        <pc:sldMkLst>
          <pc:docMk/>
          <pc:sldMk cId="2652881794" sldId="306"/>
        </pc:sldMkLst>
      </pc:sldChg>
      <pc:sldChg chg="add del">
        <pc:chgData name="Webber, Nicole" userId="b540039e-86ee-4536-8910-213125b66d91" providerId="ADAL" clId="{8AF2F034-F325-49F4-B867-6C73CD2455A5}" dt="2020-03-15T23:25:32.861" v="1369"/>
        <pc:sldMkLst>
          <pc:docMk/>
          <pc:sldMk cId="3906522867" sldId="306"/>
        </pc:sldMkLst>
      </pc:sldChg>
      <pc:sldChg chg="add del">
        <pc:chgData name="Webber, Nicole" userId="b540039e-86ee-4536-8910-213125b66d91" providerId="ADAL" clId="{8AF2F034-F325-49F4-B867-6C73CD2455A5}" dt="2020-03-15T23:25:32.861" v="1369"/>
        <pc:sldMkLst>
          <pc:docMk/>
          <pc:sldMk cId="32657072" sldId="307"/>
        </pc:sldMkLst>
      </pc:sldChg>
      <pc:sldChg chg="add del">
        <pc:chgData name="Webber, Nicole" userId="b540039e-86ee-4536-8910-213125b66d91" providerId="ADAL" clId="{8AF2F034-F325-49F4-B867-6C73CD2455A5}" dt="2020-03-15T22:00:10.941" v="677"/>
        <pc:sldMkLst>
          <pc:docMk/>
          <pc:sldMk cId="3635080618" sldId="307"/>
        </pc:sldMkLst>
      </pc:sldChg>
      <pc:sldChg chg="add del">
        <pc:chgData name="Webber, Nicole" userId="b540039e-86ee-4536-8910-213125b66d91" providerId="ADAL" clId="{8AF2F034-F325-49F4-B867-6C73CD2455A5}" dt="2020-03-15T23:25:32.861" v="1369"/>
        <pc:sldMkLst>
          <pc:docMk/>
          <pc:sldMk cId="2881301472" sldId="308"/>
        </pc:sldMkLst>
      </pc:sldChg>
      <pc:sldChg chg="addSp modSp add modTransition">
        <pc:chgData name="Webber, Nicole" userId="b540039e-86ee-4536-8910-213125b66d91" providerId="ADAL" clId="{8AF2F034-F325-49F4-B867-6C73CD2455A5}" dt="2020-03-16T22:51:39.804" v="6305" actId="1076"/>
        <pc:sldMkLst>
          <pc:docMk/>
          <pc:sldMk cId="2435123871" sldId="343"/>
        </pc:sldMkLst>
        <pc:spChg chg="mod">
          <ac:chgData name="Webber, Nicole" userId="b540039e-86ee-4536-8910-213125b66d91" providerId="ADAL" clId="{8AF2F034-F325-49F4-B867-6C73CD2455A5}" dt="2020-03-16T22:51:39.804" v="6305" actId="1076"/>
          <ac:spMkLst>
            <pc:docMk/>
            <pc:sldMk cId="2435123871" sldId="343"/>
            <ac:spMk id="2" creationId="{00000000-0000-0000-0000-000000000000}"/>
          </ac:spMkLst>
        </pc:spChg>
        <pc:spChg chg="mod">
          <ac:chgData name="Webber, Nicole" userId="b540039e-86ee-4536-8910-213125b66d91" providerId="ADAL" clId="{8AF2F034-F325-49F4-B867-6C73CD2455A5}" dt="2020-03-16T15:31:58.841" v="2232" actId="27636"/>
          <ac:spMkLst>
            <pc:docMk/>
            <pc:sldMk cId="2435123871" sldId="343"/>
            <ac:spMk id="4" creationId="{EECC86C8-097E-424D-B8DC-7877B7E1400C}"/>
          </ac:spMkLst>
        </pc:spChg>
        <pc:spChg chg="add">
          <ac:chgData name="Webber, Nicole" userId="b540039e-86ee-4536-8910-213125b66d91" providerId="ADAL" clId="{8AF2F034-F325-49F4-B867-6C73CD2455A5}" dt="2020-03-16T18:25:44.568" v="3965"/>
          <ac:spMkLst>
            <pc:docMk/>
            <pc:sldMk cId="2435123871" sldId="343"/>
            <ac:spMk id="5" creationId="{331470EF-01B3-4853-8317-DAA100210B4E}"/>
          </ac:spMkLst>
        </pc:spChg>
        <pc:spChg chg="add">
          <ac:chgData name="Webber, Nicole" userId="b540039e-86ee-4536-8910-213125b66d91" providerId="ADAL" clId="{8AF2F034-F325-49F4-B867-6C73CD2455A5}" dt="2020-03-16T18:25:44.568" v="3965"/>
          <ac:spMkLst>
            <pc:docMk/>
            <pc:sldMk cId="2435123871" sldId="343"/>
            <ac:spMk id="6" creationId="{AE0B7328-EA02-453C-847F-BC1C305D3C41}"/>
          </ac:spMkLst>
        </pc:spChg>
      </pc:sldChg>
      <pc:sldChg chg="addSp modSp add modTransition">
        <pc:chgData name="Webber, Nicole" userId="b540039e-86ee-4536-8910-213125b66d91" providerId="ADAL" clId="{8AF2F034-F325-49F4-B867-6C73CD2455A5}" dt="2020-03-16T22:47:47.311" v="6304"/>
        <pc:sldMkLst>
          <pc:docMk/>
          <pc:sldMk cId="2323641154" sldId="345"/>
        </pc:sldMkLst>
        <pc:spChg chg="mod">
          <ac:chgData name="Webber, Nicole" userId="b540039e-86ee-4536-8910-213125b66d91" providerId="ADAL" clId="{8AF2F034-F325-49F4-B867-6C73CD2455A5}" dt="2020-03-16T18:26:54.391" v="3985" actId="1076"/>
          <ac:spMkLst>
            <pc:docMk/>
            <pc:sldMk cId="2323641154" sldId="345"/>
            <ac:spMk id="2" creationId="{890D10F5-3CB5-4B44-B24B-129CBE583C10}"/>
          </ac:spMkLst>
        </pc:spChg>
        <pc:spChg chg="mod">
          <ac:chgData name="Webber, Nicole" userId="b540039e-86ee-4536-8910-213125b66d91" providerId="ADAL" clId="{8AF2F034-F325-49F4-B867-6C73CD2455A5}" dt="2020-03-16T18:26:13.575" v="3973" actId="404"/>
          <ac:spMkLst>
            <pc:docMk/>
            <pc:sldMk cId="2323641154" sldId="345"/>
            <ac:spMk id="3" creationId="{90BB1347-1F2D-764E-AAFD-F5BADFB09FEB}"/>
          </ac:spMkLst>
        </pc:spChg>
        <pc:spChg chg="mod">
          <ac:chgData name="Webber, Nicole" userId="b540039e-86ee-4536-8910-213125b66d91" providerId="ADAL" clId="{8AF2F034-F325-49F4-B867-6C73CD2455A5}" dt="2020-03-16T18:26:45.984" v="3984" actId="1037"/>
          <ac:spMkLst>
            <pc:docMk/>
            <pc:sldMk cId="2323641154" sldId="345"/>
            <ac:spMk id="5" creationId="{E4E31C35-E94C-4AD8-B00A-2686232099C1}"/>
          </ac:spMkLst>
        </pc:spChg>
        <pc:spChg chg="add">
          <ac:chgData name="Webber, Nicole" userId="b540039e-86ee-4536-8910-213125b66d91" providerId="ADAL" clId="{8AF2F034-F325-49F4-B867-6C73CD2455A5}" dt="2020-03-16T18:25:46.575" v="3966"/>
          <ac:spMkLst>
            <pc:docMk/>
            <pc:sldMk cId="2323641154" sldId="345"/>
            <ac:spMk id="7" creationId="{87BE7690-7CAB-4598-B5BC-A100CFDEF225}"/>
          </ac:spMkLst>
        </pc:spChg>
        <pc:spChg chg="add">
          <ac:chgData name="Webber, Nicole" userId="b540039e-86ee-4536-8910-213125b66d91" providerId="ADAL" clId="{8AF2F034-F325-49F4-B867-6C73CD2455A5}" dt="2020-03-16T18:25:46.575" v="3966"/>
          <ac:spMkLst>
            <pc:docMk/>
            <pc:sldMk cId="2323641154" sldId="345"/>
            <ac:spMk id="8" creationId="{2AE5A6CF-AACC-4BDB-B442-A2FB70BC891A}"/>
          </ac:spMkLst>
        </pc:spChg>
        <pc:grpChg chg="add mod">
          <ac:chgData name="Webber, Nicole" userId="b540039e-86ee-4536-8910-213125b66d91" providerId="ADAL" clId="{8AF2F034-F325-49F4-B867-6C73CD2455A5}" dt="2020-03-16T18:26:33.953" v="3975" actId="1076"/>
          <ac:grpSpMkLst>
            <pc:docMk/>
            <pc:sldMk cId="2323641154" sldId="345"/>
            <ac:grpSpMk id="4" creationId="{9A4FF6C9-21FA-457D-A4D2-348EB4F85ADC}"/>
          </ac:grpSpMkLst>
        </pc:grpChg>
      </pc:sldChg>
      <pc:sldChg chg="addSp delSp modSp add ord modTransition modNotesTx">
        <pc:chgData name="Webber, Nicole" userId="b540039e-86ee-4536-8910-213125b66d91" providerId="ADAL" clId="{8AF2F034-F325-49F4-B867-6C73CD2455A5}" dt="2020-03-16T22:47:47.311" v="6304"/>
        <pc:sldMkLst>
          <pc:docMk/>
          <pc:sldMk cId="3354995875" sldId="348"/>
        </pc:sldMkLst>
        <pc:spChg chg="del mod">
          <ac:chgData name="Webber, Nicole" userId="b540039e-86ee-4536-8910-213125b66d91" providerId="ADAL" clId="{8AF2F034-F325-49F4-B867-6C73CD2455A5}" dt="2020-03-16T16:26:07.501" v="2721" actId="478"/>
          <ac:spMkLst>
            <pc:docMk/>
            <pc:sldMk cId="3354995875" sldId="348"/>
            <ac:spMk id="2" creationId="{00000000-0000-0000-0000-000000000000}"/>
          </ac:spMkLst>
        </pc:spChg>
        <pc:spChg chg="mod">
          <ac:chgData name="Webber, Nicole" userId="b540039e-86ee-4536-8910-213125b66d91" providerId="ADAL" clId="{8AF2F034-F325-49F4-B867-6C73CD2455A5}" dt="2020-03-16T16:49:08.040" v="2921" actId="14100"/>
          <ac:spMkLst>
            <pc:docMk/>
            <pc:sldMk cId="3354995875" sldId="348"/>
            <ac:spMk id="4" creationId="{F4EB02B9-23D7-BE47-99AE-81BFD6F4A5F9}"/>
          </ac:spMkLst>
        </pc:spChg>
        <pc:spChg chg="add del">
          <ac:chgData name="Webber, Nicole" userId="b540039e-86ee-4536-8910-213125b66d91" providerId="ADAL" clId="{8AF2F034-F325-49F4-B867-6C73CD2455A5}" dt="2020-03-16T01:32:59.409" v="1861" actId="478"/>
          <ac:spMkLst>
            <pc:docMk/>
            <pc:sldMk cId="3354995875" sldId="348"/>
            <ac:spMk id="5" creationId="{EB22D779-BFDF-4A14-9406-0776FE2C8054}"/>
          </ac:spMkLst>
        </pc:spChg>
        <pc:spChg chg="add del">
          <ac:chgData name="Webber, Nicole" userId="b540039e-86ee-4536-8910-213125b66d91" providerId="ADAL" clId="{8AF2F034-F325-49F4-B867-6C73CD2455A5}" dt="2020-03-16T16:25:10.306" v="2711" actId="478"/>
          <ac:spMkLst>
            <pc:docMk/>
            <pc:sldMk cId="3354995875" sldId="348"/>
            <ac:spMk id="6" creationId="{122EF5A6-6567-491B-9CA8-E63656F36BA4}"/>
          </ac:spMkLst>
        </pc:spChg>
        <pc:spChg chg="mod">
          <ac:chgData name="Webber, Nicole" userId="b540039e-86ee-4536-8910-213125b66d91" providerId="ADAL" clId="{8AF2F034-F325-49F4-B867-6C73CD2455A5}" dt="2020-03-16T16:27:49.350" v="2736" actId="179"/>
          <ac:spMkLst>
            <pc:docMk/>
            <pc:sldMk cId="3354995875" sldId="348"/>
            <ac:spMk id="7" creationId="{7DCFED4D-2687-420F-87BA-CEA6EBF57EF7}"/>
          </ac:spMkLst>
        </pc:spChg>
        <pc:spChg chg="add del">
          <ac:chgData name="Webber, Nicole" userId="b540039e-86ee-4536-8910-213125b66d91" providerId="ADAL" clId="{8AF2F034-F325-49F4-B867-6C73CD2455A5}" dt="2020-03-16T16:25:06.816" v="2710"/>
          <ac:spMkLst>
            <pc:docMk/>
            <pc:sldMk cId="3354995875" sldId="348"/>
            <ac:spMk id="9" creationId="{ADCE75A0-86A3-4111-96EE-CCEC8D3E7E58}"/>
          </ac:spMkLst>
        </pc:spChg>
        <pc:spChg chg="add del">
          <ac:chgData name="Webber, Nicole" userId="b540039e-86ee-4536-8910-213125b66d91" providerId="ADAL" clId="{8AF2F034-F325-49F4-B867-6C73CD2455A5}" dt="2020-03-16T16:25:06.816" v="2710"/>
          <ac:spMkLst>
            <pc:docMk/>
            <pc:sldMk cId="3354995875" sldId="348"/>
            <ac:spMk id="10" creationId="{FDFB0401-80F2-4F25-8E99-34FD45F38345}"/>
          </ac:spMkLst>
        </pc:spChg>
        <pc:spChg chg="add">
          <ac:chgData name="Webber, Nicole" userId="b540039e-86ee-4536-8910-213125b66d91" providerId="ADAL" clId="{8AF2F034-F325-49F4-B867-6C73CD2455A5}" dt="2020-03-16T16:25:11.376" v="2712"/>
          <ac:spMkLst>
            <pc:docMk/>
            <pc:sldMk cId="3354995875" sldId="348"/>
            <ac:spMk id="11" creationId="{C449ABB1-1B21-4FC0-9442-49F4251F5FC2}"/>
          </ac:spMkLst>
        </pc:spChg>
        <pc:spChg chg="add del mod">
          <ac:chgData name="Webber, Nicole" userId="b540039e-86ee-4536-8910-213125b66d91" providerId="ADAL" clId="{8AF2F034-F325-49F4-B867-6C73CD2455A5}" dt="2020-03-16T16:48:57.633" v="2920" actId="1037"/>
          <ac:spMkLst>
            <pc:docMk/>
            <pc:sldMk cId="3354995875" sldId="348"/>
            <ac:spMk id="12" creationId="{565978BA-86F4-4CEB-9FE2-33EEFE033734}"/>
          </ac:spMkLst>
        </pc:spChg>
        <pc:spChg chg="add del mod">
          <ac:chgData name="Webber, Nicole" userId="b540039e-86ee-4536-8910-213125b66d91" providerId="ADAL" clId="{8AF2F034-F325-49F4-B867-6C73CD2455A5}" dt="2020-03-16T16:26:10.164" v="2722" actId="478"/>
          <ac:spMkLst>
            <pc:docMk/>
            <pc:sldMk cId="3354995875" sldId="348"/>
            <ac:spMk id="13" creationId="{1748C59B-1D49-4F06-AA3F-6BFC66207479}"/>
          </ac:spMkLst>
        </pc:spChg>
        <pc:grpChg chg="add mod">
          <ac:chgData name="Webber, Nicole" userId="b540039e-86ee-4536-8910-213125b66d91" providerId="ADAL" clId="{8AF2F034-F325-49F4-B867-6C73CD2455A5}" dt="2020-03-16T16:27:41.966" v="2734" actId="1076"/>
          <ac:grpSpMkLst>
            <pc:docMk/>
            <pc:sldMk cId="3354995875" sldId="348"/>
            <ac:grpSpMk id="5" creationId="{63048CB6-2157-4BFC-B276-7F0DBFBD01FC}"/>
          </ac:grpSpMkLst>
        </pc:grpChg>
      </pc:sldChg>
      <pc:sldChg chg="addSp delSp modSp add ord modTransition modNotesTx">
        <pc:chgData name="Webber, Nicole" userId="b540039e-86ee-4536-8910-213125b66d91" providerId="ADAL" clId="{8AF2F034-F325-49F4-B867-6C73CD2455A5}" dt="2020-03-16T22:47:47.311" v="6304"/>
        <pc:sldMkLst>
          <pc:docMk/>
          <pc:sldMk cId="3016666505" sldId="355"/>
        </pc:sldMkLst>
        <pc:spChg chg="del">
          <ac:chgData name="Webber, Nicole" userId="b540039e-86ee-4536-8910-213125b66d91" providerId="ADAL" clId="{8AF2F034-F325-49F4-B867-6C73CD2455A5}" dt="2020-03-16T01:09:26.397" v="1697" actId="478"/>
          <ac:spMkLst>
            <pc:docMk/>
            <pc:sldMk cId="3016666505" sldId="355"/>
            <ac:spMk id="2" creationId="{0F193231-5495-FB4A-92B3-B3E9E5CC79A9}"/>
          </ac:spMkLst>
        </pc:spChg>
        <pc:spChg chg="add del mod">
          <ac:chgData name="Webber, Nicole" userId="b540039e-86ee-4536-8910-213125b66d91" providerId="ADAL" clId="{8AF2F034-F325-49F4-B867-6C73CD2455A5}" dt="2020-03-16T16:18:29.959" v="2602" actId="478"/>
          <ac:spMkLst>
            <pc:docMk/>
            <pc:sldMk cId="3016666505" sldId="355"/>
            <ac:spMk id="3" creationId="{4EF00BC0-D82E-4115-A296-DEDB85CABFAA}"/>
          </ac:spMkLst>
        </pc:spChg>
        <pc:spChg chg="del">
          <ac:chgData name="Webber, Nicole" userId="b540039e-86ee-4536-8910-213125b66d91" providerId="ADAL" clId="{8AF2F034-F325-49F4-B867-6C73CD2455A5}" dt="2020-03-16T16:18:26.761" v="2601" actId="478"/>
          <ac:spMkLst>
            <pc:docMk/>
            <pc:sldMk cId="3016666505" sldId="355"/>
            <ac:spMk id="4" creationId="{34BF351B-B108-C241-9974-54A289B46463}"/>
          </ac:spMkLst>
        </pc:spChg>
        <pc:spChg chg="mod">
          <ac:chgData name="Webber, Nicole" userId="b540039e-86ee-4536-8910-213125b66d91" providerId="ADAL" clId="{8AF2F034-F325-49F4-B867-6C73CD2455A5}" dt="2020-03-16T16:47:56.705" v="2895" actId="1076"/>
          <ac:spMkLst>
            <pc:docMk/>
            <pc:sldMk cId="3016666505" sldId="355"/>
            <ac:spMk id="6" creationId="{0B261D49-33DF-7F46-A4AA-4CD72D531A22}"/>
          </ac:spMkLst>
        </pc:spChg>
        <pc:spChg chg="mod">
          <ac:chgData name="Webber, Nicole" userId="b540039e-86ee-4536-8910-213125b66d91" providerId="ADAL" clId="{8AF2F034-F325-49F4-B867-6C73CD2455A5}" dt="2020-03-16T16:19:07.308" v="2614" actId="1076"/>
          <ac:spMkLst>
            <pc:docMk/>
            <pc:sldMk cId="3016666505" sldId="355"/>
            <ac:spMk id="8" creationId="{82A50971-FF96-6649-8750-5789BA8A1BFD}"/>
          </ac:spMkLst>
        </pc:spChg>
        <pc:spChg chg="add del">
          <ac:chgData name="Webber, Nicole" userId="b540039e-86ee-4536-8910-213125b66d91" providerId="ADAL" clId="{8AF2F034-F325-49F4-B867-6C73CD2455A5}" dt="2020-03-16T01:32:53.703" v="1859" actId="478"/>
          <ac:spMkLst>
            <pc:docMk/>
            <pc:sldMk cId="3016666505" sldId="355"/>
            <ac:spMk id="9" creationId="{8CF72FD6-85B7-402E-B2F4-65EADB1EC660}"/>
          </ac:spMkLst>
        </pc:spChg>
        <pc:spChg chg="add">
          <ac:chgData name="Webber, Nicole" userId="b540039e-86ee-4536-8910-213125b66d91" providerId="ADAL" clId="{8AF2F034-F325-49F4-B867-6C73CD2455A5}" dt="2020-03-16T16:18:47.371" v="2604"/>
          <ac:spMkLst>
            <pc:docMk/>
            <pc:sldMk cId="3016666505" sldId="355"/>
            <ac:spMk id="9" creationId="{DCBD5B3E-29CB-40B9-B9A3-71882CD547B2}"/>
          </ac:spMkLst>
        </pc:spChg>
        <pc:spChg chg="add del">
          <ac:chgData name="Webber, Nicole" userId="b540039e-86ee-4536-8910-213125b66d91" providerId="ADAL" clId="{8AF2F034-F325-49F4-B867-6C73CD2455A5}" dt="2020-03-16T16:18:32.600" v="2603" actId="478"/>
          <ac:spMkLst>
            <pc:docMk/>
            <pc:sldMk cId="3016666505" sldId="355"/>
            <ac:spMk id="10" creationId="{F82A3489-BB9B-4435-B700-CDE69311BE6D}"/>
          </ac:spMkLst>
        </pc:spChg>
        <pc:spChg chg="add del">
          <ac:chgData name="Webber, Nicole" userId="b540039e-86ee-4536-8910-213125b66d91" providerId="ADAL" clId="{8AF2F034-F325-49F4-B867-6C73CD2455A5}" dt="2020-03-16T16:47:47.617" v="2894" actId="478"/>
          <ac:spMkLst>
            <pc:docMk/>
            <pc:sldMk cId="3016666505" sldId="355"/>
            <ac:spMk id="11" creationId="{2BC249D8-2DE2-461A-A1ED-4F7971D947DB}"/>
          </ac:spMkLst>
        </pc:spChg>
        <pc:picChg chg="mod">
          <ac:chgData name="Webber, Nicole" userId="b540039e-86ee-4536-8910-213125b66d91" providerId="ADAL" clId="{8AF2F034-F325-49F4-B867-6C73CD2455A5}" dt="2020-03-16T16:19:02.365" v="2613" actId="1076"/>
          <ac:picMkLst>
            <pc:docMk/>
            <pc:sldMk cId="3016666505" sldId="355"/>
            <ac:picMk id="7" creationId="{ACDF40DE-AA0A-CB4B-9777-702139CDFF69}"/>
          </ac:picMkLst>
        </pc:picChg>
      </pc:sldChg>
      <pc:sldChg chg="addSp delSp modSp add ord modTransition modNotesTx">
        <pc:chgData name="Webber, Nicole" userId="b540039e-86ee-4536-8910-213125b66d91" providerId="ADAL" clId="{8AF2F034-F325-49F4-B867-6C73CD2455A5}" dt="2020-03-16T22:47:47.311" v="6304"/>
        <pc:sldMkLst>
          <pc:docMk/>
          <pc:sldMk cId="3233638397" sldId="356"/>
        </pc:sldMkLst>
        <pc:spChg chg="del">
          <ac:chgData name="Webber, Nicole" userId="b540039e-86ee-4536-8910-213125b66d91" providerId="ADAL" clId="{8AF2F034-F325-49F4-B867-6C73CD2455A5}" dt="2020-03-16T01:10:44.160" v="1700" actId="478"/>
          <ac:spMkLst>
            <pc:docMk/>
            <pc:sldMk cId="3233638397" sldId="356"/>
            <ac:spMk id="2" creationId="{0F193231-5495-FB4A-92B3-B3E9E5CC79A9}"/>
          </ac:spMkLst>
        </pc:spChg>
        <pc:spChg chg="mod">
          <ac:chgData name="Webber, Nicole" userId="b540039e-86ee-4536-8910-213125b66d91" providerId="ADAL" clId="{8AF2F034-F325-49F4-B867-6C73CD2455A5}" dt="2020-03-16T16:32:21.290" v="2818" actId="1035"/>
          <ac:spMkLst>
            <pc:docMk/>
            <pc:sldMk cId="3233638397" sldId="356"/>
            <ac:spMk id="3" creationId="{235EDDEE-43C3-6D41-A2E8-07E96598C50E}"/>
          </ac:spMkLst>
        </pc:spChg>
        <pc:spChg chg="del">
          <ac:chgData name="Webber, Nicole" userId="b540039e-86ee-4536-8910-213125b66d91" providerId="ADAL" clId="{8AF2F034-F325-49F4-B867-6C73CD2455A5}" dt="2020-03-16T16:30:11.962" v="2778" actId="478"/>
          <ac:spMkLst>
            <pc:docMk/>
            <pc:sldMk cId="3233638397" sldId="356"/>
            <ac:spMk id="4" creationId="{34BF351B-B108-C241-9974-54A289B46463}"/>
          </ac:spMkLst>
        </pc:spChg>
        <pc:spChg chg="add del mod">
          <ac:chgData name="Webber, Nicole" userId="b540039e-86ee-4536-8910-213125b66d91" providerId="ADAL" clId="{8AF2F034-F325-49F4-B867-6C73CD2455A5}" dt="2020-03-16T16:30:14.844" v="2779" actId="478"/>
          <ac:spMkLst>
            <pc:docMk/>
            <pc:sldMk cId="3233638397" sldId="356"/>
            <ac:spMk id="5" creationId="{248999F5-CE6A-47C7-A75E-2C379FA80AA2}"/>
          </ac:spMkLst>
        </pc:spChg>
        <pc:spChg chg="add">
          <ac:chgData name="Webber, Nicole" userId="b540039e-86ee-4536-8910-213125b66d91" providerId="ADAL" clId="{8AF2F034-F325-49F4-B867-6C73CD2455A5}" dt="2020-03-16T16:25:19.172" v="2714"/>
          <ac:spMkLst>
            <pc:docMk/>
            <pc:sldMk cId="3233638397" sldId="356"/>
            <ac:spMk id="6" creationId="{0A68F6B3-74FC-4D19-8EDE-C9D763DF519E}"/>
          </ac:spMkLst>
        </pc:spChg>
        <pc:spChg chg="add del">
          <ac:chgData name="Webber, Nicole" userId="b540039e-86ee-4536-8910-213125b66d91" providerId="ADAL" clId="{8AF2F034-F325-49F4-B867-6C73CD2455A5}" dt="2020-03-16T01:33:05.300" v="1863" actId="478"/>
          <ac:spMkLst>
            <pc:docMk/>
            <pc:sldMk cId="3233638397" sldId="356"/>
            <ac:spMk id="6" creationId="{C0E868C0-6C2A-40F9-8337-0FD4C956547D}"/>
          </ac:spMkLst>
        </pc:spChg>
        <pc:spChg chg="add del">
          <ac:chgData name="Webber, Nicole" userId="b540039e-86ee-4536-8910-213125b66d91" providerId="ADAL" clId="{8AF2F034-F325-49F4-B867-6C73CD2455A5}" dt="2020-03-16T16:25:18.118" v="2713" actId="478"/>
          <ac:spMkLst>
            <pc:docMk/>
            <pc:sldMk cId="3233638397" sldId="356"/>
            <ac:spMk id="7" creationId="{BAD99FF7-E588-403F-A4DC-29F283964218}"/>
          </ac:spMkLst>
        </pc:spChg>
        <pc:spChg chg="add del">
          <ac:chgData name="Webber, Nicole" userId="b540039e-86ee-4536-8910-213125b66d91" providerId="ADAL" clId="{8AF2F034-F325-49F4-B867-6C73CD2455A5}" dt="2020-03-16T16:49:15.569" v="2922" actId="478"/>
          <ac:spMkLst>
            <pc:docMk/>
            <pc:sldMk cId="3233638397" sldId="356"/>
            <ac:spMk id="8" creationId="{9EE29794-A8BE-4B50-B54B-9D7CEDF5EFD3}"/>
          </ac:spMkLst>
        </pc:spChg>
        <pc:spChg chg="add mod">
          <ac:chgData name="Webber, Nicole" userId="b540039e-86ee-4536-8910-213125b66d91" providerId="ADAL" clId="{8AF2F034-F325-49F4-B867-6C73CD2455A5}" dt="2020-03-16T16:43:45.997" v="2827" actId="20577"/>
          <ac:spMkLst>
            <pc:docMk/>
            <pc:sldMk cId="3233638397" sldId="356"/>
            <ac:spMk id="10" creationId="{CB174728-9274-4574-9D51-B15A64038E4D}"/>
          </ac:spMkLst>
        </pc:spChg>
        <pc:picChg chg="mod">
          <ac:chgData name="Webber, Nicole" userId="b540039e-86ee-4536-8910-213125b66d91" providerId="ADAL" clId="{8AF2F034-F325-49F4-B867-6C73CD2455A5}" dt="2020-03-16T16:32:21.290" v="2818" actId="1035"/>
          <ac:picMkLst>
            <pc:docMk/>
            <pc:sldMk cId="3233638397" sldId="356"/>
            <ac:picMk id="12" creationId="{0931795E-B686-0C4C-ADD7-AD247A7CE04A}"/>
          </ac:picMkLst>
        </pc:picChg>
      </pc:sldChg>
      <pc:sldChg chg="addSp delSp modSp add modTransition setBg">
        <pc:chgData name="Webber, Nicole" userId="b540039e-86ee-4536-8910-213125b66d91" providerId="ADAL" clId="{8AF2F034-F325-49F4-B867-6C73CD2455A5}" dt="2020-03-16T22:47:47.311" v="6304"/>
        <pc:sldMkLst>
          <pc:docMk/>
          <pc:sldMk cId="2703366847" sldId="357"/>
        </pc:sldMkLst>
        <pc:spChg chg="mod">
          <ac:chgData name="Webber, Nicole" userId="b540039e-86ee-4536-8910-213125b66d91" providerId="ADAL" clId="{8AF2F034-F325-49F4-B867-6C73CD2455A5}" dt="2020-03-16T20:15:47.215" v="6302" actId="14100"/>
          <ac:spMkLst>
            <pc:docMk/>
            <pc:sldMk cId="2703366847" sldId="357"/>
            <ac:spMk id="3" creationId="{5CD302C4-BA8C-4791-AE1D-E67D21CA345D}"/>
          </ac:spMkLst>
        </pc:spChg>
        <pc:spChg chg="del">
          <ac:chgData name="Webber, Nicole" userId="b540039e-86ee-4536-8910-213125b66d91" providerId="ADAL" clId="{8AF2F034-F325-49F4-B867-6C73CD2455A5}" dt="2020-03-16T01:33:11.405" v="1865" actId="478"/>
          <ac:spMkLst>
            <pc:docMk/>
            <pc:sldMk cId="2703366847" sldId="357"/>
            <ac:spMk id="8" creationId="{245503E2-12AE-4A0F-88EC-2897D9DEF0E8}"/>
          </ac:spMkLst>
        </pc:spChg>
        <pc:spChg chg="mod">
          <ac:chgData name="Webber, Nicole" userId="b540039e-86ee-4536-8910-213125b66d91" providerId="ADAL" clId="{8AF2F034-F325-49F4-B867-6C73CD2455A5}" dt="2020-03-16T15:45:13.336" v="2336" actId="207"/>
          <ac:spMkLst>
            <pc:docMk/>
            <pc:sldMk cId="2703366847" sldId="357"/>
            <ac:spMk id="14" creationId="{9C90E464-DC39-498F-831C-757DD1E7F95D}"/>
          </ac:spMkLst>
        </pc:spChg>
        <pc:spChg chg="add ord">
          <ac:chgData name="Webber, Nicole" userId="b540039e-86ee-4536-8910-213125b66d91" providerId="ADAL" clId="{8AF2F034-F325-49F4-B867-6C73CD2455A5}" dt="2020-03-16T01:33:14.855" v="1867" actId="167"/>
          <ac:spMkLst>
            <pc:docMk/>
            <pc:sldMk cId="2703366847" sldId="357"/>
            <ac:spMk id="16" creationId="{3E3BAA94-EE34-4566-ACDC-16A4DB6E2C32}"/>
          </ac:spMkLst>
        </pc:spChg>
        <pc:grpChg chg="del">
          <ac:chgData name="Webber, Nicole" userId="b540039e-86ee-4536-8910-213125b66d91" providerId="ADAL" clId="{8AF2F034-F325-49F4-B867-6C73CD2455A5}" dt="2020-03-16T01:18:18.711" v="1734" actId="478"/>
          <ac:grpSpMkLst>
            <pc:docMk/>
            <pc:sldMk cId="2703366847" sldId="357"/>
            <ac:grpSpMk id="10" creationId="{37F4C7F1-E21A-4B08-A75B-64FB6F643400}"/>
          </ac:grpSpMkLst>
        </pc:grpChg>
        <pc:grpChg chg="add mod">
          <ac:chgData name="Webber, Nicole" userId="b540039e-86ee-4536-8910-213125b66d91" providerId="ADAL" clId="{8AF2F034-F325-49F4-B867-6C73CD2455A5}" dt="2020-03-16T01:18:37.579" v="1739" actId="1076"/>
          <ac:grpSpMkLst>
            <pc:docMk/>
            <pc:sldMk cId="2703366847" sldId="357"/>
            <ac:grpSpMk id="13" creationId="{EB618B5C-EF4B-4518-A4F8-953E64B3F8C1}"/>
          </ac:grpSpMkLst>
        </pc:grpChg>
        <pc:picChg chg="add mod ord">
          <ac:chgData name="Webber, Nicole" userId="b540039e-86ee-4536-8910-213125b66d91" providerId="ADAL" clId="{8AF2F034-F325-49F4-B867-6C73CD2455A5}" dt="2020-03-16T20:15:37.749" v="6299" actId="1076"/>
          <ac:picMkLst>
            <pc:docMk/>
            <pc:sldMk cId="2703366847" sldId="357"/>
            <ac:picMk id="4" creationId="{3DA9CDAD-113E-4E0A-BBB4-32F663330A12}"/>
          </ac:picMkLst>
        </pc:picChg>
        <pc:picChg chg="add del">
          <ac:chgData name="Webber, Nicole" userId="b540039e-86ee-4536-8910-213125b66d91" providerId="ADAL" clId="{8AF2F034-F325-49F4-B867-6C73CD2455A5}" dt="2020-03-16T17:00:12.772" v="3012" actId="478"/>
          <ac:picMkLst>
            <pc:docMk/>
            <pc:sldMk cId="2703366847" sldId="357"/>
            <ac:picMk id="8" creationId="{B98472D4-D160-4278-BAFB-B789EC4845F1}"/>
          </ac:picMkLst>
        </pc:picChg>
      </pc:sldChg>
      <pc:sldChg chg="addSp delSp modSp add modTransition">
        <pc:chgData name="Webber, Nicole" userId="b540039e-86ee-4536-8910-213125b66d91" providerId="ADAL" clId="{8AF2F034-F325-49F4-B867-6C73CD2455A5}" dt="2020-03-16T22:47:47.311" v="6304"/>
        <pc:sldMkLst>
          <pc:docMk/>
          <pc:sldMk cId="3817889986" sldId="358"/>
        </pc:sldMkLst>
        <pc:spChg chg="add del">
          <ac:chgData name="Webber, Nicole" userId="b540039e-86ee-4536-8910-213125b66d91" providerId="ADAL" clId="{8AF2F034-F325-49F4-B867-6C73CD2455A5}" dt="2020-03-16T01:33:30.187" v="1873" actId="478"/>
          <ac:spMkLst>
            <pc:docMk/>
            <pc:sldMk cId="3817889986" sldId="358"/>
            <ac:spMk id="6" creationId="{CBD22ECA-9E94-4C19-9350-355BD8C09D31}"/>
          </ac:spMkLst>
        </pc:spChg>
        <pc:spChg chg="mod">
          <ac:chgData name="Webber, Nicole" userId="b540039e-86ee-4536-8910-213125b66d91" providerId="ADAL" clId="{8AF2F034-F325-49F4-B867-6C73CD2455A5}" dt="2020-03-16T01:23:57.537" v="1768" actId="20577"/>
          <ac:spMkLst>
            <pc:docMk/>
            <pc:sldMk cId="3817889986" sldId="358"/>
            <ac:spMk id="807" creationId="{00000000-0000-0000-0000-000000000000}"/>
          </ac:spMkLst>
        </pc:spChg>
        <pc:spChg chg="mod">
          <ac:chgData name="Webber, Nicole" userId="b540039e-86ee-4536-8910-213125b66d91" providerId="ADAL" clId="{8AF2F034-F325-49F4-B867-6C73CD2455A5}" dt="2020-03-16T15:45:21.558" v="2337" actId="207"/>
          <ac:spMkLst>
            <pc:docMk/>
            <pc:sldMk cId="3817889986" sldId="358"/>
            <ac:spMk id="808" creationId="{00000000-0000-0000-0000-000000000000}"/>
          </ac:spMkLst>
        </pc:spChg>
        <pc:spChg chg="mod">
          <ac:chgData name="Webber, Nicole" userId="b540039e-86ee-4536-8910-213125b66d91" providerId="ADAL" clId="{8AF2F034-F325-49F4-B867-6C73CD2455A5}" dt="2020-03-16T01:25:59.231" v="1780" actId="20577"/>
          <ac:spMkLst>
            <pc:docMk/>
            <pc:sldMk cId="3817889986" sldId="358"/>
            <ac:spMk id="809" creationId="{00000000-0000-0000-0000-000000000000}"/>
          </ac:spMkLst>
        </pc:spChg>
      </pc:sldChg>
      <pc:sldChg chg="addSp delSp modSp add modTransition setBg">
        <pc:chgData name="Webber, Nicole" userId="b540039e-86ee-4536-8910-213125b66d91" providerId="ADAL" clId="{8AF2F034-F325-49F4-B867-6C73CD2455A5}" dt="2020-03-16T22:47:47.311" v="6304"/>
        <pc:sldMkLst>
          <pc:docMk/>
          <pc:sldMk cId="2537555314" sldId="359"/>
        </pc:sldMkLst>
        <pc:spChg chg="mod">
          <ac:chgData name="Webber, Nicole" userId="b540039e-86ee-4536-8910-213125b66d91" providerId="ADAL" clId="{8AF2F034-F325-49F4-B867-6C73CD2455A5}" dt="2020-03-16T15:09:19.959" v="2073" actId="2711"/>
          <ac:spMkLst>
            <pc:docMk/>
            <pc:sldMk cId="2537555314" sldId="359"/>
            <ac:spMk id="3" creationId="{5CD302C4-BA8C-4791-AE1D-E67D21CA345D}"/>
          </ac:spMkLst>
        </pc:spChg>
        <pc:spChg chg="mod">
          <ac:chgData name="Webber, Nicole" userId="b540039e-86ee-4536-8910-213125b66d91" providerId="ADAL" clId="{8AF2F034-F325-49F4-B867-6C73CD2455A5}" dt="2020-03-16T01:25:49.382" v="1778" actId="20577"/>
          <ac:spMkLst>
            <pc:docMk/>
            <pc:sldMk cId="2537555314" sldId="359"/>
            <ac:spMk id="9" creationId="{5AB9C210-8AFF-4441-B29E-C363271E3E59}"/>
          </ac:spMkLst>
        </pc:spChg>
        <pc:spChg chg="mod">
          <ac:chgData name="Webber, Nicole" userId="b540039e-86ee-4536-8910-213125b66d91" providerId="ADAL" clId="{8AF2F034-F325-49F4-B867-6C73CD2455A5}" dt="2020-03-16T15:45:26.471" v="2338" actId="207"/>
          <ac:spMkLst>
            <pc:docMk/>
            <pc:sldMk cId="2537555314" sldId="359"/>
            <ac:spMk id="13" creationId="{1046540F-45B9-4912-90DA-AD0DE97273C2}"/>
          </ac:spMkLst>
        </pc:spChg>
        <pc:grpChg chg="mod">
          <ac:chgData name="Webber, Nicole" userId="b540039e-86ee-4536-8910-213125b66d91" providerId="ADAL" clId="{8AF2F034-F325-49F4-B867-6C73CD2455A5}" dt="2020-03-16T02:29:28.131" v="1895" actId="1076"/>
          <ac:grpSpMkLst>
            <pc:docMk/>
            <pc:sldMk cId="2537555314" sldId="359"/>
            <ac:grpSpMk id="12" creationId="{9048CABC-2849-45E9-B086-CC0819AA9B0F}"/>
          </ac:grpSpMkLst>
        </pc:grpChg>
        <pc:picChg chg="add del mod">
          <ac:chgData name="Webber, Nicole" userId="b540039e-86ee-4536-8910-213125b66d91" providerId="ADAL" clId="{8AF2F034-F325-49F4-B867-6C73CD2455A5}" dt="2020-03-16T02:28:40.968" v="1888" actId="478"/>
          <ac:picMkLst>
            <pc:docMk/>
            <pc:sldMk cId="2537555314" sldId="359"/>
            <ac:picMk id="2" creationId="{D20D37F6-8E39-4BE6-9920-12535E582E96}"/>
          </ac:picMkLst>
        </pc:picChg>
      </pc:sldChg>
      <pc:sldChg chg="delSp modSp add modTransition setBg">
        <pc:chgData name="Webber, Nicole" userId="b540039e-86ee-4536-8910-213125b66d91" providerId="ADAL" clId="{8AF2F034-F325-49F4-B867-6C73CD2455A5}" dt="2020-03-16T22:47:47.311" v="6304"/>
        <pc:sldMkLst>
          <pc:docMk/>
          <pc:sldMk cId="1196328938" sldId="360"/>
        </pc:sldMkLst>
        <pc:spChg chg="mod">
          <ac:chgData name="Webber, Nicole" userId="b540039e-86ee-4536-8910-213125b66d91" providerId="ADAL" clId="{8AF2F034-F325-49F4-B867-6C73CD2455A5}" dt="2020-03-16T17:34:20.884" v="3555" actId="14100"/>
          <ac:spMkLst>
            <pc:docMk/>
            <pc:sldMk cId="1196328938" sldId="360"/>
            <ac:spMk id="3" creationId="{5CD302C4-BA8C-4791-AE1D-E67D21CA345D}"/>
          </ac:spMkLst>
        </pc:spChg>
        <pc:grpChg chg="del">
          <ac:chgData name="Webber, Nicole" userId="b540039e-86ee-4536-8910-213125b66d91" providerId="ADAL" clId="{8AF2F034-F325-49F4-B867-6C73CD2455A5}" dt="2020-03-16T02:30:21.978" v="1905" actId="478"/>
          <ac:grpSpMkLst>
            <pc:docMk/>
            <pc:sldMk cId="1196328938" sldId="360"/>
            <ac:grpSpMk id="12" creationId="{9048CABC-2849-45E9-B086-CC0819AA9B0F}"/>
          </ac:grpSpMkLst>
        </pc:grpChg>
        <pc:picChg chg="mod">
          <ac:chgData name="Webber, Nicole" userId="b540039e-86ee-4536-8910-213125b66d91" providerId="ADAL" clId="{8AF2F034-F325-49F4-B867-6C73CD2455A5}" dt="2020-03-16T02:30:38.044" v="1918" actId="1036"/>
          <ac:picMkLst>
            <pc:docMk/>
            <pc:sldMk cId="1196328938" sldId="360"/>
            <ac:picMk id="2" creationId="{D20D37F6-8E39-4BE6-9920-12535E582E96}"/>
          </ac:picMkLst>
        </pc:picChg>
      </pc:sldChg>
      <pc:sldChg chg="addSp delSp modSp add ord modTransition setBg">
        <pc:chgData name="Webber, Nicole" userId="b540039e-86ee-4536-8910-213125b66d91" providerId="ADAL" clId="{8AF2F034-F325-49F4-B867-6C73CD2455A5}" dt="2020-03-16T22:47:47.311" v="6304"/>
        <pc:sldMkLst>
          <pc:docMk/>
          <pc:sldMk cId="1367713342" sldId="361"/>
        </pc:sldMkLst>
        <pc:spChg chg="mod">
          <ac:chgData name="Webber, Nicole" userId="b540039e-86ee-4536-8910-213125b66d91" providerId="ADAL" clId="{8AF2F034-F325-49F4-B867-6C73CD2455A5}" dt="2020-03-16T17:35:34.260" v="3562" actId="14100"/>
          <ac:spMkLst>
            <pc:docMk/>
            <pc:sldMk cId="1367713342" sldId="361"/>
            <ac:spMk id="3" creationId="{5CD302C4-BA8C-4791-AE1D-E67D21CA345D}"/>
          </ac:spMkLst>
        </pc:spChg>
        <pc:spChg chg="mod">
          <ac:chgData name="Webber, Nicole" userId="b540039e-86ee-4536-8910-213125b66d91" providerId="ADAL" clId="{8AF2F034-F325-49F4-B867-6C73CD2455A5}" dt="2020-03-16T15:45:45.088" v="2340" actId="207"/>
          <ac:spMkLst>
            <pc:docMk/>
            <pc:sldMk cId="1367713342" sldId="361"/>
            <ac:spMk id="11" creationId="{BDEEA5C5-7C20-4C14-A9FA-A4A9A519B27E}"/>
          </ac:spMkLst>
        </pc:spChg>
        <pc:grpChg chg="add">
          <ac:chgData name="Webber, Nicole" userId="b540039e-86ee-4536-8910-213125b66d91" providerId="ADAL" clId="{8AF2F034-F325-49F4-B867-6C73CD2455A5}" dt="2020-03-16T02:33:02.553" v="1937"/>
          <ac:grpSpMkLst>
            <pc:docMk/>
            <pc:sldMk cId="1367713342" sldId="361"/>
            <ac:grpSpMk id="10" creationId="{B943BC1C-F433-4D7C-A669-4AA01DA0D3B9}"/>
          </ac:grpSpMkLst>
        </pc:grpChg>
        <pc:grpChg chg="del">
          <ac:chgData name="Webber, Nicole" userId="b540039e-86ee-4536-8910-213125b66d91" providerId="ADAL" clId="{8AF2F034-F325-49F4-B867-6C73CD2455A5}" dt="2020-03-16T02:32:14.341" v="1922" actId="478"/>
          <ac:grpSpMkLst>
            <pc:docMk/>
            <pc:sldMk cId="1367713342" sldId="361"/>
            <ac:grpSpMk id="12" creationId="{9048CABC-2849-45E9-B086-CC0819AA9B0F}"/>
          </ac:grpSpMkLst>
        </pc:grpChg>
      </pc:sldChg>
      <pc:sldChg chg="addSp delSp modSp add modTransition modNotesTx">
        <pc:chgData name="Webber, Nicole" userId="b540039e-86ee-4536-8910-213125b66d91" providerId="ADAL" clId="{8AF2F034-F325-49F4-B867-6C73CD2455A5}" dt="2020-03-16T22:47:47.311" v="6304"/>
        <pc:sldMkLst>
          <pc:docMk/>
          <pc:sldMk cId="391017164" sldId="362"/>
        </pc:sldMkLst>
        <pc:spChg chg="del">
          <ac:chgData name="Webber, Nicole" userId="b540039e-86ee-4536-8910-213125b66d91" providerId="ADAL" clId="{8AF2F034-F325-49F4-B867-6C73CD2455A5}" dt="2020-03-16T02:37:35.565" v="1951" actId="478"/>
          <ac:spMkLst>
            <pc:docMk/>
            <pc:sldMk cId="391017164" sldId="362"/>
            <ac:spMk id="2" creationId="{00000000-0000-0000-0000-000000000000}"/>
          </ac:spMkLst>
        </pc:spChg>
        <pc:spChg chg="mod">
          <ac:chgData name="Webber, Nicole" userId="b540039e-86ee-4536-8910-213125b66d91" providerId="ADAL" clId="{8AF2F034-F325-49F4-B867-6C73CD2455A5}" dt="2020-03-16T17:35:00.732" v="3558" actId="14100"/>
          <ac:spMkLst>
            <pc:docMk/>
            <pc:sldMk cId="391017164" sldId="362"/>
            <ac:spMk id="4" creationId="{2FB081C7-3F4A-CB4F-B600-FB826D0E06EC}"/>
          </ac:spMkLst>
        </pc:spChg>
        <pc:spChg chg="del">
          <ac:chgData name="Webber, Nicole" userId="b540039e-86ee-4536-8910-213125b66d91" providerId="ADAL" clId="{8AF2F034-F325-49F4-B867-6C73CD2455A5}" dt="2020-03-16T02:37:14.324" v="1949" actId="478"/>
          <ac:spMkLst>
            <pc:docMk/>
            <pc:sldMk cId="391017164" sldId="362"/>
            <ac:spMk id="5" creationId="{94C0DB94-999D-CD45-83CA-77CF42E1287E}"/>
          </ac:spMkLst>
        </pc:spChg>
        <pc:spChg chg="add">
          <ac:chgData name="Webber, Nicole" userId="b540039e-86ee-4536-8910-213125b66d91" providerId="ADAL" clId="{8AF2F034-F325-49F4-B867-6C73CD2455A5}" dt="2020-03-16T02:37:31.167" v="1950"/>
          <ac:spMkLst>
            <pc:docMk/>
            <pc:sldMk cId="391017164" sldId="362"/>
            <ac:spMk id="7" creationId="{7CF71D01-D623-4374-9205-E6E40C5BBAA5}"/>
          </ac:spMkLst>
        </pc:spChg>
        <pc:spChg chg="add">
          <ac:chgData name="Webber, Nicole" userId="b540039e-86ee-4536-8910-213125b66d91" providerId="ADAL" clId="{8AF2F034-F325-49F4-B867-6C73CD2455A5}" dt="2020-03-16T02:37:31.167" v="1950"/>
          <ac:spMkLst>
            <pc:docMk/>
            <pc:sldMk cId="391017164" sldId="362"/>
            <ac:spMk id="8" creationId="{5180F3B1-59CE-4E92-A19A-8982A90B8974}"/>
          </ac:spMkLst>
        </pc:spChg>
        <pc:spChg chg="add del mod">
          <ac:chgData name="Webber, Nicole" userId="b540039e-86ee-4536-8910-213125b66d91" providerId="ADAL" clId="{8AF2F034-F325-49F4-B867-6C73CD2455A5}" dt="2020-03-16T02:37:38.148" v="1952" actId="478"/>
          <ac:spMkLst>
            <pc:docMk/>
            <pc:sldMk cId="391017164" sldId="362"/>
            <ac:spMk id="9" creationId="{708AEC6E-A22A-4754-B684-85B02FAFA145}"/>
          </ac:spMkLst>
        </pc:spChg>
        <pc:spChg chg="mod">
          <ac:chgData name="Webber, Nicole" userId="b540039e-86ee-4536-8910-213125b66d91" providerId="ADAL" clId="{8AF2F034-F325-49F4-B867-6C73CD2455A5}" dt="2020-03-16T15:45:39.252" v="2339" actId="207"/>
          <ac:spMkLst>
            <pc:docMk/>
            <pc:sldMk cId="391017164" sldId="362"/>
            <ac:spMk id="11" creationId="{82123EA1-1F7F-4D31-A1FE-9B0101CDEA89}"/>
          </ac:spMkLst>
        </pc:spChg>
        <pc:grpChg chg="add">
          <ac:chgData name="Webber, Nicole" userId="b540039e-86ee-4536-8910-213125b66d91" providerId="ADAL" clId="{8AF2F034-F325-49F4-B867-6C73CD2455A5}" dt="2020-03-16T02:38:29.933" v="1955"/>
          <ac:grpSpMkLst>
            <pc:docMk/>
            <pc:sldMk cId="391017164" sldId="362"/>
            <ac:grpSpMk id="10" creationId="{8CAEFC0B-820A-4F5C-93B2-3C7BB1521AE7}"/>
          </ac:grpSpMkLst>
        </pc:grpChg>
        <pc:picChg chg="mod">
          <ac:chgData name="Webber, Nicole" userId="b540039e-86ee-4536-8910-213125b66d91" providerId="ADAL" clId="{8AF2F034-F325-49F4-B867-6C73CD2455A5}" dt="2020-03-16T02:38:55.735" v="1958" actId="1076"/>
          <ac:picMkLst>
            <pc:docMk/>
            <pc:sldMk cId="391017164" sldId="362"/>
            <ac:picMk id="6" creationId="{CF1EFF9F-8927-BE4C-9CA5-92F2B935A64B}"/>
          </ac:picMkLst>
        </pc:picChg>
      </pc:sldChg>
      <pc:sldChg chg="add del modTransition">
        <pc:chgData name="Webber, Nicole" userId="b540039e-86ee-4536-8910-213125b66d91" providerId="ADAL" clId="{8AF2F034-F325-49F4-B867-6C73CD2455A5}" dt="2020-03-16T15:53:49.099" v="2393" actId="2696"/>
        <pc:sldMkLst>
          <pc:docMk/>
          <pc:sldMk cId="2284691935" sldId="363"/>
        </pc:sldMkLst>
      </pc:sldChg>
      <pc:sldChg chg="modSp add modTransition">
        <pc:chgData name="Webber, Nicole" userId="b540039e-86ee-4536-8910-213125b66d91" providerId="ADAL" clId="{8AF2F034-F325-49F4-B867-6C73CD2455A5}" dt="2020-03-16T22:47:47.311" v="6304"/>
        <pc:sldMkLst>
          <pc:docMk/>
          <pc:sldMk cId="51957990" sldId="364"/>
        </pc:sldMkLst>
        <pc:spChg chg="mod">
          <ac:chgData name="Webber, Nicole" userId="b540039e-86ee-4536-8910-213125b66d91" providerId="ADAL" clId="{8AF2F034-F325-49F4-B867-6C73CD2455A5}" dt="2020-03-16T15:45:48.734" v="2341" actId="207"/>
          <ac:spMkLst>
            <pc:docMk/>
            <pc:sldMk cId="51957990" sldId="364"/>
            <ac:spMk id="808" creationId="{00000000-0000-0000-0000-000000000000}"/>
          </ac:spMkLst>
        </pc:spChg>
        <pc:spChg chg="mod">
          <ac:chgData name="Webber, Nicole" userId="b540039e-86ee-4536-8910-213125b66d91" providerId="ADAL" clId="{8AF2F034-F325-49F4-B867-6C73CD2455A5}" dt="2020-03-16T15:17:27.541" v="2097" actId="20577"/>
          <ac:spMkLst>
            <pc:docMk/>
            <pc:sldMk cId="51957990" sldId="364"/>
            <ac:spMk id="809" creationId="{00000000-0000-0000-0000-000000000000}"/>
          </ac:spMkLst>
        </pc:spChg>
      </pc:sldChg>
      <pc:sldChg chg="modSp add modTransition">
        <pc:chgData name="Webber, Nicole" userId="b540039e-86ee-4536-8910-213125b66d91" providerId="ADAL" clId="{8AF2F034-F325-49F4-B867-6C73CD2455A5}" dt="2020-03-16T22:47:47.311" v="6304"/>
        <pc:sldMkLst>
          <pc:docMk/>
          <pc:sldMk cId="1289759923" sldId="365"/>
        </pc:sldMkLst>
        <pc:spChg chg="mod">
          <ac:chgData name="Webber, Nicole" userId="b540039e-86ee-4536-8910-213125b66d91" providerId="ADAL" clId="{8AF2F034-F325-49F4-B867-6C73CD2455A5}" dt="2020-03-16T15:46:05.009" v="2344" actId="207"/>
          <ac:spMkLst>
            <pc:docMk/>
            <pc:sldMk cId="1289759923" sldId="365"/>
            <ac:spMk id="808" creationId="{00000000-0000-0000-0000-000000000000}"/>
          </ac:spMkLst>
        </pc:spChg>
        <pc:spChg chg="mod">
          <ac:chgData name="Webber, Nicole" userId="b540039e-86ee-4536-8910-213125b66d91" providerId="ADAL" clId="{8AF2F034-F325-49F4-B867-6C73CD2455A5}" dt="2020-03-16T15:17:37.964" v="2099" actId="20577"/>
          <ac:spMkLst>
            <pc:docMk/>
            <pc:sldMk cId="1289759923" sldId="365"/>
            <ac:spMk id="809" creationId="{00000000-0000-0000-0000-000000000000}"/>
          </ac:spMkLst>
        </pc:spChg>
      </pc:sldChg>
      <pc:sldChg chg="addSp delSp modSp add modTransition setBg">
        <pc:chgData name="Webber, Nicole" userId="b540039e-86ee-4536-8910-213125b66d91" providerId="ADAL" clId="{8AF2F034-F325-49F4-B867-6C73CD2455A5}" dt="2020-03-16T22:47:47.311" v="6304"/>
        <pc:sldMkLst>
          <pc:docMk/>
          <pc:sldMk cId="1061433038" sldId="366"/>
        </pc:sldMkLst>
        <pc:spChg chg="mod">
          <ac:chgData name="Webber, Nicole" userId="b540039e-86ee-4536-8910-213125b66d91" providerId="ADAL" clId="{8AF2F034-F325-49F4-B867-6C73CD2455A5}" dt="2020-03-16T15:46:17.157" v="2347" actId="207"/>
          <ac:spMkLst>
            <pc:docMk/>
            <pc:sldMk cId="1061433038" sldId="366"/>
            <ac:spMk id="8" creationId="{E425CA68-AC44-4DEE-B1A9-E682467C98F4}"/>
          </ac:spMkLst>
        </pc:spChg>
        <pc:spChg chg="del mod topLvl">
          <ac:chgData name="Webber, Nicole" userId="b540039e-86ee-4536-8910-213125b66d91" providerId="ADAL" clId="{8AF2F034-F325-49F4-B867-6C73CD2455A5}" dt="2020-03-16T15:19:35.515" v="2127" actId="478"/>
          <ac:spMkLst>
            <pc:docMk/>
            <pc:sldMk cId="1061433038" sldId="366"/>
            <ac:spMk id="11" creationId="{F4C65CAA-6AE0-4AD4-B842-3AE4A34BD470}"/>
          </ac:spMkLst>
        </pc:spChg>
        <pc:spChg chg="mod">
          <ac:chgData name="Webber, Nicole" userId="b540039e-86ee-4536-8910-213125b66d91" providerId="ADAL" clId="{8AF2F034-F325-49F4-B867-6C73CD2455A5}" dt="2020-03-16T15:18:19.178" v="2111" actId="20577"/>
          <ac:spMkLst>
            <pc:docMk/>
            <pc:sldMk cId="1061433038" sldId="366"/>
            <ac:spMk id="807" creationId="{00000000-0000-0000-0000-000000000000}"/>
          </ac:spMkLst>
        </pc:spChg>
        <pc:spChg chg="mod">
          <ac:chgData name="Webber, Nicole" userId="b540039e-86ee-4536-8910-213125b66d91" providerId="ADAL" clId="{8AF2F034-F325-49F4-B867-6C73CD2455A5}" dt="2020-03-16T15:46:21.985" v="2348" actId="207"/>
          <ac:spMkLst>
            <pc:docMk/>
            <pc:sldMk cId="1061433038" sldId="366"/>
            <ac:spMk id="808" creationId="{00000000-0000-0000-0000-000000000000}"/>
          </ac:spMkLst>
        </pc:spChg>
        <pc:spChg chg="del">
          <ac:chgData name="Webber, Nicole" userId="b540039e-86ee-4536-8910-213125b66d91" providerId="ADAL" clId="{8AF2F034-F325-49F4-B867-6C73CD2455A5}" dt="2020-03-16T15:18:23.401" v="2112" actId="478"/>
          <ac:spMkLst>
            <pc:docMk/>
            <pc:sldMk cId="1061433038" sldId="366"/>
            <ac:spMk id="809" creationId="{00000000-0000-0000-0000-000000000000}"/>
          </ac:spMkLst>
        </pc:spChg>
        <pc:grpChg chg="add mod">
          <ac:chgData name="Webber, Nicole" userId="b540039e-86ee-4536-8910-213125b66d91" providerId="ADAL" clId="{8AF2F034-F325-49F4-B867-6C73CD2455A5}" dt="2020-03-16T15:19:57.650" v="2134" actId="1076"/>
          <ac:grpSpMkLst>
            <pc:docMk/>
            <pc:sldMk cId="1061433038" sldId="366"/>
            <ac:grpSpMk id="6" creationId="{9C3E22C6-D0AD-416D-AA83-DB2C58D63031}"/>
          </ac:grpSpMkLst>
        </pc:grpChg>
        <pc:grpChg chg="add del">
          <ac:chgData name="Webber, Nicole" userId="b540039e-86ee-4536-8910-213125b66d91" providerId="ADAL" clId="{8AF2F034-F325-49F4-B867-6C73CD2455A5}" dt="2020-03-16T15:19:33.037" v="2125" actId="478"/>
          <ac:grpSpMkLst>
            <pc:docMk/>
            <pc:sldMk cId="1061433038" sldId="366"/>
            <ac:grpSpMk id="10" creationId="{F84AF30F-8A54-4ED3-9168-2281524E10E5}"/>
          </ac:grpSpMkLst>
        </pc:grpChg>
        <pc:grpChg chg="add del">
          <ac:chgData name="Webber, Nicole" userId="b540039e-86ee-4536-8910-213125b66d91" providerId="ADAL" clId="{8AF2F034-F325-49F4-B867-6C73CD2455A5}" dt="2020-03-16T15:19:29.534" v="2122" actId="478"/>
          <ac:grpSpMkLst>
            <pc:docMk/>
            <pc:sldMk cId="1061433038" sldId="366"/>
            <ac:grpSpMk id="13" creationId="{4412D595-9987-4F64-8E3A-3E7AE394D903}"/>
          </ac:grpSpMkLst>
        </pc:grpChg>
        <pc:grpChg chg="add del">
          <ac:chgData name="Webber, Nicole" userId="b540039e-86ee-4536-8910-213125b66d91" providerId="ADAL" clId="{8AF2F034-F325-49F4-B867-6C73CD2455A5}" dt="2020-03-16T15:19:30.894" v="2123" actId="478"/>
          <ac:grpSpMkLst>
            <pc:docMk/>
            <pc:sldMk cId="1061433038" sldId="366"/>
            <ac:grpSpMk id="16" creationId="{D19606C5-88E6-4505-956B-85BC799385AF}"/>
          </ac:grpSpMkLst>
        </pc:grpChg>
        <pc:picChg chg="del topLvl">
          <ac:chgData name="Webber, Nicole" userId="b540039e-86ee-4536-8910-213125b66d91" providerId="ADAL" clId="{8AF2F034-F325-49F4-B867-6C73CD2455A5}" dt="2020-03-16T15:19:33.037" v="2125" actId="478"/>
          <ac:picMkLst>
            <pc:docMk/>
            <pc:sldMk cId="1061433038" sldId="366"/>
            <ac:picMk id="12" creationId="{84526667-E7CF-4112-AA9C-C4A4F088CA96}"/>
          </ac:picMkLst>
        </pc:picChg>
      </pc:sldChg>
      <pc:sldChg chg="addSp delSp modSp add ord modTransition setBg">
        <pc:chgData name="Webber, Nicole" userId="b540039e-86ee-4536-8910-213125b66d91" providerId="ADAL" clId="{8AF2F034-F325-49F4-B867-6C73CD2455A5}" dt="2020-03-16T22:47:47.311" v="6304"/>
        <pc:sldMkLst>
          <pc:docMk/>
          <pc:sldMk cId="1297331815" sldId="367"/>
        </pc:sldMkLst>
        <pc:spChg chg="mod">
          <ac:chgData name="Webber, Nicole" userId="b540039e-86ee-4536-8910-213125b66d91" providerId="ADAL" clId="{8AF2F034-F325-49F4-B867-6C73CD2455A5}" dt="2020-03-16T15:46:38.840" v="2352" actId="207"/>
          <ac:spMkLst>
            <pc:docMk/>
            <pc:sldMk cId="1297331815" sldId="367"/>
            <ac:spMk id="6" creationId="{E9A5882B-1351-47F4-AA13-769492EA1C11}"/>
          </ac:spMkLst>
        </pc:spChg>
        <pc:spChg chg="mod">
          <ac:chgData name="Webber, Nicole" userId="b540039e-86ee-4536-8910-213125b66d91" providerId="ADAL" clId="{8AF2F034-F325-49F4-B867-6C73CD2455A5}" dt="2020-03-16T15:46:42.176" v="2353" actId="207"/>
          <ac:spMkLst>
            <pc:docMk/>
            <pc:sldMk cId="1297331815" sldId="367"/>
            <ac:spMk id="808" creationId="{00000000-0000-0000-0000-000000000000}"/>
          </ac:spMkLst>
        </pc:spChg>
        <pc:grpChg chg="add mod">
          <ac:chgData name="Webber, Nicole" userId="b540039e-86ee-4536-8910-213125b66d91" providerId="ADAL" clId="{8AF2F034-F325-49F4-B867-6C73CD2455A5}" dt="2020-03-16T15:21:54.329" v="2156" actId="1036"/>
          <ac:grpSpMkLst>
            <pc:docMk/>
            <pc:sldMk cId="1297331815" sldId="367"/>
            <ac:grpSpMk id="5" creationId="{1353847E-75F3-4F65-889F-5322D8595707}"/>
          </ac:grpSpMkLst>
        </pc:grpChg>
        <pc:grpChg chg="add del">
          <ac:chgData name="Webber, Nicole" userId="b540039e-86ee-4536-8910-213125b66d91" providerId="ADAL" clId="{8AF2F034-F325-49F4-B867-6C73CD2455A5}" dt="2020-03-16T15:21:05.443" v="2145" actId="478"/>
          <ac:grpSpMkLst>
            <pc:docMk/>
            <pc:sldMk cId="1297331815" sldId="367"/>
            <ac:grpSpMk id="9" creationId="{FBA627B0-2F55-451A-884F-CDF6EC7B15C5}"/>
          </ac:grpSpMkLst>
        </pc:grpChg>
        <pc:grpChg chg="add del">
          <ac:chgData name="Webber, Nicole" userId="b540039e-86ee-4536-8910-213125b66d91" providerId="ADAL" clId="{8AF2F034-F325-49F4-B867-6C73CD2455A5}" dt="2020-03-16T15:21:04.157" v="2144" actId="478"/>
          <ac:grpSpMkLst>
            <pc:docMk/>
            <pc:sldMk cId="1297331815" sldId="367"/>
            <ac:grpSpMk id="12" creationId="{0D1F11B0-4EE4-4D37-88F4-7136DE74AA11}"/>
          </ac:grpSpMkLst>
        </pc:grpChg>
      </pc:sldChg>
      <pc:sldChg chg="addSp delSp modSp add modTransition">
        <pc:chgData name="Webber, Nicole" userId="b540039e-86ee-4536-8910-213125b66d91" providerId="ADAL" clId="{8AF2F034-F325-49F4-B867-6C73CD2455A5}" dt="2020-03-16T22:47:47.311" v="6304"/>
        <pc:sldMkLst>
          <pc:docMk/>
          <pc:sldMk cId="2220050413" sldId="368"/>
        </pc:sldMkLst>
        <pc:spChg chg="mod">
          <ac:chgData name="Webber, Nicole" userId="b540039e-86ee-4536-8910-213125b66d91" providerId="ADAL" clId="{8AF2F034-F325-49F4-B867-6C73CD2455A5}" dt="2020-03-16T15:46:32.982" v="2351" actId="207"/>
          <ac:spMkLst>
            <pc:docMk/>
            <pc:sldMk cId="2220050413" sldId="368"/>
            <ac:spMk id="10" creationId="{A845998B-B220-4B62-A478-379434146417}"/>
          </ac:spMkLst>
        </pc:spChg>
        <pc:spChg chg="mod">
          <ac:chgData name="Webber, Nicole" userId="b540039e-86ee-4536-8910-213125b66d91" providerId="ADAL" clId="{8AF2F034-F325-49F4-B867-6C73CD2455A5}" dt="2020-03-16T15:46:29.673" v="2350" actId="207"/>
          <ac:spMkLst>
            <pc:docMk/>
            <pc:sldMk cId="2220050413" sldId="368"/>
            <ac:spMk id="808" creationId="{00000000-0000-0000-0000-000000000000}"/>
          </ac:spMkLst>
        </pc:spChg>
        <pc:grpChg chg="add del">
          <ac:chgData name="Webber, Nicole" userId="b540039e-86ee-4536-8910-213125b66d91" providerId="ADAL" clId="{8AF2F034-F325-49F4-B867-6C73CD2455A5}" dt="2020-03-16T15:22:20.746" v="2169" actId="478"/>
          <ac:grpSpMkLst>
            <pc:docMk/>
            <pc:sldMk cId="2220050413" sldId="368"/>
            <ac:grpSpMk id="5" creationId="{16558D1F-E196-44FC-9866-492FF9561137}"/>
          </ac:grpSpMkLst>
        </pc:grpChg>
        <pc:grpChg chg="add mod">
          <ac:chgData name="Webber, Nicole" userId="b540039e-86ee-4536-8910-213125b66d91" providerId="ADAL" clId="{8AF2F034-F325-49F4-B867-6C73CD2455A5}" dt="2020-03-16T15:22:27.730" v="2171" actId="1076"/>
          <ac:grpSpMkLst>
            <pc:docMk/>
            <pc:sldMk cId="2220050413" sldId="368"/>
            <ac:grpSpMk id="9" creationId="{3DE239E7-A63B-4ED5-B903-97859A8BEC4F}"/>
          </ac:grpSpMkLst>
        </pc:grpChg>
        <pc:grpChg chg="add del">
          <ac:chgData name="Webber, Nicole" userId="b540039e-86ee-4536-8910-213125b66d91" providerId="ADAL" clId="{8AF2F034-F325-49F4-B867-6C73CD2455A5}" dt="2020-03-16T15:22:21.579" v="2170" actId="478"/>
          <ac:grpSpMkLst>
            <pc:docMk/>
            <pc:sldMk cId="2220050413" sldId="368"/>
            <ac:grpSpMk id="12" creationId="{55846FC1-02DB-4004-90BD-923B692DA7E7}"/>
          </ac:grpSpMkLst>
        </pc:grpChg>
      </pc:sldChg>
      <pc:sldChg chg="addSp delSp modSp add modTransition setBg">
        <pc:chgData name="Webber, Nicole" userId="b540039e-86ee-4536-8910-213125b66d91" providerId="ADAL" clId="{8AF2F034-F325-49F4-B867-6C73CD2455A5}" dt="2020-03-16T22:47:47.311" v="6304"/>
        <pc:sldMkLst>
          <pc:docMk/>
          <pc:sldMk cId="1478883059" sldId="369"/>
        </pc:sldMkLst>
        <pc:spChg chg="mod">
          <ac:chgData name="Webber, Nicole" userId="b540039e-86ee-4536-8910-213125b66d91" providerId="ADAL" clId="{8AF2F034-F325-49F4-B867-6C73CD2455A5}" dt="2020-03-16T15:46:49.902" v="2355" actId="207"/>
          <ac:spMkLst>
            <pc:docMk/>
            <pc:sldMk cId="1478883059" sldId="369"/>
            <ac:spMk id="13" creationId="{AFF1A427-6351-4EC6-B7B9-CD60F54E2E0F}"/>
          </ac:spMkLst>
        </pc:spChg>
        <pc:spChg chg="mod">
          <ac:chgData name="Webber, Nicole" userId="b540039e-86ee-4536-8910-213125b66d91" providerId="ADAL" clId="{8AF2F034-F325-49F4-B867-6C73CD2455A5}" dt="2020-03-16T15:46:53.086" v="2356" actId="207"/>
          <ac:spMkLst>
            <pc:docMk/>
            <pc:sldMk cId="1478883059" sldId="369"/>
            <ac:spMk id="808" creationId="{00000000-0000-0000-0000-000000000000}"/>
          </ac:spMkLst>
        </pc:spChg>
        <pc:grpChg chg="add del">
          <ac:chgData name="Webber, Nicole" userId="b540039e-86ee-4536-8910-213125b66d91" providerId="ADAL" clId="{8AF2F034-F325-49F4-B867-6C73CD2455A5}" dt="2020-03-16T15:22:56.922" v="2178" actId="478"/>
          <ac:grpSpMkLst>
            <pc:docMk/>
            <pc:sldMk cId="1478883059" sldId="369"/>
            <ac:grpSpMk id="5" creationId="{AD1CED17-08D5-4022-9692-CBBC663A3F85}"/>
          </ac:grpSpMkLst>
        </pc:grpChg>
        <pc:grpChg chg="add del">
          <ac:chgData name="Webber, Nicole" userId="b540039e-86ee-4536-8910-213125b66d91" providerId="ADAL" clId="{8AF2F034-F325-49F4-B867-6C73CD2455A5}" dt="2020-03-16T15:22:57.626" v="2179" actId="478"/>
          <ac:grpSpMkLst>
            <pc:docMk/>
            <pc:sldMk cId="1478883059" sldId="369"/>
            <ac:grpSpMk id="9" creationId="{10251C39-7D5A-4B72-B185-96D013235C05}"/>
          </ac:grpSpMkLst>
        </pc:grpChg>
        <pc:grpChg chg="add mod">
          <ac:chgData name="Webber, Nicole" userId="b540039e-86ee-4536-8910-213125b66d91" providerId="ADAL" clId="{8AF2F034-F325-49F4-B867-6C73CD2455A5}" dt="2020-03-16T15:23:24.130" v="2183" actId="196"/>
          <ac:grpSpMkLst>
            <pc:docMk/>
            <pc:sldMk cId="1478883059" sldId="369"/>
            <ac:grpSpMk id="12" creationId="{D8B88A6C-CA7C-48A9-B25E-34A1A4DBF136}"/>
          </ac:grpSpMkLst>
        </pc:grpChg>
      </pc:sldChg>
      <pc:sldChg chg="modSp add ord modTransition setBg">
        <pc:chgData name="Webber, Nicole" userId="b540039e-86ee-4536-8910-213125b66d91" providerId="ADAL" clId="{8AF2F034-F325-49F4-B867-6C73CD2455A5}" dt="2020-03-16T22:47:47.311" v="6304"/>
        <pc:sldMkLst>
          <pc:docMk/>
          <pc:sldMk cId="915676899" sldId="370"/>
        </pc:sldMkLst>
        <pc:spChg chg="mod">
          <ac:chgData name="Webber, Nicole" userId="b540039e-86ee-4536-8910-213125b66d91" providerId="ADAL" clId="{8AF2F034-F325-49F4-B867-6C73CD2455A5}" dt="2020-03-16T18:20:07.079" v="3933" actId="14100"/>
          <ac:spMkLst>
            <pc:docMk/>
            <pc:sldMk cId="915676899" sldId="370"/>
            <ac:spMk id="3" creationId="{5CD302C4-BA8C-4791-AE1D-E67D21CA345D}"/>
          </ac:spMkLst>
        </pc:spChg>
        <pc:spChg chg="mod">
          <ac:chgData name="Webber, Nicole" userId="b540039e-86ee-4536-8910-213125b66d91" providerId="ADAL" clId="{8AF2F034-F325-49F4-B867-6C73CD2455A5}" dt="2020-03-16T15:28:07.323" v="2208" actId="20577"/>
          <ac:spMkLst>
            <pc:docMk/>
            <pc:sldMk cId="915676899" sldId="370"/>
            <ac:spMk id="8" creationId="{245503E2-12AE-4A0F-88EC-2897D9DEF0E8}"/>
          </ac:spMkLst>
        </pc:spChg>
        <pc:spChg chg="mod">
          <ac:chgData name="Webber, Nicole" userId="b540039e-86ee-4536-8910-213125b66d91" providerId="ADAL" clId="{8AF2F034-F325-49F4-B867-6C73CD2455A5}" dt="2020-03-16T15:45:59.973" v="2343" actId="207"/>
          <ac:spMkLst>
            <pc:docMk/>
            <pc:sldMk cId="915676899" sldId="370"/>
            <ac:spMk id="11" creationId="{BDEEA5C5-7C20-4C14-A9FA-A4A9A519B27E}"/>
          </ac:spMkLst>
        </pc:spChg>
      </pc:sldChg>
      <pc:sldChg chg="addSp delSp modSp add ord modTransition">
        <pc:chgData name="Webber, Nicole" userId="b540039e-86ee-4536-8910-213125b66d91" providerId="ADAL" clId="{8AF2F034-F325-49F4-B867-6C73CD2455A5}" dt="2020-03-16T22:47:47.311" v="6304"/>
        <pc:sldMkLst>
          <pc:docMk/>
          <pc:sldMk cId="4248084955" sldId="371"/>
        </pc:sldMkLst>
        <pc:spChg chg="mod">
          <ac:chgData name="Webber, Nicole" userId="b540039e-86ee-4536-8910-213125b66d91" providerId="ADAL" clId="{8AF2F034-F325-49F4-B867-6C73CD2455A5}" dt="2020-03-16T18:23:13.556" v="3952" actId="948"/>
          <ac:spMkLst>
            <pc:docMk/>
            <pc:sldMk cId="4248084955" sldId="371"/>
            <ac:spMk id="3" creationId="{5CD302C4-BA8C-4791-AE1D-E67D21CA345D}"/>
          </ac:spMkLst>
        </pc:spChg>
        <pc:spChg chg="add del mod">
          <ac:chgData name="Webber, Nicole" userId="b540039e-86ee-4536-8910-213125b66d91" providerId="ADAL" clId="{8AF2F034-F325-49F4-B867-6C73CD2455A5}" dt="2020-03-16T15:38:30.674" v="2300"/>
          <ac:spMkLst>
            <pc:docMk/>
            <pc:sldMk cId="4248084955" sldId="371"/>
            <ac:spMk id="8" creationId="{245503E2-12AE-4A0F-88EC-2897D9DEF0E8}"/>
          </ac:spMkLst>
        </pc:spChg>
        <pc:spChg chg="add del">
          <ac:chgData name="Webber, Nicole" userId="b540039e-86ee-4536-8910-213125b66d91" providerId="ADAL" clId="{8AF2F034-F325-49F4-B867-6C73CD2455A5}" dt="2020-03-16T15:38:30.674" v="2300"/>
          <ac:spMkLst>
            <pc:docMk/>
            <pc:sldMk cId="4248084955" sldId="371"/>
            <ac:spMk id="9" creationId="{5AB9C210-8AFF-4441-B29E-C363271E3E59}"/>
          </ac:spMkLst>
        </pc:spChg>
        <pc:spChg chg="mod">
          <ac:chgData name="Webber, Nicole" userId="b540039e-86ee-4536-8910-213125b66d91" providerId="ADAL" clId="{8AF2F034-F325-49F4-B867-6C73CD2455A5}" dt="2020-03-16T15:46:13.662" v="2346" actId="207"/>
          <ac:spMkLst>
            <pc:docMk/>
            <pc:sldMk cId="4248084955" sldId="371"/>
            <ac:spMk id="11" creationId="{BDEEA5C5-7C20-4C14-A9FA-A4A9A519B27E}"/>
          </ac:spMkLst>
        </pc:spChg>
      </pc:sldChg>
      <pc:sldChg chg="modSp add ord modTransition">
        <pc:chgData name="Webber, Nicole" userId="b540039e-86ee-4536-8910-213125b66d91" providerId="ADAL" clId="{8AF2F034-F325-49F4-B867-6C73CD2455A5}" dt="2020-03-16T22:52:05.098" v="6325" actId="1035"/>
        <pc:sldMkLst>
          <pc:docMk/>
          <pc:sldMk cId="3500796677" sldId="372"/>
        </pc:sldMkLst>
        <pc:spChg chg="mod">
          <ac:chgData name="Webber, Nicole" userId="b540039e-86ee-4536-8910-213125b66d91" providerId="ADAL" clId="{8AF2F034-F325-49F4-B867-6C73CD2455A5}" dt="2020-03-16T22:52:05.098" v="6325" actId="1035"/>
          <ac:spMkLst>
            <pc:docMk/>
            <pc:sldMk cId="3500796677" sldId="372"/>
            <ac:spMk id="3" creationId="{5CD302C4-BA8C-4791-AE1D-E67D21CA345D}"/>
          </ac:spMkLst>
        </pc:spChg>
        <pc:spChg chg="mod">
          <ac:chgData name="Webber, Nicole" userId="b540039e-86ee-4536-8910-213125b66d91" providerId="ADAL" clId="{8AF2F034-F325-49F4-B867-6C73CD2455A5}" dt="2020-03-16T15:30:04.240" v="2228" actId="20577"/>
          <ac:spMkLst>
            <pc:docMk/>
            <pc:sldMk cId="3500796677" sldId="372"/>
            <ac:spMk id="8" creationId="{245503E2-12AE-4A0F-88EC-2897D9DEF0E8}"/>
          </ac:spMkLst>
        </pc:spChg>
        <pc:spChg chg="mod">
          <ac:chgData name="Webber, Nicole" userId="b540039e-86ee-4536-8910-213125b66d91" providerId="ADAL" clId="{8AF2F034-F325-49F4-B867-6C73CD2455A5}" dt="2020-03-16T15:29:13.916" v="2225" actId="20577"/>
          <ac:spMkLst>
            <pc:docMk/>
            <pc:sldMk cId="3500796677" sldId="372"/>
            <ac:spMk id="9" creationId="{5AB9C210-8AFF-4441-B29E-C363271E3E59}"/>
          </ac:spMkLst>
        </pc:spChg>
        <pc:spChg chg="mod">
          <ac:chgData name="Webber, Nicole" userId="b540039e-86ee-4536-8910-213125b66d91" providerId="ADAL" clId="{8AF2F034-F325-49F4-B867-6C73CD2455A5}" dt="2020-03-16T15:46:46.350" v="2354" actId="207"/>
          <ac:spMkLst>
            <pc:docMk/>
            <pc:sldMk cId="3500796677" sldId="372"/>
            <ac:spMk id="11" creationId="{BDEEA5C5-7C20-4C14-A9FA-A4A9A519B27E}"/>
          </ac:spMkLst>
        </pc:spChg>
      </pc:sldChg>
      <pc:sldChg chg="addSp delSp modSp add modTransition modNotesTx">
        <pc:chgData name="Webber, Nicole" userId="b540039e-86ee-4536-8910-213125b66d91" providerId="ADAL" clId="{8AF2F034-F325-49F4-B867-6C73CD2455A5}" dt="2020-03-16T22:47:47.311" v="6304"/>
        <pc:sldMkLst>
          <pc:docMk/>
          <pc:sldMk cId="3313236832" sldId="373"/>
        </pc:sldMkLst>
        <pc:spChg chg="del mod">
          <ac:chgData name="Webber, Nicole" userId="b540039e-86ee-4536-8910-213125b66d91" providerId="ADAL" clId="{8AF2F034-F325-49F4-B867-6C73CD2455A5}" dt="2020-03-16T18:15:53.366" v="3892" actId="478"/>
          <ac:spMkLst>
            <pc:docMk/>
            <pc:sldMk cId="3313236832" sldId="373"/>
            <ac:spMk id="2" creationId="{00000000-0000-0000-0000-000000000000}"/>
          </ac:spMkLst>
        </pc:spChg>
        <pc:spChg chg="add del mod">
          <ac:chgData name="Webber, Nicole" userId="b540039e-86ee-4536-8910-213125b66d91" providerId="ADAL" clId="{8AF2F034-F325-49F4-B867-6C73CD2455A5}" dt="2020-03-16T18:15:55.825" v="3893" actId="478"/>
          <ac:spMkLst>
            <pc:docMk/>
            <pc:sldMk cId="3313236832" sldId="373"/>
            <ac:spMk id="4" creationId="{95E885E6-1825-4C66-AFB3-331E63A4373A}"/>
          </ac:spMkLst>
        </pc:spChg>
        <pc:spChg chg="del">
          <ac:chgData name="Webber, Nicole" userId="b540039e-86ee-4536-8910-213125b66d91" providerId="ADAL" clId="{8AF2F034-F325-49F4-B867-6C73CD2455A5}" dt="2020-03-16T18:16:41.087" v="3908" actId="478"/>
          <ac:spMkLst>
            <pc:docMk/>
            <pc:sldMk cId="3313236832" sldId="373"/>
            <ac:spMk id="5" creationId="{94C0DB94-999D-CD45-83CA-77CF42E1287E}"/>
          </ac:spMkLst>
        </pc:spChg>
        <pc:spChg chg="mod">
          <ac:chgData name="Webber, Nicole" userId="b540039e-86ee-4536-8910-213125b66d91" providerId="ADAL" clId="{8AF2F034-F325-49F4-B867-6C73CD2455A5}" dt="2020-03-16T18:16:37.349" v="3907" actId="404"/>
          <ac:spMkLst>
            <pc:docMk/>
            <pc:sldMk cId="3313236832" sldId="373"/>
            <ac:spMk id="7" creationId="{071C2ACE-12E9-6944-8810-D06D6337CB6D}"/>
          </ac:spMkLst>
        </pc:spChg>
        <pc:spChg chg="mod">
          <ac:chgData name="Webber, Nicole" userId="b540039e-86ee-4536-8910-213125b66d91" providerId="ADAL" clId="{8AF2F034-F325-49F4-B867-6C73CD2455A5}" dt="2020-03-16T18:19:53.763" v="3932" actId="313"/>
          <ac:spMkLst>
            <pc:docMk/>
            <pc:sldMk cId="3313236832" sldId="373"/>
            <ac:spMk id="8" creationId="{1B3E2A78-0333-3542-AB62-9790A195A669}"/>
          </ac:spMkLst>
        </pc:spChg>
        <pc:spChg chg="add">
          <ac:chgData name="Webber, Nicole" userId="b540039e-86ee-4536-8910-213125b66d91" providerId="ADAL" clId="{8AF2F034-F325-49F4-B867-6C73CD2455A5}" dt="2020-03-16T15:38:11.952" v="2296"/>
          <ac:spMkLst>
            <pc:docMk/>
            <pc:sldMk cId="3313236832" sldId="373"/>
            <ac:spMk id="9" creationId="{C51017D6-3CCC-484E-8FA0-774481B5DF61}"/>
          </ac:spMkLst>
        </pc:spChg>
        <pc:spChg chg="add">
          <ac:chgData name="Webber, Nicole" userId="b540039e-86ee-4536-8910-213125b66d91" providerId="ADAL" clId="{8AF2F034-F325-49F4-B867-6C73CD2455A5}" dt="2020-03-16T15:38:11.952" v="2296"/>
          <ac:spMkLst>
            <pc:docMk/>
            <pc:sldMk cId="3313236832" sldId="373"/>
            <ac:spMk id="10" creationId="{6B605E11-043B-4304-A1B3-A7A959D9ADE3}"/>
          </ac:spMkLst>
        </pc:spChg>
        <pc:grpChg chg="add">
          <ac:chgData name="Webber, Nicole" userId="b540039e-86ee-4536-8910-213125b66d91" providerId="ADAL" clId="{8AF2F034-F325-49F4-B867-6C73CD2455A5}" dt="2020-03-16T15:54:08.849" v="2394"/>
          <ac:grpSpMkLst>
            <pc:docMk/>
            <pc:sldMk cId="3313236832" sldId="373"/>
            <ac:grpSpMk id="11" creationId="{4F412083-E254-434F-A822-E08F83131380}"/>
          </ac:grpSpMkLst>
        </pc:grpChg>
        <pc:picChg chg="mod">
          <ac:chgData name="Webber, Nicole" userId="b540039e-86ee-4536-8910-213125b66d91" providerId="ADAL" clId="{8AF2F034-F325-49F4-B867-6C73CD2455A5}" dt="2020-03-16T18:16:17.776" v="3902" actId="1076"/>
          <ac:picMkLst>
            <pc:docMk/>
            <pc:sldMk cId="3313236832" sldId="373"/>
            <ac:picMk id="6" creationId="{A27F8D6B-6209-0A4F-8270-C2E371DAFA0B}"/>
          </ac:picMkLst>
        </pc:picChg>
      </pc:sldChg>
      <pc:sldChg chg="addSp delSp modSp add modTransition modNotesTx">
        <pc:chgData name="Webber, Nicole" userId="b540039e-86ee-4536-8910-213125b66d91" providerId="ADAL" clId="{8AF2F034-F325-49F4-B867-6C73CD2455A5}" dt="2020-03-16T22:47:47.311" v="6304"/>
        <pc:sldMkLst>
          <pc:docMk/>
          <pc:sldMk cId="2637803860" sldId="374"/>
        </pc:sldMkLst>
        <pc:spChg chg="del mod">
          <ac:chgData name="Webber, Nicole" userId="b540039e-86ee-4536-8910-213125b66d91" providerId="ADAL" clId="{8AF2F034-F325-49F4-B867-6C73CD2455A5}" dt="2020-03-16T18:22:51.713" v="3949" actId="478"/>
          <ac:spMkLst>
            <pc:docMk/>
            <pc:sldMk cId="2637803860" sldId="374"/>
            <ac:spMk id="2" creationId="{00000000-0000-0000-0000-000000000000}"/>
          </ac:spMkLst>
        </pc:spChg>
        <pc:spChg chg="mod">
          <ac:chgData name="Webber, Nicole" userId="b540039e-86ee-4536-8910-213125b66d91" providerId="ADAL" clId="{8AF2F034-F325-49F4-B867-6C73CD2455A5}" dt="2020-03-16T18:22:58.441" v="3951" actId="14100"/>
          <ac:spMkLst>
            <pc:docMk/>
            <pc:sldMk cId="2637803860" sldId="374"/>
            <ac:spMk id="4" creationId="{2FB081C7-3F4A-CB4F-B600-FB826D0E06EC}"/>
          </ac:spMkLst>
        </pc:spChg>
        <pc:spChg chg="add">
          <ac:chgData name="Webber, Nicole" userId="b540039e-86ee-4536-8910-213125b66d91" providerId="ADAL" clId="{8AF2F034-F325-49F4-B867-6C73CD2455A5}" dt="2020-03-16T15:38:33.566" v="2301"/>
          <ac:spMkLst>
            <pc:docMk/>
            <pc:sldMk cId="2637803860" sldId="374"/>
            <ac:spMk id="6" creationId="{051BE9AD-0092-440D-A637-714ADF7229A7}"/>
          </ac:spMkLst>
        </pc:spChg>
        <pc:spChg chg="add">
          <ac:chgData name="Webber, Nicole" userId="b540039e-86ee-4536-8910-213125b66d91" providerId="ADAL" clId="{8AF2F034-F325-49F4-B867-6C73CD2455A5}" dt="2020-03-16T15:38:33.566" v="2301"/>
          <ac:spMkLst>
            <pc:docMk/>
            <pc:sldMk cId="2637803860" sldId="374"/>
            <ac:spMk id="7" creationId="{82070A36-316F-4DB1-B9D7-DA4DEB4E5087}"/>
          </ac:spMkLst>
        </pc:spChg>
        <pc:spChg chg="add del mod">
          <ac:chgData name="Webber, Nicole" userId="b540039e-86ee-4536-8910-213125b66d91" providerId="ADAL" clId="{8AF2F034-F325-49F4-B867-6C73CD2455A5}" dt="2020-03-16T18:22:54.272" v="3950" actId="478"/>
          <ac:spMkLst>
            <pc:docMk/>
            <pc:sldMk cId="2637803860" sldId="374"/>
            <ac:spMk id="11" creationId="{0572101D-663C-4355-B936-A9A9EE1734A8}"/>
          </ac:spMkLst>
        </pc:spChg>
        <pc:grpChg chg="add">
          <ac:chgData name="Webber, Nicole" userId="b540039e-86ee-4536-8910-213125b66d91" providerId="ADAL" clId="{8AF2F034-F325-49F4-B867-6C73CD2455A5}" dt="2020-03-16T15:54:17.585" v="2395"/>
          <ac:grpSpMkLst>
            <pc:docMk/>
            <pc:sldMk cId="2637803860" sldId="374"/>
            <ac:grpSpMk id="8" creationId="{BEA5BB7D-B63C-43E6-B861-D43FACF05470}"/>
          </ac:grpSpMkLst>
        </pc:grpChg>
      </pc:sldChg>
      <pc:sldChg chg="modSp add modTransition">
        <pc:chgData name="Webber, Nicole" userId="b540039e-86ee-4536-8910-213125b66d91" providerId="ADAL" clId="{8AF2F034-F325-49F4-B867-6C73CD2455A5}" dt="2020-03-16T22:47:47.311" v="6304"/>
        <pc:sldMkLst>
          <pc:docMk/>
          <pc:sldMk cId="2092471546" sldId="375"/>
        </pc:sldMkLst>
        <pc:spChg chg="mod">
          <ac:chgData name="Webber, Nicole" userId="b540039e-86ee-4536-8910-213125b66d91" providerId="ADAL" clId="{8AF2F034-F325-49F4-B867-6C73CD2455A5}" dt="2020-03-16T18:32:38.038" v="4095" actId="20577"/>
          <ac:spMkLst>
            <pc:docMk/>
            <pc:sldMk cId="2092471546" sldId="375"/>
            <ac:spMk id="2" creationId="{6274C355-8FB9-AF4B-8679-AC1DB8D7768F}"/>
          </ac:spMkLst>
        </pc:spChg>
        <pc:spChg chg="mod">
          <ac:chgData name="Webber, Nicole" userId="b540039e-86ee-4536-8910-213125b66d91" providerId="ADAL" clId="{8AF2F034-F325-49F4-B867-6C73CD2455A5}" dt="2020-03-16T19:50:58.890" v="5857" actId="20577"/>
          <ac:spMkLst>
            <pc:docMk/>
            <pc:sldMk cId="2092471546" sldId="375"/>
            <ac:spMk id="3" creationId="{4A51E88B-E240-2641-A05A-D44EC846C10D}"/>
          </ac:spMkLst>
        </pc:spChg>
        <pc:spChg chg="mod">
          <ac:chgData name="Webber, Nicole" userId="b540039e-86ee-4536-8910-213125b66d91" providerId="ADAL" clId="{8AF2F034-F325-49F4-B867-6C73CD2455A5}" dt="2020-03-16T20:04:42.439" v="6143" actId="20577"/>
          <ac:spMkLst>
            <pc:docMk/>
            <pc:sldMk cId="2092471546" sldId="375"/>
            <ac:spMk id="4" creationId="{74B78523-F296-7447-9034-7DA1CE5A26FA}"/>
          </ac:spMkLst>
        </pc:spChg>
      </pc:sldChg>
      <pc:sldChg chg="addSp delSp modSp add modTransition setBg delDesignElem">
        <pc:chgData name="Webber, Nicole" userId="b540039e-86ee-4536-8910-213125b66d91" providerId="ADAL" clId="{8AF2F034-F325-49F4-B867-6C73CD2455A5}" dt="2020-03-16T22:47:47.311" v="6304"/>
        <pc:sldMkLst>
          <pc:docMk/>
          <pc:sldMk cId="2374505845" sldId="376"/>
        </pc:sldMkLst>
        <pc:spChg chg="del">
          <ac:chgData name="Webber, Nicole" userId="b540039e-86ee-4536-8910-213125b66d91" providerId="ADAL" clId="{8AF2F034-F325-49F4-B867-6C73CD2455A5}" dt="2020-03-16T18:32:42.137" v="4096" actId="478"/>
          <ac:spMkLst>
            <pc:docMk/>
            <pc:sldMk cId="2374505845" sldId="376"/>
            <ac:spMk id="2" creationId="{890D10F5-3CB5-4B44-B24B-129CBE583C10}"/>
          </ac:spMkLst>
        </pc:spChg>
        <pc:spChg chg="add del mod">
          <ac:chgData name="Webber, Nicole" userId="b540039e-86ee-4536-8910-213125b66d91" providerId="ADAL" clId="{8AF2F034-F325-49F4-B867-6C73CD2455A5}" dt="2020-03-16T18:32:48.060" v="4099" actId="478"/>
          <ac:spMkLst>
            <pc:docMk/>
            <pc:sldMk cId="2374505845" sldId="376"/>
            <ac:spMk id="5" creationId="{D431A836-4142-409C-807F-98D2CF2C542D}"/>
          </ac:spMkLst>
        </pc:spChg>
        <pc:spChg chg="add del mod">
          <ac:chgData name="Webber, Nicole" userId="b540039e-86ee-4536-8910-213125b66d91" providerId="ADAL" clId="{8AF2F034-F325-49F4-B867-6C73CD2455A5}" dt="2020-03-16T18:32:46.192" v="4098" actId="478"/>
          <ac:spMkLst>
            <pc:docMk/>
            <pc:sldMk cId="2374505845" sldId="376"/>
            <ac:spMk id="7" creationId="{5CCDE4D1-3AC6-4329-862B-8B5866F0CE9C}"/>
          </ac:spMkLst>
        </pc:spChg>
        <pc:spChg chg="del">
          <ac:chgData name="Webber, Nicole" userId="b540039e-86ee-4536-8910-213125b66d91" providerId="ADAL" clId="{8AF2F034-F325-49F4-B867-6C73CD2455A5}" dt="2020-03-16T15:32:18.249" v="2238"/>
          <ac:spMkLst>
            <pc:docMk/>
            <pc:sldMk cId="2374505845" sldId="376"/>
            <ac:spMk id="9" creationId="{133F8CB7-795C-4272-9073-64D8CF97F220}"/>
          </ac:spMkLst>
        </pc:spChg>
        <pc:spChg chg="mod">
          <ac:chgData name="Webber, Nicole" userId="b540039e-86ee-4536-8910-213125b66d91" providerId="ADAL" clId="{8AF2F034-F325-49F4-B867-6C73CD2455A5}" dt="2020-03-16T18:47:40.133" v="4351" actId="207"/>
          <ac:spMkLst>
            <pc:docMk/>
            <pc:sldMk cId="2374505845" sldId="376"/>
            <ac:spMk id="9" creationId="{C45D8A1A-97C0-4FD5-98B7-C45B84D24BA1}"/>
          </ac:spMkLst>
        </pc:spChg>
        <pc:spChg chg="del">
          <ac:chgData name="Webber, Nicole" userId="b540039e-86ee-4536-8910-213125b66d91" providerId="ADAL" clId="{8AF2F034-F325-49F4-B867-6C73CD2455A5}" dt="2020-03-16T15:32:18.249" v="2238"/>
          <ac:spMkLst>
            <pc:docMk/>
            <pc:sldMk cId="2374505845" sldId="376"/>
            <ac:spMk id="11" creationId="{B7743172-17A8-4FA4-8434-B813E03B7665}"/>
          </ac:spMkLst>
        </pc:spChg>
        <pc:spChg chg="mod">
          <ac:chgData name="Webber, Nicole" userId="b540039e-86ee-4536-8910-213125b66d91" providerId="ADAL" clId="{8AF2F034-F325-49F4-B867-6C73CD2455A5}" dt="2020-03-16T18:47:50.158" v="4352" actId="207"/>
          <ac:spMkLst>
            <pc:docMk/>
            <pc:sldMk cId="2374505845" sldId="376"/>
            <ac:spMk id="12" creationId="{6C117CAE-302D-43AA-8E7E-2EFA848255B0}"/>
          </ac:spMkLst>
        </pc:spChg>
        <pc:spChg chg="del">
          <ac:chgData name="Webber, Nicole" userId="b540039e-86ee-4536-8910-213125b66d91" providerId="ADAL" clId="{8AF2F034-F325-49F4-B867-6C73CD2455A5}" dt="2020-03-16T15:32:18.249" v="2238"/>
          <ac:spMkLst>
            <pc:docMk/>
            <pc:sldMk cId="2374505845" sldId="376"/>
            <ac:spMk id="13" creationId="{4CE1233C-FD2F-489E-BFDE-086F5FED6491}"/>
          </ac:spMkLst>
        </pc:spChg>
        <pc:spChg chg="mod">
          <ac:chgData name="Webber, Nicole" userId="b540039e-86ee-4536-8910-213125b66d91" providerId="ADAL" clId="{8AF2F034-F325-49F4-B867-6C73CD2455A5}" dt="2020-03-16T18:47:30.973" v="4350" actId="207"/>
          <ac:spMkLst>
            <pc:docMk/>
            <pc:sldMk cId="2374505845" sldId="376"/>
            <ac:spMk id="15" creationId="{956CF9A1-ED83-419B-8CFA-83B347A047D7}"/>
          </ac:spMkLst>
        </pc:spChg>
        <pc:spChg chg="mod">
          <ac:chgData name="Webber, Nicole" userId="b540039e-86ee-4536-8910-213125b66d91" providerId="ADAL" clId="{8AF2F034-F325-49F4-B867-6C73CD2455A5}" dt="2020-03-16T18:47:27.905" v="4349" actId="207"/>
          <ac:spMkLst>
            <pc:docMk/>
            <pc:sldMk cId="2374505845" sldId="376"/>
            <ac:spMk id="18" creationId="{F0D5C480-FDFB-4CB7-AEB6-1AF6F5C74C0C}"/>
          </ac:spMkLst>
        </pc:spChg>
        <pc:spChg chg="mod">
          <ac:chgData name="Webber, Nicole" userId="b540039e-86ee-4536-8910-213125b66d91" providerId="ADAL" clId="{8AF2F034-F325-49F4-B867-6C73CD2455A5}" dt="2020-03-16T18:48:00.815" v="4353" actId="207"/>
          <ac:spMkLst>
            <pc:docMk/>
            <pc:sldMk cId="2374505845" sldId="376"/>
            <ac:spMk id="21" creationId="{4B5DF50E-8C8C-451A-8C5D-ECE5AB8CC476}"/>
          </ac:spMkLst>
        </pc:spChg>
        <pc:spChg chg="add mod">
          <ac:chgData name="Webber, Nicole" userId="b540039e-86ee-4536-8910-213125b66d91" providerId="ADAL" clId="{8AF2F034-F325-49F4-B867-6C73CD2455A5}" dt="2020-03-16T18:45:24.169" v="4309" actId="1076"/>
          <ac:spMkLst>
            <pc:docMk/>
            <pc:sldMk cId="2374505845" sldId="376"/>
            <ac:spMk id="23" creationId="{06EAAD34-7E08-437F-8FD1-012957293D75}"/>
          </ac:spMkLst>
        </pc:spChg>
        <pc:grpChg chg="add mod">
          <ac:chgData name="Webber, Nicole" userId="b540039e-86ee-4536-8910-213125b66d91" providerId="ADAL" clId="{8AF2F034-F325-49F4-B867-6C73CD2455A5}" dt="2020-03-16T18:36:18.455" v="4203" actId="1037"/>
          <ac:grpSpMkLst>
            <pc:docMk/>
            <pc:sldMk cId="2374505845" sldId="376"/>
            <ac:grpSpMk id="8" creationId="{DD6397EE-25E7-4E80-89F4-D05BF0A29982}"/>
          </ac:grpSpMkLst>
        </pc:grpChg>
        <pc:grpChg chg="add mod">
          <ac:chgData name="Webber, Nicole" userId="b540039e-86ee-4536-8910-213125b66d91" providerId="ADAL" clId="{8AF2F034-F325-49F4-B867-6C73CD2455A5}" dt="2020-03-16T18:36:18.455" v="4203" actId="1037"/>
          <ac:grpSpMkLst>
            <pc:docMk/>
            <pc:sldMk cId="2374505845" sldId="376"/>
            <ac:grpSpMk id="11" creationId="{8A56E304-0813-4914-8EC0-3985FC9BC148}"/>
          </ac:grpSpMkLst>
        </pc:grpChg>
        <pc:grpChg chg="add mod">
          <ac:chgData name="Webber, Nicole" userId="b540039e-86ee-4536-8910-213125b66d91" providerId="ADAL" clId="{8AF2F034-F325-49F4-B867-6C73CD2455A5}" dt="2020-03-16T18:46:31.611" v="4344" actId="1037"/>
          <ac:grpSpMkLst>
            <pc:docMk/>
            <pc:sldMk cId="2374505845" sldId="376"/>
            <ac:grpSpMk id="14" creationId="{95E4E016-155A-4188-80BF-3018CCF49EFA}"/>
          </ac:grpSpMkLst>
        </pc:grpChg>
        <pc:grpChg chg="add mod">
          <ac:chgData name="Webber, Nicole" userId="b540039e-86ee-4536-8910-213125b66d91" providerId="ADAL" clId="{8AF2F034-F325-49F4-B867-6C73CD2455A5}" dt="2020-03-16T18:46:31.611" v="4344" actId="1037"/>
          <ac:grpSpMkLst>
            <pc:docMk/>
            <pc:sldMk cId="2374505845" sldId="376"/>
            <ac:grpSpMk id="17" creationId="{6EB8C772-D77A-45F3-8D17-ED43D0B09E39}"/>
          </ac:grpSpMkLst>
        </pc:grpChg>
        <pc:grpChg chg="add mod">
          <ac:chgData name="Webber, Nicole" userId="b540039e-86ee-4536-8910-213125b66d91" providerId="ADAL" clId="{8AF2F034-F325-49F4-B867-6C73CD2455A5}" dt="2020-03-16T18:46:38.430" v="4345" actId="12788"/>
          <ac:grpSpMkLst>
            <pc:docMk/>
            <pc:sldMk cId="2374505845" sldId="376"/>
            <ac:grpSpMk id="20" creationId="{E9EE0015-DA9F-40CD-AEAE-E9859905E956}"/>
          </ac:grpSpMkLst>
        </pc:grpChg>
        <pc:picChg chg="del">
          <ac:chgData name="Webber, Nicole" userId="b540039e-86ee-4536-8910-213125b66d91" providerId="ADAL" clId="{8AF2F034-F325-49F4-B867-6C73CD2455A5}" dt="2020-03-16T18:32:42.137" v="4096" actId="478"/>
          <ac:picMkLst>
            <pc:docMk/>
            <pc:sldMk cId="2374505845" sldId="376"/>
            <ac:picMk id="4" creationId="{8A76580E-0B8B-104A-A007-F150A5991AE3}"/>
          </ac:picMkLst>
        </pc:picChg>
        <pc:picChg chg="mod">
          <ac:chgData name="Webber, Nicole" userId="b540039e-86ee-4536-8910-213125b66d91" providerId="ADAL" clId="{8AF2F034-F325-49F4-B867-6C73CD2455A5}" dt="2020-03-16T18:41:43.220" v="4250" actId="12789"/>
          <ac:picMkLst>
            <pc:docMk/>
            <pc:sldMk cId="2374505845" sldId="376"/>
            <ac:picMk id="16" creationId="{80EA380B-CAB9-434A-8F14-7B22964CC701}"/>
          </ac:picMkLst>
        </pc:picChg>
      </pc:sldChg>
      <pc:sldChg chg="modSp add modTransition setBg">
        <pc:chgData name="Webber, Nicole" userId="b540039e-86ee-4536-8910-213125b66d91" providerId="ADAL" clId="{8AF2F034-F325-49F4-B867-6C73CD2455A5}" dt="2020-03-16T22:47:47.311" v="6304"/>
        <pc:sldMkLst>
          <pc:docMk/>
          <pc:sldMk cId="3399746578" sldId="377"/>
        </pc:sldMkLst>
        <pc:spChg chg="mod">
          <ac:chgData name="Webber, Nicole" userId="b540039e-86ee-4536-8910-213125b66d91" providerId="ADAL" clId="{8AF2F034-F325-49F4-B867-6C73CD2455A5}" dt="2020-03-16T18:24:11.182" v="3955"/>
          <ac:spMkLst>
            <pc:docMk/>
            <pc:sldMk cId="3399746578" sldId="377"/>
            <ac:spMk id="3" creationId="{5CD302C4-BA8C-4791-AE1D-E67D21CA345D}"/>
          </ac:spMkLst>
        </pc:spChg>
        <pc:spChg chg="mod">
          <ac:chgData name="Webber, Nicole" userId="b540039e-86ee-4536-8910-213125b66d91" providerId="ADAL" clId="{8AF2F034-F325-49F4-B867-6C73CD2455A5}" dt="2020-03-16T15:35:14.764" v="2253" actId="20577"/>
          <ac:spMkLst>
            <pc:docMk/>
            <pc:sldMk cId="3399746578" sldId="377"/>
            <ac:spMk id="8" creationId="{245503E2-12AE-4A0F-88EC-2897D9DEF0E8}"/>
          </ac:spMkLst>
        </pc:spChg>
        <pc:spChg chg="mod">
          <ac:chgData name="Webber, Nicole" userId="b540039e-86ee-4536-8910-213125b66d91" providerId="ADAL" clId="{8AF2F034-F325-49F4-B867-6C73CD2455A5}" dt="2020-03-16T15:34:30.949" v="2252" actId="20577"/>
          <ac:spMkLst>
            <pc:docMk/>
            <pc:sldMk cId="3399746578" sldId="377"/>
            <ac:spMk id="9" creationId="{5AB9C210-8AFF-4441-B29E-C363271E3E59}"/>
          </ac:spMkLst>
        </pc:spChg>
        <pc:spChg chg="mod">
          <ac:chgData name="Webber, Nicole" userId="b540039e-86ee-4536-8910-213125b66d91" providerId="ADAL" clId="{8AF2F034-F325-49F4-B867-6C73CD2455A5}" dt="2020-03-16T15:46:25.768" v="2349" actId="207"/>
          <ac:spMkLst>
            <pc:docMk/>
            <pc:sldMk cId="3399746578" sldId="377"/>
            <ac:spMk id="13" creationId="{1046540F-45B9-4912-90DA-AD0DE97273C2}"/>
          </ac:spMkLst>
        </pc:spChg>
        <pc:grpChg chg="mod">
          <ac:chgData name="Webber, Nicole" userId="b540039e-86ee-4536-8910-213125b66d91" providerId="ADAL" clId="{8AF2F034-F325-49F4-B867-6C73CD2455A5}" dt="2020-03-16T18:24:22.408" v="3956" actId="1076"/>
          <ac:grpSpMkLst>
            <pc:docMk/>
            <pc:sldMk cId="3399746578" sldId="377"/>
            <ac:grpSpMk id="12" creationId="{9048CABC-2849-45E9-B086-CC0819AA9B0F}"/>
          </ac:grpSpMkLst>
        </pc:grpChg>
      </pc:sldChg>
      <pc:sldChg chg="modSp add ord modTransition">
        <pc:chgData name="Webber, Nicole" userId="b540039e-86ee-4536-8910-213125b66d91" providerId="ADAL" clId="{8AF2F034-F325-49F4-B867-6C73CD2455A5}" dt="2020-03-16T22:47:47.311" v="6304"/>
        <pc:sldMkLst>
          <pc:docMk/>
          <pc:sldMk cId="3129596822" sldId="378"/>
        </pc:sldMkLst>
        <pc:spChg chg="mod">
          <ac:chgData name="Webber, Nicole" userId="b540039e-86ee-4536-8910-213125b66d91" providerId="ADAL" clId="{8AF2F034-F325-49F4-B867-6C73CD2455A5}" dt="2020-03-16T15:36:46.808" v="2288" actId="1036"/>
          <ac:spMkLst>
            <pc:docMk/>
            <pc:sldMk cId="3129596822" sldId="378"/>
            <ac:spMk id="3" creationId="{5CD302C4-BA8C-4791-AE1D-E67D21CA345D}"/>
          </ac:spMkLst>
        </pc:spChg>
        <pc:spChg chg="mod">
          <ac:chgData name="Webber, Nicole" userId="b540039e-86ee-4536-8910-213125b66d91" providerId="ADAL" clId="{8AF2F034-F325-49F4-B867-6C73CD2455A5}" dt="2020-03-16T15:36:29.241" v="2265" actId="20577"/>
          <ac:spMkLst>
            <pc:docMk/>
            <pc:sldMk cId="3129596822" sldId="378"/>
            <ac:spMk id="8" creationId="{245503E2-12AE-4A0F-88EC-2897D9DEF0E8}"/>
          </ac:spMkLst>
        </pc:spChg>
        <pc:spChg chg="mod">
          <ac:chgData name="Webber, Nicole" userId="b540039e-86ee-4536-8910-213125b66d91" providerId="ADAL" clId="{8AF2F034-F325-49F4-B867-6C73CD2455A5}" dt="2020-03-16T15:46:08.794" v="2345" actId="207"/>
          <ac:spMkLst>
            <pc:docMk/>
            <pc:sldMk cId="3129596822" sldId="378"/>
            <ac:spMk id="13" creationId="{1046540F-45B9-4912-90DA-AD0DE97273C2}"/>
          </ac:spMkLst>
        </pc:spChg>
      </pc:sldChg>
      <pc:sldChg chg="addSp delSp modSp add ord modTransition">
        <pc:chgData name="Webber, Nicole" userId="b540039e-86ee-4536-8910-213125b66d91" providerId="ADAL" clId="{8AF2F034-F325-49F4-B867-6C73CD2455A5}" dt="2020-03-16T22:47:47.311" v="6304"/>
        <pc:sldMkLst>
          <pc:docMk/>
          <pc:sldMk cId="2629933241" sldId="379"/>
        </pc:sldMkLst>
        <pc:spChg chg="add del">
          <ac:chgData name="Webber, Nicole" userId="b540039e-86ee-4536-8910-213125b66d91" providerId="ADAL" clId="{8AF2F034-F325-49F4-B867-6C73CD2455A5}" dt="2020-03-16T15:37:15.666" v="2293"/>
          <ac:spMkLst>
            <pc:docMk/>
            <pc:sldMk cId="2629933241" sldId="379"/>
            <ac:spMk id="2" creationId="{8729E08E-DA30-43C2-BBD4-4C1DC229A114}"/>
          </ac:spMkLst>
        </pc:spChg>
        <pc:spChg chg="mod">
          <ac:chgData name="Webber, Nicole" userId="b540039e-86ee-4536-8910-213125b66d91" providerId="ADAL" clId="{8AF2F034-F325-49F4-B867-6C73CD2455A5}" dt="2020-03-16T15:37:21.133" v="2295" actId="20577"/>
          <ac:spMkLst>
            <pc:docMk/>
            <pc:sldMk cId="2629933241" sldId="379"/>
            <ac:spMk id="3" creationId="{5CD302C4-BA8C-4791-AE1D-E67D21CA345D}"/>
          </ac:spMkLst>
        </pc:spChg>
        <pc:spChg chg="mod">
          <ac:chgData name="Webber, Nicole" userId="b540039e-86ee-4536-8910-213125b66d91" providerId="ADAL" clId="{8AF2F034-F325-49F4-B867-6C73CD2455A5}" dt="2020-03-16T15:37:06.044" v="2291" actId="20577"/>
          <ac:spMkLst>
            <pc:docMk/>
            <pc:sldMk cId="2629933241" sldId="379"/>
            <ac:spMk id="8" creationId="{245503E2-12AE-4A0F-88EC-2897D9DEF0E8}"/>
          </ac:spMkLst>
        </pc:spChg>
        <pc:spChg chg="mod">
          <ac:chgData name="Webber, Nicole" userId="b540039e-86ee-4536-8910-213125b66d91" providerId="ADAL" clId="{8AF2F034-F325-49F4-B867-6C73CD2455A5}" dt="2020-03-16T15:45:52.633" v="2342" actId="207"/>
          <ac:spMkLst>
            <pc:docMk/>
            <pc:sldMk cId="2629933241" sldId="379"/>
            <ac:spMk id="13" creationId="{1046540F-45B9-4912-90DA-AD0DE97273C2}"/>
          </ac:spMkLst>
        </pc:spChg>
      </pc:sldChg>
      <pc:sldChg chg="addSp delSp modSp add modTransition">
        <pc:chgData name="Webber, Nicole" userId="b540039e-86ee-4536-8910-213125b66d91" providerId="ADAL" clId="{8AF2F034-F325-49F4-B867-6C73CD2455A5}" dt="2020-03-16T22:47:47.311" v="6304"/>
        <pc:sldMkLst>
          <pc:docMk/>
          <pc:sldMk cId="3524067581" sldId="380"/>
        </pc:sldMkLst>
        <pc:spChg chg="del">
          <ac:chgData name="Webber, Nicole" userId="b540039e-86ee-4536-8910-213125b66d91" providerId="ADAL" clId="{8AF2F034-F325-49F4-B867-6C73CD2455A5}" dt="2020-03-16T17:25:18.282" v="3383" actId="478"/>
          <ac:spMkLst>
            <pc:docMk/>
            <pc:sldMk cId="3524067581" sldId="380"/>
            <ac:spMk id="9" creationId="{B4782412-76F7-4EE4-873A-D5344E171E8B}"/>
          </ac:spMkLst>
        </pc:spChg>
        <pc:spChg chg="mod">
          <ac:chgData name="Webber, Nicole" userId="b540039e-86ee-4536-8910-213125b66d91" providerId="ADAL" clId="{8AF2F034-F325-49F4-B867-6C73CD2455A5}" dt="2020-03-16T17:25:40.680" v="3388" actId="12788"/>
          <ac:spMkLst>
            <pc:docMk/>
            <pc:sldMk cId="3524067581" sldId="380"/>
            <ac:spMk id="10" creationId="{5CBBE0DC-8582-4503-8E90-6AA7ED61FB82}"/>
          </ac:spMkLst>
        </pc:spChg>
        <pc:spChg chg="add mod topLvl">
          <ac:chgData name="Webber, Nicole" userId="b540039e-86ee-4536-8910-213125b66d91" providerId="ADAL" clId="{8AF2F034-F325-49F4-B867-6C73CD2455A5}" dt="2020-03-16T17:27:43.598" v="3461" actId="1036"/>
          <ac:spMkLst>
            <pc:docMk/>
            <pc:sldMk cId="3524067581" sldId="380"/>
            <ac:spMk id="14" creationId="{8455CF71-AE1B-42B7-9E2A-D09446714747}"/>
          </ac:spMkLst>
        </pc:spChg>
        <pc:spChg chg="add mod topLvl">
          <ac:chgData name="Webber, Nicole" userId="b540039e-86ee-4536-8910-213125b66d91" providerId="ADAL" clId="{8AF2F034-F325-49F4-B867-6C73CD2455A5}" dt="2020-03-16T17:27:43.598" v="3461" actId="1036"/>
          <ac:spMkLst>
            <pc:docMk/>
            <pc:sldMk cId="3524067581" sldId="380"/>
            <ac:spMk id="15" creationId="{4A7BA532-F252-4FC5-B2BE-3DC00453AE6D}"/>
          </ac:spMkLst>
        </pc:spChg>
        <pc:spChg chg="add mod ord">
          <ac:chgData name="Webber, Nicole" userId="b540039e-86ee-4536-8910-213125b66d91" providerId="ADAL" clId="{8AF2F034-F325-49F4-B867-6C73CD2455A5}" dt="2020-03-16T17:27:43.598" v="3461" actId="1036"/>
          <ac:spMkLst>
            <pc:docMk/>
            <pc:sldMk cId="3524067581" sldId="380"/>
            <ac:spMk id="16" creationId="{951B1564-3726-4602-A9A5-B814B26D3998}"/>
          </ac:spMkLst>
        </pc:spChg>
        <pc:spChg chg="mod">
          <ac:chgData name="Webber, Nicole" userId="b540039e-86ee-4536-8910-213125b66d91" providerId="ADAL" clId="{8AF2F034-F325-49F4-B867-6C73CD2455A5}" dt="2020-03-16T17:27:32.688" v="3439" actId="179"/>
          <ac:spMkLst>
            <pc:docMk/>
            <pc:sldMk cId="3524067581" sldId="380"/>
            <ac:spMk id="18" creationId="{14B435CF-BC58-4704-A5A3-9588C2DCDC37}"/>
          </ac:spMkLst>
        </pc:spChg>
        <pc:grpChg chg="add del mod">
          <ac:chgData name="Webber, Nicole" userId="b540039e-86ee-4536-8910-213125b66d91" providerId="ADAL" clId="{8AF2F034-F325-49F4-B867-6C73CD2455A5}" dt="2020-03-16T17:25:46.193" v="3389" actId="165"/>
          <ac:grpSpMkLst>
            <pc:docMk/>
            <pc:sldMk cId="3524067581" sldId="380"/>
            <ac:grpSpMk id="6" creationId="{0FBB43B7-DEF8-4404-B733-1C71BFC632A2}"/>
          </ac:grpSpMkLst>
        </pc:grpChg>
        <pc:grpChg chg="add mod ord">
          <ac:chgData name="Webber, Nicole" userId="b540039e-86ee-4536-8910-213125b66d91" providerId="ADAL" clId="{8AF2F034-F325-49F4-B867-6C73CD2455A5}" dt="2020-03-16T17:27:55.984" v="3462" actId="166"/>
          <ac:grpSpMkLst>
            <pc:docMk/>
            <pc:sldMk cId="3524067581" sldId="380"/>
            <ac:grpSpMk id="17" creationId="{C36DD22B-9CAA-4A5E-BB2D-8D5F7EAE148D}"/>
          </ac:grpSpMkLst>
        </pc:grpChg>
        <pc:picChg chg="del">
          <ac:chgData name="Webber, Nicole" userId="b540039e-86ee-4536-8910-213125b66d91" providerId="ADAL" clId="{8AF2F034-F325-49F4-B867-6C73CD2455A5}" dt="2020-03-16T17:24:35.733" v="3372" actId="478"/>
          <ac:picMkLst>
            <pc:docMk/>
            <pc:sldMk cId="3524067581" sldId="380"/>
            <ac:picMk id="3" creationId="{00000000-0000-0000-0000-000000000000}"/>
          </ac:picMkLst>
        </pc:picChg>
        <pc:picChg chg="del">
          <ac:chgData name="Webber, Nicole" userId="b540039e-86ee-4536-8910-213125b66d91" providerId="ADAL" clId="{8AF2F034-F325-49F4-B867-6C73CD2455A5}" dt="2020-03-16T17:24:35.061" v="3371" actId="478"/>
          <ac:picMkLst>
            <pc:docMk/>
            <pc:sldMk cId="3524067581" sldId="380"/>
            <ac:picMk id="5" creationId="{00000000-0000-0000-0000-000000000000}"/>
          </ac:picMkLst>
        </pc:picChg>
        <pc:picChg chg="add del mod">
          <ac:chgData name="Webber, Nicole" userId="b540039e-86ee-4536-8910-213125b66d91" providerId="ADAL" clId="{8AF2F034-F325-49F4-B867-6C73CD2455A5}" dt="2020-03-16T17:24:45.172" v="3376"/>
          <ac:picMkLst>
            <pc:docMk/>
            <pc:sldMk cId="3524067581" sldId="380"/>
            <ac:picMk id="7" creationId="{54B893A2-F1E7-443A-BB80-0F9784EF84CB}"/>
          </ac:picMkLst>
        </pc:picChg>
        <pc:picChg chg="add mod topLvl">
          <ac:chgData name="Webber, Nicole" userId="b540039e-86ee-4536-8910-213125b66d91" providerId="ADAL" clId="{8AF2F034-F325-49F4-B867-6C73CD2455A5}" dt="2020-03-16T17:27:43.598" v="3461" actId="1036"/>
          <ac:picMkLst>
            <pc:docMk/>
            <pc:sldMk cId="3524067581" sldId="380"/>
            <ac:picMk id="11" creationId="{1CB5B288-BDCC-4DDD-8DE8-448A040BE96C}"/>
          </ac:picMkLst>
        </pc:picChg>
        <pc:cxnChg chg="add mod topLvl">
          <ac:chgData name="Webber, Nicole" userId="b540039e-86ee-4536-8910-213125b66d91" providerId="ADAL" clId="{8AF2F034-F325-49F4-B867-6C73CD2455A5}" dt="2020-03-16T17:27:43.598" v="3461" actId="1036"/>
          <ac:cxnSpMkLst>
            <pc:docMk/>
            <pc:sldMk cId="3524067581" sldId="380"/>
            <ac:cxnSpMk id="12" creationId="{06AD417F-5D0F-4575-96EA-C414D0548E85}"/>
          </ac:cxnSpMkLst>
        </pc:cxnChg>
        <pc:cxnChg chg="add mod topLvl">
          <ac:chgData name="Webber, Nicole" userId="b540039e-86ee-4536-8910-213125b66d91" providerId="ADAL" clId="{8AF2F034-F325-49F4-B867-6C73CD2455A5}" dt="2020-03-16T17:27:43.598" v="3461" actId="1036"/>
          <ac:cxnSpMkLst>
            <pc:docMk/>
            <pc:sldMk cId="3524067581" sldId="380"/>
            <ac:cxnSpMk id="13" creationId="{7E680829-6FD7-4D0D-919A-933AADD5A501}"/>
          </ac:cxnSpMkLst>
        </pc:cxnChg>
      </pc:sldChg>
      <pc:sldChg chg="addSp delSp modSp add modTransition">
        <pc:chgData name="Webber, Nicole" userId="b540039e-86ee-4536-8910-213125b66d91" providerId="ADAL" clId="{8AF2F034-F325-49F4-B867-6C73CD2455A5}" dt="2020-03-16T22:47:47.311" v="6304"/>
        <pc:sldMkLst>
          <pc:docMk/>
          <pc:sldMk cId="271935032" sldId="381"/>
        </pc:sldMkLst>
        <pc:spChg chg="ord">
          <ac:chgData name="Webber, Nicole" userId="b540039e-86ee-4536-8910-213125b66d91" providerId="ADAL" clId="{8AF2F034-F325-49F4-B867-6C73CD2455A5}" dt="2020-03-16T17:31:47.126" v="3519" actId="166"/>
          <ac:spMkLst>
            <pc:docMk/>
            <pc:sldMk cId="271935032" sldId="381"/>
            <ac:spMk id="8" creationId="{1B75381F-8BA5-4642-BA5E-3CCD26B8ACD1}"/>
          </ac:spMkLst>
        </pc:spChg>
        <pc:spChg chg="mod">
          <ac:chgData name="Webber, Nicole" userId="b540039e-86ee-4536-8910-213125b66d91" providerId="ADAL" clId="{8AF2F034-F325-49F4-B867-6C73CD2455A5}" dt="2020-03-16T17:31:40.977" v="3518" actId="1076"/>
          <ac:spMkLst>
            <pc:docMk/>
            <pc:sldMk cId="271935032" sldId="381"/>
            <ac:spMk id="10" creationId="{5CBBE0DC-8582-4503-8E90-6AA7ED61FB82}"/>
          </ac:spMkLst>
        </pc:spChg>
        <pc:spChg chg="del">
          <ac:chgData name="Webber, Nicole" userId="b540039e-86ee-4536-8910-213125b66d91" providerId="ADAL" clId="{8AF2F034-F325-49F4-B867-6C73CD2455A5}" dt="2020-03-16T17:30:22.679" v="3488" actId="478"/>
          <ac:spMkLst>
            <pc:docMk/>
            <pc:sldMk cId="271935032" sldId="381"/>
            <ac:spMk id="14" creationId="{8455CF71-AE1B-42B7-9E2A-D09446714747}"/>
          </ac:spMkLst>
        </pc:spChg>
        <pc:spChg chg="del">
          <ac:chgData name="Webber, Nicole" userId="b540039e-86ee-4536-8910-213125b66d91" providerId="ADAL" clId="{8AF2F034-F325-49F4-B867-6C73CD2455A5}" dt="2020-03-16T17:30:22.679" v="3488" actId="478"/>
          <ac:spMkLst>
            <pc:docMk/>
            <pc:sldMk cId="271935032" sldId="381"/>
            <ac:spMk id="15" creationId="{4A7BA532-F252-4FC5-B2BE-3DC00453AE6D}"/>
          </ac:spMkLst>
        </pc:spChg>
        <pc:spChg chg="del">
          <ac:chgData name="Webber, Nicole" userId="b540039e-86ee-4536-8910-213125b66d91" providerId="ADAL" clId="{8AF2F034-F325-49F4-B867-6C73CD2455A5}" dt="2020-03-16T17:30:19.046" v="3487" actId="478"/>
          <ac:spMkLst>
            <pc:docMk/>
            <pc:sldMk cId="271935032" sldId="381"/>
            <ac:spMk id="16" creationId="{951B1564-3726-4602-A9A5-B814B26D3998}"/>
          </ac:spMkLst>
        </pc:spChg>
        <pc:spChg chg="add mod topLvl">
          <ac:chgData name="Webber, Nicole" userId="b540039e-86ee-4536-8910-213125b66d91" providerId="ADAL" clId="{8AF2F034-F325-49F4-B867-6C73CD2455A5}" dt="2020-03-16T17:32:00.596" v="3520" actId="164"/>
          <ac:spMkLst>
            <pc:docMk/>
            <pc:sldMk cId="271935032" sldId="381"/>
            <ac:spMk id="21" creationId="{9B4E0F73-45C8-4FC2-BF44-60394685412E}"/>
          </ac:spMkLst>
        </pc:spChg>
        <pc:spChg chg="add mod">
          <ac:chgData name="Webber, Nicole" userId="b540039e-86ee-4536-8910-213125b66d91" providerId="ADAL" clId="{8AF2F034-F325-49F4-B867-6C73CD2455A5}" dt="2020-03-16T17:33:03.194" v="3550" actId="1076"/>
          <ac:spMkLst>
            <pc:docMk/>
            <pc:sldMk cId="271935032" sldId="381"/>
            <ac:spMk id="26" creationId="{D017B72B-09A4-4E03-B8DE-17C748AF2B94}"/>
          </ac:spMkLst>
        </pc:spChg>
        <pc:grpChg chg="add del mod">
          <ac:chgData name="Webber, Nicole" userId="b540039e-86ee-4536-8910-213125b66d91" providerId="ADAL" clId="{8AF2F034-F325-49F4-B867-6C73CD2455A5}" dt="2020-03-16T17:31:02.859" v="3497" actId="165"/>
          <ac:grpSpMkLst>
            <pc:docMk/>
            <pc:sldMk cId="271935032" sldId="381"/>
            <ac:grpSpMk id="2" creationId="{07857526-E0E2-4C95-9838-314846D0A2D4}"/>
          </ac:grpSpMkLst>
        </pc:grpChg>
        <pc:grpChg chg="add mod">
          <ac:chgData name="Webber, Nicole" userId="b540039e-86ee-4536-8910-213125b66d91" providerId="ADAL" clId="{8AF2F034-F325-49F4-B867-6C73CD2455A5}" dt="2020-03-16T17:32:08.666" v="3537" actId="1035"/>
          <ac:grpSpMkLst>
            <pc:docMk/>
            <pc:sldMk cId="271935032" sldId="381"/>
            <ac:grpSpMk id="3" creationId="{6A8EBDE5-FCFB-4C2D-B3CF-BFFC2251C831}"/>
          </ac:grpSpMkLst>
        </pc:grpChg>
        <pc:grpChg chg="del">
          <ac:chgData name="Webber, Nicole" userId="b540039e-86ee-4536-8910-213125b66d91" providerId="ADAL" clId="{8AF2F034-F325-49F4-B867-6C73CD2455A5}" dt="2020-03-16T17:32:14.669" v="3538" actId="478"/>
          <ac:grpSpMkLst>
            <pc:docMk/>
            <pc:sldMk cId="271935032" sldId="381"/>
            <ac:grpSpMk id="17" creationId="{C36DD22B-9CAA-4A5E-BB2D-8D5F7EAE148D}"/>
          </ac:grpSpMkLst>
        </pc:grpChg>
        <pc:grpChg chg="add">
          <ac:chgData name="Webber, Nicole" userId="b540039e-86ee-4536-8910-213125b66d91" providerId="ADAL" clId="{8AF2F034-F325-49F4-B867-6C73CD2455A5}" dt="2020-03-16T17:32:22.912" v="3539"/>
          <ac:grpSpMkLst>
            <pc:docMk/>
            <pc:sldMk cId="271935032" sldId="381"/>
            <ac:grpSpMk id="23" creationId="{2D62C0B1-1BDA-48DB-A3B9-53E9CE67FE0F}"/>
          </ac:grpSpMkLst>
        </pc:grpChg>
        <pc:picChg chg="del">
          <ac:chgData name="Webber, Nicole" userId="b540039e-86ee-4536-8910-213125b66d91" providerId="ADAL" clId="{8AF2F034-F325-49F4-B867-6C73CD2455A5}" dt="2020-03-16T17:30:22.679" v="3488" actId="478"/>
          <ac:picMkLst>
            <pc:docMk/>
            <pc:sldMk cId="271935032" sldId="381"/>
            <ac:picMk id="11" creationId="{1CB5B288-BDCC-4DDD-8DE8-448A040BE96C}"/>
          </ac:picMkLst>
        </pc:picChg>
        <pc:picChg chg="add mod topLvl modCrop">
          <ac:chgData name="Webber, Nicole" userId="b540039e-86ee-4536-8910-213125b66d91" providerId="ADAL" clId="{8AF2F034-F325-49F4-B867-6C73CD2455A5}" dt="2020-03-16T17:32:00.596" v="3520" actId="164"/>
          <ac:picMkLst>
            <pc:docMk/>
            <pc:sldMk cId="271935032" sldId="381"/>
            <ac:picMk id="20" creationId="{51DB60F9-3E07-4AED-8B99-2F9FD0AFA5C3}"/>
          </ac:picMkLst>
        </pc:picChg>
        <pc:cxnChg chg="del">
          <ac:chgData name="Webber, Nicole" userId="b540039e-86ee-4536-8910-213125b66d91" providerId="ADAL" clId="{8AF2F034-F325-49F4-B867-6C73CD2455A5}" dt="2020-03-16T17:30:22.679" v="3488" actId="478"/>
          <ac:cxnSpMkLst>
            <pc:docMk/>
            <pc:sldMk cId="271935032" sldId="381"/>
            <ac:cxnSpMk id="12" creationId="{06AD417F-5D0F-4575-96EA-C414D0548E85}"/>
          </ac:cxnSpMkLst>
        </pc:cxnChg>
        <pc:cxnChg chg="del">
          <ac:chgData name="Webber, Nicole" userId="b540039e-86ee-4536-8910-213125b66d91" providerId="ADAL" clId="{8AF2F034-F325-49F4-B867-6C73CD2455A5}" dt="2020-03-16T17:30:22.679" v="3488" actId="478"/>
          <ac:cxnSpMkLst>
            <pc:docMk/>
            <pc:sldMk cId="271935032" sldId="381"/>
            <ac:cxnSpMk id="13" creationId="{7E680829-6FD7-4D0D-919A-933AADD5A501}"/>
          </ac:cxnSpMkLst>
        </pc:cxnChg>
        <pc:cxnChg chg="add mod topLvl">
          <ac:chgData name="Webber, Nicole" userId="b540039e-86ee-4536-8910-213125b66d91" providerId="ADAL" clId="{8AF2F034-F325-49F4-B867-6C73CD2455A5}" dt="2020-03-16T17:32:00.596" v="3520" actId="164"/>
          <ac:cxnSpMkLst>
            <pc:docMk/>
            <pc:sldMk cId="271935032" sldId="381"/>
            <ac:cxnSpMk id="22" creationId="{3F5C6888-6173-45E9-BA27-BAA4C396E5AE}"/>
          </ac:cxnSpMkLst>
        </pc:cxnChg>
      </pc:sldChg>
      <pc:sldChg chg="addSp delSp modSp add ord modTransition">
        <pc:chgData name="Webber, Nicole" userId="b540039e-86ee-4536-8910-213125b66d91" providerId="ADAL" clId="{8AF2F034-F325-49F4-B867-6C73CD2455A5}" dt="2020-03-16T22:47:47.311" v="6304"/>
        <pc:sldMkLst>
          <pc:docMk/>
          <pc:sldMk cId="3271730012" sldId="382"/>
        </pc:sldMkLst>
        <pc:spChg chg="mod">
          <ac:chgData name="Webber, Nicole" userId="b540039e-86ee-4536-8910-213125b66d91" providerId="ADAL" clId="{8AF2F034-F325-49F4-B867-6C73CD2455A5}" dt="2020-03-16T17:29:32.200" v="3482" actId="12788"/>
          <ac:spMkLst>
            <pc:docMk/>
            <pc:sldMk cId="3271730012" sldId="382"/>
            <ac:spMk id="9" creationId="{B4782412-76F7-4EE4-873A-D5344E171E8B}"/>
          </ac:spMkLst>
        </pc:spChg>
        <pc:spChg chg="del">
          <ac:chgData name="Webber, Nicole" userId="b540039e-86ee-4536-8910-213125b66d91" providerId="ADAL" clId="{8AF2F034-F325-49F4-B867-6C73CD2455A5}" dt="2020-03-16T17:28:51.495" v="3472" actId="478"/>
          <ac:spMkLst>
            <pc:docMk/>
            <pc:sldMk cId="3271730012" sldId="382"/>
            <ac:spMk id="10" creationId="{5CBBE0DC-8582-4503-8E90-6AA7ED61FB82}"/>
          </ac:spMkLst>
        </pc:spChg>
        <pc:picChg chg="del">
          <ac:chgData name="Webber, Nicole" userId="b540039e-86ee-4536-8910-213125b66d91" providerId="ADAL" clId="{8AF2F034-F325-49F4-B867-6C73CD2455A5}" dt="2020-03-16T17:28:32.182" v="3467" actId="478"/>
          <ac:picMkLst>
            <pc:docMk/>
            <pc:sldMk cId="3271730012" sldId="382"/>
            <ac:picMk id="3" creationId="{00000000-0000-0000-0000-000000000000}"/>
          </ac:picMkLst>
        </pc:picChg>
        <pc:picChg chg="del">
          <ac:chgData name="Webber, Nicole" userId="b540039e-86ee-4536-8910-213125b66d91" providerId="ADAL" clId="{8AF2F034-F325-49F4-B867-6C73CD2455A5}" dt="2020-03-16T17:28:30.676" v="3466" actId="478"/>
          <ac:picMkLst>
            <pc:docMk/>
            <pc:sldMk cId="3271730012" sldId="382"/>
            <ac:picMk id="5" creationId="{00000000-0000-0000-0000-000000000000}"/>
          </ac:picMkLst>
        </pc:picChg>
        <pc:picChg chg="add mod modCrop">
          <ac:chgData name="Webber, Nicole" userId="b540039e-86ee-4536-8910-213125b66d91" providerId="ADAL" clId="{8AF2F034-F325-49F4-B867-6C73CD2455A5}" dt="2020-03-16T17:29:49.160" v="3486" actId="732"/>
          <ac:picMkLst>
            <pc:docMk/>
            <pc:sldMk cId="3271730012" sldId="382"/>
            <ac:picMk id="7" creationId="{49C7671B-61CD-48D8-B4ED-054BF61A60A4}"/>
          </ac:picMkLst>
        </pc:picChg>
      </pc:sldChg>
      <pc:sldChg chg="addSp delSp modSp add ord modTransition">
        <pc:chgData name="Webber, Nicole" userId="b540039e-86ee-4536-8910-213125b66d91" providerId="ADAL" clId="{8AF2F034-F325-49F4-B867-6C73CD2455A5}" dt="2020-03-16T22:47:47.311" v="6304"/>
        <pc:sldMkLst>
          <pc:docMk/>
          <pc:sldMk cId="360895818" sldId="383"/>
        </pc:sldMkLst>
        <pc:spChg chg="del">
          <ac:chgData name="Webber, Nicole" userId="b540039e-86ee-4536-8910-213125b66d91" providerId="ADAL" clId="{8AF2F034-F325-49F4-B867-6C73CD2455A5}" dt="2020-03-16T17:37:31.985" v="3566" actId="478"/>
          <ac:spMkLst>
            <pc:docMk/>
            <pc:sldMk cId="360895818" sldId="383"/>
            <ac:spMk id="10" creationId="{5CBBE0DC-8582-4503-8E90-6AA7ED61FB82}"/>
          </ac:spMkLst>
        </pc:spChg>
        <pc:spChg chg="add mod">
          <ac:chgData name="Webber, Nicole" userId="b540039e-86ee-4536-8910-213125b66d91" providerId="ADAL" clId="{8AF2F034-F325-49F4-B867-6C73CD2455A5}" dt="2020-03-16T18:12:41.044" v="3836" actId="1076"/>
          <ac:spMkLst>
            <pc:docMk/>
            <pc:sldMk cId="360895818" sldId="383"/>
            <ac:spMk id="12" creationId="{14159367-4D06-42AF-945D-9626E2AA378D}"/>
          </ac:spMkLst>
        </pc:spChg>
        <pc:spChg chg="add mod">
          <ac:chgData name="Webber, Nicole" userId="b540039e-86ee-4536-8910-213125b66d91" providerId="ADAL" clId="{8AF2F034-F325-49F4-B867-6C73CD2455A5}" dt="2020-03-16T18:11:24.183" v="3789" actId="1037"/>
          <ac:spMkLst>
            <pc:docMk/>
            <pc:sldMk cId="360895818" sldId="383"/>
            <ac:spMk id="15" creationId="{196DBEFF-DE28-4BCE-98C2-0FDC3B93872A}"/>
          </ac:spMkLst>
        </pc:spChg>
        <pc:spChg chg="add mod">
          <ac:chgData name="Webber, Nicole" userId="b540039e-86ee-4536-8910-213125b66d91" providerId="ADAL" clId="{8AF2F034-F325-49F4-B867-6C73CD2455A5}" dt="2020-03-16T18:11:24.183" v="3789" actId="1037"/>
          <ac:spMkLst>
            <pc:docMk/>
            <pc:sldMk cId="360895818" sldId="383"/>
            <ac:spMk id="17" creationId="{F937F868-B406-4068-8AD7-3F8DDF26701F}"/>
          </ac:spMkLst>
        </pc:spChg>
        <pc:spChg chg="mod">
          <ac:chgData name="Webber, Nicole" userId="b540039e-86ee-4536-8910-213125b66d91" providerId="ADAL" clId="{8AF2F034-F325-49F4-B867-6C73CD2455A5}" dt="2020-03-16T18:13:00.743" v="3841" actId="1076"/>
          <ac:spMkLst>
            <pc:docMk/>
            <pc:sldMk cId="360895818" sldId="383"/>
            <ac:spMk id="24" creationId="{B7311EA9-BC4A-4773-BD06-3E0086779633}"/>
          </ac:spMkLst>
        </pc:spChg>
        <pc:spChg chg="mod topLvl">
          <ac:chgData name="Webber, Nicole" userId="b540039e-86ee-4536-8910-213125b66d91" providerId="ADAL" clId="{8AF2F034-F325-49F4-B867-6C73CD2455A5}" dt="2020-03-16T18:12:32.741" v="3834" actId="1038"/>
          <ac:spMkLst>
            <pc:docMk/>
            <pc:sldMk cId="360895818" sldId="383"/>
            <ac:spMk id="26" creationId="{D017B72B-09A4-4E03-B8DE-17C748AF2B94}"/>
          </ac:spMkLst>
        </pc:spChg>
        <pc:grpChg chg="add del mod">
          <ac:chgData name="Webber, Nicole" userId="b540039e-86ee-4536-8910-213125b66d91" providerId="ADAL" clId="{8AF2F034-F325-49F4-B867-6C73CD2455A5}" dt="2020-03-16T18:10:51.267" v="3776" actId="165"/>
          <ac:grpSpMkLst>
            <pc:docMk/>
            <pc:sldMk cId="360895818" sldId="383"/>
            <ac:grpSpMk id="2" creationId="{AADF5AC2-CF4A-4242-A19E-8D445049BF47}"/>
          </ac:grpSpMkLst>
        </pc:grpChg>
        <pc:grpChg chg="del">
          <ac:chgData name="Webber, Nicole" userId="b540039e-86ee-4536-8910-213125b66d91" providerId="ADAL" clId="{8AF2F034-F325-49F4-B867-6C73CD2455A5}" dt="2020-03-16T17:37:41.613" v="3583" actId="478"/>
          <ac:grpSpMkLst>
            <pc:docMk/>
            <pc:sldMk cId="360895818" sldId="383"/>
            <ac:grpSpMk id="3" creationId="{6A8EBDE5-FCFB-4C2D-B3CF-BFFC2251C831}"/>
          </ac:grpSpMkLst>
        </pc:grpChg>
        <pc:grpChg chg="mod">
          <ac:chgData name="Webber, Nicole" userId="b540039e-86ee-4536-8910-213125b66d91" providerId="ADAL" clId="{8AF2F034-F325-49F4-B867-6C73CD2455A5}" dt="2020-03-16T18:13:25.779" v="3869" actId="12788"/>
          <ac:grpSpMkLst>
            <pc:docMk/>
            <pc:sldMk cId="360895818" sldId="383"/>
            <ac:grpSpMk id="23" creationId="{2D62C0B1-1BDA-48DB-A3B9-53E9CE67FE0F}"/>
          </ac:grpSpMkLst>
        </pc:grpChg>
        <pc:picChg chg="add mod topLvl modCrop">
          <ac:chgData name="Webber, Nicole" userId="b540039e-86ee-4536-8910-213125b66d91" providerId="ADAL" clId="{8AF2F034-F325-49F4-B867-6C73CD2455A5}" dt="2020-03-16T18:12:00.506" v="3794" actId="1076"/>
          <ac:picMkLst>
            <pc:docMk/>
            <pc:sldMk cId="360895818" sldId="383"/>
            <ac:picMk id="13" creationId="{C4BD4FD3-6A6E-4C02-9227-90C040A0F53E}"/>
          </ac:picMkLst>
        </pc:picChg>
        <pc:picChg chg="add mod modCrop">
          <ac:chgData name="Webber, Nicole" userId="b540039e-86ee-4536-8910-213125b66d91" providerId="ADAL" clId="{8AF2F034-F325-49F4-B867-6C73CD2455A5}" dt="2020-03-16T18:13:25.779" v="3869" actId="12788"/>
          <ac:picMkLst>
            <pc:docMk/>
            <pc:sldMk cId="360895818" sldId="383"/>
            <ac:picMk id="14" creationId="{472D369B-43A8-46B5-9C6A-DF9129D20688}"/>
          </ac:picMkLst>
        </pc:picChg>
        <pc:picChg chg="add mod">
          <ac:chgData name="Webber, Nicole" userId="b540039e-86ee-4536-8910-213125b66d91" providerId="ADAL" clId="{8AF2F034-F325-49F4-B867-6C73CD2455A5}" dt="2020-03-16T18:11:24.183" v="3789" actId="1037"/>
          <ac:picMkLst>
            <pc:docMk/>
            <pc:sldMk cId="360895818" sldId="383"/>
            <ac:picMk id="16" creationId="{0A9A5891-2396-4413-9693-3DDF2B88562E}"/>
          </ac:picMkLst>
        </pc:picChg>
      </pc:sldChg>
      <pc:sldChg chg="addSp delSp modSp add modTransition">
        <pc:chgData name="Webber, Nicole" userId="b540039e-86ee-4536-8910-213125b66d91" providerId="ADAL" clId="{8AF2F034-F325-49F4-B867-6C73CD2455A5}" dt="2020-03-16T22:47:47.311" v="6304"/>
        <pc:sldMkLst>
          <pc:docMk/>
          <pc:sldMk cId="1934418909" sldId="384"/>
        </pc:sldMkLst>
        <pc:spChg chg="del">
          <ac:chgData name="Webber, Nicole" userId="b540039e-86ee-4536-8910-213125b66d91" providerId="ADAL" clId="{8AF2F034-F325-49F4-B867-6C73CD2455A5}" dt="2020-03-16T18:13:55.089" v="3873" actId="478"/>
          <ac:spMkLst>
            <pc:docMk/>
            <pc:sldMk cId="1934418909" sldId="384"/>
            <ac:spMk id="12" creationId="{14159367-4D06-42AF-945D-9626E2AA378D}"/>
          </ac:spMkLst>
        </pc:spChg>
        <pc:spChg chg="del">
          <ac:chgData name="Webber, Nicole" userId="b540039e-86ee-4536-8910-213125b66d91" providerId="ADAL" clId="{8AF2F034-F325-49F4-B867-6C73CD2455A5}" dt="2020-03-16T18:13:52.197" v="3872" actId="478"/>
          <ac:spMkLst>
            <pc:docMk/>
            <pc:sldMk cId="1934418909" sldId="384"/>
            <ac:spMk id="15" creationId="{196DBEFF-DE28-4BCE-98C2-0FDC3B93872A}"/>
          </ac:spMkLst>
        </pc:spChg>
        <pc:spChg chg="del">
          <ac:chgData name="Webber, Nicole" userId="b540039e-86ee-4536-8910-213125b66d91" providerId="ADAL" clId="{8AF2F034-F325-49F4-B867-6C73CD2455A5}" dt="2020-03-16T18:13:50.180" v="3871" actId="478"/>
          <ac:spMkLst>
            <pc:docMk/>
            <pc:sldMk cId="1934418909" sldId="384"/>
            <ac:spMk id="17" creationId="{F937F868-B406-4068-8AD7-3F8DDF26701F}"/>
          </ac:spMkLst>
        </pc:spChg>
        <pc:spChg chg="add mod">
          <ac:chgData name="Webber, Nicole" userId="b540039e-86ee-4536-8910-213125b66d91" providerId="ADAL" clId="{8AF2F034-F325-49F4-B867-6C73CD2455A5}" dt="2020-03-16T18:15:00.749" v="3891" actId="1076"/>
          <ac:spMkLst>
            <pc:docMk/>
            <pc:sldMk cId="1934418909" sldId="384"/>
            <ac:spMk id="19" creationId="{E0796655-F00A-42C7-94C3-39822C272E8D}"/>
          </ac:spMkLst>
        </pc:spChg>
        <pc:spChg chg="del">
          <ac:chgData name="Webber, Nicole" userId="b540039e-86ee-4536-8910-213125b66d91" providerId="ADAL" clId="{8AF2F034-F325-49F4-B867-6C73CD2455A5}" dt="2020-03-16T18:13:50.180" v="3871" actId="478"/>
          <ac:spMkLst>
            <pc:docMk/>
            <pc:sldMk cId="1934418909" sldId="384"/>
            <ac:spMk id="26" creationId="{D017B72B-09A4-4E03-B8DE-17C748AF2B94}"/>
          </ac:spMkLst>
        </pc:spChg>
        <pc:grpChg chg="del">
          <ac:chgData name="Webber, Nicole" userId="b540039e-86ee-4536-8910-213125b66d91" providerId="ADAL" clId="{8AF2F034-F325-49F4-B867-6C73CD2455A5}" dt="2020-03-16T18:13:50.180" v="3871" actId="478"/>
          <ac:grpSpMkLst>
            <pc:docMk/>
            <pc:sldMk cId="1934418909" sldId="384"/>
            <ac:grpSpMk id="23" creationId="{2D62C0B1-1BDA-48DB-A3B9-53E9CE67FE0F}"/>
          </ac:grpSpMkLst>
        </pc:grpChg>
        <pc:picChg chg="del">
          <ac:chgData name="Webber, Nicole" userId="b540039e-86ee-4536-8910-213125b66d91" providerId="ADAL" clId="{8AF2F034-F325-49F4-B867-6C73CD2455A5}" dt="2020-03-16T18:13:50.180" v="3871" actId="478"/>
          <ac:picMkLst>
            <pc:docMk/>
            <pc:sldMk cId="1934418909" sldId="384"/>
            <ac:picMk id="13" creationId="{C4BD4FD3-6A6E-4C02-9227-90C040A0F53E}"/>
          </ac:picMkLst>
        </pc:picChg>
        <pc:picChg chg="del">
          <ac:chgData name="Webber, Nicole" userId="b540039e-86ee-4536-8910-213125b66d91" providerId="ADAL" clId="{8AF2F034-F325-49F4-B867-6C73CD2455A5}" dt="2020-03-16T18:13:52.197" v="3872" actId="478"/>
          <ac:picMkLst>
            <pc:docMk/>
            <pc:sldMk cId="1934418909" sldId="384"/>
            <ac:picMk id="14" creationId="{472D369B-43A8-46B5-9C6A-DF9129D20688}"/>
          </ac:picMkLst>
        </pc:picChg>
        <pc:picChg chg="del">
          <ac:chgData name="Webber, Nicole" userId="b540039e-86ee-4536-8910-213125b66d91" providerId="ADAL" clId="{8AF2F034-F325-49F4-B867-6C73CD2455A5}" dt="2020-03-16T18:13:50.180" v="3871" actId="478"/>
          <ac:picMkLst>
            <pc:docMk/>
            <pc:sldMk cId="1934418909" sldId="384"/>
            <ac:picMk id="16" creationId="{0A9A5891-2396-4413-9693-3DDF2B88562E}"/>
          </ac:picMkLst>
        </pc:picChg>
        <pc:picChg chg="add mod modCrop">
          <ac:chgData name="Webber, Nicole" userId="b540039e-86ee-4536-8910-213125b66d91" providerId="ADAL" clId="{8AF2F034-F325-49F4-B867-6C73CD2455A5}" dt="2020-03-16T18:14:55.497" v="3890" actId="14100"/>
          <ac:picMkLst>
            <pc:docMk/>
            <pc:sldMk cId="1934418909" sldId="384"/>
            <ac:picMk id="18" creationId="{589A54A3-9DAB-43F7-A67F-43714B1D1D25}"/>
          </ac:picMkLst>
        </pc:picChg>
      </pc:sldChg>
      <pc:sldChg chg="modSp add modTransition">
        <pc:chgData name="Webber, Nicole" userId="b540039e-86ee-4536-8910-213125b66d91" providerId="ADAL" clId="{8AF2F034-F325-49F4-B867-6C73CD2455A5}" dt="2020-03-16T22:47:47.311" v="6304"/>
        <pc:sldMkLst>
          <pc:docMk/>
          <pc:sldMk cId="3972889190" sldId="385"/>
        </pc:sldMkLst>
        <pc:spChg chg="mod">
          <ac:chgData name="Webber, Nicole" userId="b540039e-86ee-4536-8910-213125b66d91" providerId="ADAL" clId="{8AF2F034-F325-49F4-B867-6C73CD2455A5}" dt="2020-03-16T18:25:15.455" v="3964" actId="14100"/>
          <ac:spMkLst>
            <pc:docMk/>
            <pc:sldMk cId="3972889190" sldId="385"/>
            <ac:spMk id="3" creationId="{5CD302C4-BA8C-4791-AE1D-E67D21CA345D}"/>
          </ac:spMkLst>
        </pc:spChg>
        <pc:grpChg chg="mod">
          <ac:chgData name="Webber, Nicole" userId="b540039e-86ee-4536-8910-213125b66d91" providerId="ADAL" clId="{8AF2F034-F325-49F4-B867-6C73CD2455A5}" dt="2020-03-16T18:25:04.753" v="3961" actId="1076"/>
          <ac:grpSpMkLst>
            <pc:docMk/>
            <pc:sldMk cId="3972889190" sldId="385"/>
            <ac:grpSpMk id="12" creationId="{9048CABC-2849-45E9-B086-CC0819AA9B0F}"/>
          </ac:grpSpMkLst>
        </pc:grpChg>
      </pc:sldChg>
      <pc:sldMasterChg chg="delSldLayout modSldLayout">
        <pc:chgData name="Webber, Nicole" userId="b540039e-86ee-4536-8910-213125b66d91" providerId="ADAL" clId="{8AF2F034-F325-49F4-B867-6C73CD2455A5}" dt="2020-03-16T19:08:27.550" v="4551" actId="14100"/>
        <pc:sldMasterMkLst>
          <pc:docMk/>
          <pc:sldMasterMk cId="0" sldId="2147483661"/>
        </pc:sldMasterMkLst>
        <pc:sldLayoutChg chg="del">
          <pc:chgData name="Webber, Nicole" userId="b540039e-86ee-4536-8910-213125b66d91" providerId="ADAL" clId="{8AF2F034-F325-49F4-B867-6C73CD2455A5}" dt="2020-03-15T23:43:39.386" v="1661" actId="2696"/>
          <pc:sldLayoutMkLst>
            <pc:docMk/>
            <pc:sldMasterMk cId="0" sldId="2147483661"/>
            <pc:sldLayoutMk cId="0" sldId="2147483651"/>
          </pc:sldLayoutMkLst>
        </pc:sldLayoutChg>
        <pc:sldLayoutChg chg="modSp">
          <pc:chgData name="Webber, Nicole" userId="b540039e-86ee-4536-8910-213125b66d91" providerId="ADAL" clId="{8AF2F034-F325-49F4-B867-6C73CD2455A5}" dt="2020-03-16T19:08:27.550" v="4551" actId="14100"/>
          <pc:sldLayoutMkLst>
            <pc:docMk/>
            <pc:sldMasterMk cId="0" sldId="2147483661"/>
            <pc:sldLayoutMk cId="0" sldId="2147483652"/>
          </pc:sldLayoutMkLst>
          <pc:spChg chg="mod">
            <ac:chgData name="Webber, Nicole" userId="b540039e-86ee-4536-8910-213125b66d91" providerId="ADAL" clId="{8AF2F034-F325-49F4-B867-6C73CD2455A5}" dt="2020-03-16T19:08:27.550" v="4551" actId="14100"/>
            <ac:spMkLst>
              <pc:docMk/>
              <pc:sldMasterMk cId="0" sldId="2147483661"/>
              <pc:sldLayoutMk cId="0" sldId="2147483652"/>
              <ac:spMk id="331" creationId="{00000000-0000-0000-0000-000000000000}"/>
            </ac:spMkLst>
          </pc:spChg>
        </pc:sldLayoutChg>
        <pc:sldLayoutChg chg="del">
          <pc:chgData name="Webber, Nicole" userId="b540039e-86ee-4536-8910-213125b66d91" providerId="ADAL" clId="{8AF2F034-F325-49F4-B867-6C73CD2455A5}" dt="2020-03-15T23:43:37.987" v="1658" actId="2696"/>
          <pc:sldLayoutMkLst>
            <pc:docMk/>
            <pc:sldMasterMk cId="0" sldId="2147483661"/>
            <pc:sldLayoutMk cId="0" sldId="2147483653"/>
          </pc:sldLayoutMkLst>
        </pc:sldLayoutChg>
        <pc:sldLayoutChg chg="del">
          <pc:chgData name="Webber, Nicole" userId="b540039e-86ee-4536-8910-213125b66d91" providerId="ADAL" clId="{8AF2F034-F325-49F4-B867-6C73CD2455A5}" dt="2020-03-15T23:43:37.441" v="1656" actId="2696"/>
          <pc:sldLayoutMkLst>
            <pc:docMk/>
            <pc:sldMasterMk cId="0" sldId="2147483661"/>
            <pc:sldLayoutMk cId="0" sldId="2147483654"/>
          </pc:sldLayoutMkLst>
        </pc:sldLayoutChg>
        <pc:sldLayoutChg chg="del">
          <pc:chgData name="Webber, Nicole" userId="b540039e-86ee-4536-8910-213125b66d91" providerId="ADAL" clId="{8AF2F034-F325-49F4-B867-6C73CD2455A5}" dt="2020-03-15T23:43:32.483" v="1650" actId="2696"/>
          <pc:sldLayoutMkLst>
            <pc:docMk/>
            <pc:sldMasterMk cId="0" sldId="2147483661"/>
            <pc:sldLayoutMk cId="0" sldId="2147483655"/>
          </pc:sldLayoutMkLst>
        </pc:sldLayoutChg>
        <pc:sldLayoutChg chg="del">
          <pc:chgData name="Webber, Nicole" userId="b540039e-86ee-4536-8910-213125b66d91" providerId="ADAL" clId="{8AF2F034-F325-49F4-B867-6C73CD2455A5}" dt="2020-03-15T23:43:26.244" v="1642" actId="2696"/>
          <pc:sldLayoutMkLst>
            <pc:docMk/>
            <pc:sldMasterMk cId="0" sldId="2147483661"/>
            <pc:sldLayoutMk cId="0" sldId="2147483657"/>
          </pc:sldLayoutMkLst>
        </pc:sldLayoutChg>
        <pc:sldLayoutChg chg="del">
          <pc:chgData name="Webber, Nicole" userId="b540039e-86ee-4536-8910-213125b66d91" providerId="ADAL" clId="{8AF2F034-F325-49F4-B867-6C73CD2455A5}" dt="2020-03-15T23:43:30.905" v="1647" actId="2696"/>
          <pc:sldLayoutMkLst>
            <pc:docMk/>
            <pc:sldMasterMk cId="0" sldId="2147483661"/>
            <pc:sldLayoutMk cId="0" sldId="2147483659"/>
          </pc:sldLayoutMkLst>
        </pc:sldLayoutChg>
        <pc:sldLayoutChg chg="del">
          <pc:chgData name="Webber, Nicole" userId="b540039e-86ee-4536-8910-213125b66d91" providerId="ADAL" clId="{8AF2F034-F325-49F4-B867-6C73CD2455A5}" dt="2020-03-15T23:43:34.972" v="1653" actId="2696"/>
          <pc:sldLayoutMkLst>
            <pc:docMk/>
            <pc:sldMasterMk cId="0" sldId="2147483661"/>
            <pc:sldLayoutMk cId="0" sldId="2147483660"/>
          </pc:sldLayoutMkLst>
        </pc:sldLayoutChg>
        <pc:sldLayoutChg chg="setBg">
          <pc:chgData name="Webber, Nicole" userId="b540039e-86ee-4536-8910-213125b66d91" providerId="ADAL" clId="{8AF2F034-F325-49F4-B867-6C73CD2455A5}" dt="2020-03-15T22:07:11.536" v="734"/>
          <pc:sldLayoutMkLst>
            <pc:docMk/>
            <pc:sldMasterMk cId="0" sldId="2147483661"/>
            <pc:sldLayoutMk cId="2397499478" sldId="2147483662"/>
          </pc:sldLayoutMkLst>
        </pc:sldLayoutChg>
        <pc:sldLayoutChg chg="addSp delSp">
          <pc:chgData name="Webber, Nicole" userId="b540039e-86ee-4536-8910-213125b66d91" providerId="ADAL" clId="{8AF2F034-F325-49F4-B867-6C73CD2455A5}" dt="2020-03-15T22:20:06.117" v="842" actId="478"/>
          <pc:sldLayoutMkLst>
            <pc:docMk/>
            <pc:sldMasterMk cId="0" sldId="2147483661"/>
            <pc:sldLayoutMk cId="1545522841" sldId="2147483663"/>
          </pc:sldLayoutMkLst>
          <pc:spChg chg="add del">
            <ac:chgData name="Webber, Nicole" userId="b540039e-86ee-4536-8910-213125b66d91" providerId="ADAL" clId="{8AF2F034-F325-49F4-B867-6C73CD2455A5}" dt="2020-03-15T22:20:06.117" v="842" actId="478"/>
            <ac:spMkLst>
              <pc:docMk/>
              <pc:sldMasterMk cId="0" sldId="2147483661"/>
              <pc:sldLayoutMk cId="1545522841" sldId="2147483663"/>
              <ac:spMk id="8" creationId="{F3DA2C62-E441-4F9A-A045-4B62A1C72080}"/>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6.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6.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758AC8C-14FD-43E5-B598-39AF3FE1BE8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83711EA-EE46-437C-A3FC-DA22DE163C18}">
      <dgm:prSet/>
      <dgm:spPr/>
      <dgm:t>
        <a:bodyPr/>
        <a:lstStyle/>
        <a:p>
          <a:pPr>
            <a:lnSpc>
              <a:spcPct val="70000"/>
            </a:lnSpc>
            <a:spcAft>
              <a:spcPts val="0"/>
            </a:spcAft>
          </a:pPr>
          <a:r>
            <a:rPr lang="en-US" dirty="0">
              <a:latin typeface="Titillium Web" panose="020B0604020202020204" charset="0"/>
            </a:rPr>
            <a:t>Current data suggests that COVID-19 has a mortality rate of more than 20 times the common flu virus (2.3% vs. 0.1%)</a:t>
          </a:r>
        </a:p>
      </dgm:t>
    </dgm:pt>
    <dgm:pt modelId="{9BA12B68-B5AB-47EC-964A-98EA0399B895}" type="parTrans" cxnId="{346CA3E6-18C9-4059-B3F9-F0E44E983F05}">
      <dgm:prSet/>
      <dgm:spPr/>
      <dgm:t>
        <a:bodyPr/>
        <a:lstStyle/>
        <a:p>
          <a:endParaRPr lang="en-US"/>
        </a:p>
      </dgm:t>
    </dgm:pt>
    <dgm:pt modelId="{8ED3DCA1-CD18-46DA-BDCC-35CB9ECA90F4}" type="sibTrans" cxnId="{346CA3E6-18C9-4059-B3F9-F0E44E983F05}">
      <dgm:prSet/>
      <dgm:spPr/>
      <dgm:t>
        <a:bodyPr/>
        <a:lstStyle/>
        <a:p>
          <a:endParaRPr lang="en-US"/>
        </a:p>
      </dgm:t>
    </dgm:pt>
    <dgm:pt modelId="{4817F0C1-1078-4968-BA1A-669EA85021D9}">
      <dgm:prSet/>
      <dgm:spPr/>
      <dgm:t>
        <a:bodyPr/>
        <a:lstStyle/>
        <a:p>
          <a:pPr>
            <a:lnSpc>
              <a:spcPct val="70000"/>
            </a:lnSpc>
            <a:spcAft>
              <a:spcPts val="0"/>
            </a:spcAft>
          </a:pPr>
          <a:r>
            <a:rPr lang="en-US" dirty="0">
              <a:latin typeface="Titillium Web" panose="020B0604020202020204" charset="0"/>
            </a:rPr>
            <a:t>SARS-CoV-2 (the virus that causes COVID-19) is more contagious than flu virus </a:t>
          </a:r>
        </a:p>
      </dgm:t>
    </dgm:pt>
    <dgm:pt modelId="{775F673A-A0BA-406B-8A12-9FDC8F274273}" type="parTrans" cxnId="{0FBBD7C8-6FA2-4DA5-A0B3-F8394C5CDC81}">
      <dgm:prSet/>
      <dgm:spPr/>
      <dgm:t>
        <a:bodyPr/>
        <a:lstStyle/>
        <a:p>
          <a:endParaRPr lang="en-US"/>
        </a:p>
      </dgm:t>
    </dgm:pt>
    <dgm:pt modelId="{87ABE221-682D-4096-9AB9-A36D847D08DB}" type="sibTrans" cxnId="{0FBBD7C8-6FA2-4DA5-A0B3-F8394C5CDC81}">
      <dgm:prSet/>
      <dgm:spPr/>
      <dgm:t>
        <a:bodyPr/>
        <a:lstStyle/>
        <a:p>
          <a:endParaRPr lang="en-US"/>
        </a:p>
      </dgm:t>
    </dgm:pt>
    <dgm:pt modelId="{56308A12-0215-472D-A0E7-7FBCEDE9414E}">
      <dgm:prSet/>
      <dgm:spPr/>
      <dgm:t>
        <a:bodyPr/>
        <a:lstStyle/>
        <a:p>
          <a:r>
            <a:rPr lang="en-US"/>
            <a:t>R0 of SARS-CoV-2 = 2.2</a:t>
          </a:r>
        </a:p>
      </dgm:t>
    </dgm:pt>
    <dgm:pt modelId="{85A19780-3A0D-42A6-9B7B-B98987DDF299}" type="parTrans" cxnId="{16F119B7-5CB6-4B0E-A558-9A384572FB40}">
      <dgm:prSet/>
      <dgm:spPr/>
      <dgm:t>
        <a:bodyPr/>
        <a:lstStyle/>
        <a:p>
          <a:endParaRPr lang="en-US"/>
        </a:p>
      </dgm:t>
    </dgm:pt>
    <dgm:pt modelId="{E924028B-7891-4727-AEB5-176DFFDF3A4C}" type="sibTrans" cxnId="{16F119B7-5CB6-4B0E-A558-9A384572FB40}">
      <dgm:prSet/>
      <dgm:spPr/>
      <dgm:t>
        <a:bodyPr/>
        <a:lstStyle/>
        <a:p>
          <a:endParaRPr lang="en-US"/>
        </a:p>
      </dgm:t>
    </dgm:pt>
    <dgm:pt modelId="{DF9BDA57-A489-49FC-B8C3-13E9ACAE4F3B}">
      <dgm:prSet/>
      <dgm:spPr/>
      <dgm:t>
        <a:bodyPr/>
        <a:lstStyle/>
        <a:p>
          <a:r>
            <a:rPr lang="en-US"/>
            <a:t>R0 of influenza virus = 1.3</a:t>
          </a:r>
        </a:p>
      </dgm:t>
    </dgm:pt>
    <dgm:pt modelId="{F411A48A-EB02-4D0B-AC7B-9C22B93504A7}" type="parTrans" cxnId="{589C73F8-A387-4832-B611-043594AB48AA}">
      <dgm:prSet/>
      <dgm:spPr/>
      <dgm:t>
        <a:bodyPr/>
        <a:lstStyle/>
        <a:p>
          <a:endParaRPr lang="en-US"/>
        </a:p>
      </dgm:t>
    </dgm:pt>
    <dgm:pt modelId="{408D0EBE-09BF-4903-9BE5-A69D8E854C53}" type="sibTrans" cxnId="{589C73F8-A387-4832-B611-043594AB48AA}">
      <dgm:prSet/>
      <dgm:spPr/>
      <dgm:t>
        <a:bodyPr/>
        <a:lstStyle/>
        <a:p>
          <a:endParaRPr lang="en-US"/>
        </a:p>
      </dgm:t>
    </dgm:pt>
    <dgm:pt modelId="{B4FA30D8-F781-4E99-8EE3-8E872B8B609E}">
      <dgm:prSet/>
      <dgm:spPr/>
      <dgm:t>
        <a:bodyPr/>
        <a:lstStyle/>
        <a:p>
          <a:pPr>
            <a:lnSpc>
              <a:spcPct val="70000"/>
            </a:lnSpc>
            <a:spcAft>
              <a:spcPts val="0"/>
            </a:spcAft>
          </a:pPr>
          <a:r>
            <a:rPr lang="en-US" dirty="0">
              <a:latin typeface="Titillium Web" panose="020B0604020202020204" charset="0"/>
            </a:rPr>
            <a:t>Person-to-person spread via respiratory droplets (coughs &amp; sneezes)</a:t>
          </a:r>
        </a:p>
      </dgm:t>
    </dgm:pt>
    <dgm:pt modelId="{1D5BCEEE-9448-436F-A631-398CAF171123}" type="parTrans" cxnId="{82DF4D69-C1D3-4E3E-AA6A-DD4C8FBC287D}">
      <dgm:prSet/>
      <dgm:spPr/>
      <dgm:t>
        <a:bodyPr/>
        <a:lstStyle/>
        <a:p>
          <a:endParaRPr lang="en-US"/>
        </a:p>
      </dgm:t>
    </dgm:pt>
    <dgm:pt modelId="{0461E2DF-D5FF-4358-84AF-6B8BC723D495}" type="sibTrans" cxnId="{82DF4D69-C1D3-4E3E-AA6A-DD4C8FBC287D}">
      <dgm:prSet/>
      <dgm:spPr/>
      <dgm:t>
        <a:bodyPr/>
        <a:lstStyle/>
        <a:p>
          <a:endParaRPr lang="en-US"/>
        </a:p>
      </dgm:t>
    </dgm:pt>
    <dgm:pt modelId="{7CD48249-548F-4E75-B8AC-E04BC3D401B3}">
      <dgm:prSet/>
      <dgm:spPr/>
      <dgm:t>
        <a:bodyPr/>
        <a:lstStyle/>
        <a:p>
          <a:pPr>
            <a:lnSpc>
              <a:spcPct val="70000"/>
            </a:lnSpc>
            <a:spcAft>
              <a:spcPts val="0"/>
            </a:spcAft>
          </a:pPr>
          <a:r>
            <a:rPr lang="en-US" dirty="0">
              <a:latin typeface="Titillium Web" panose="020B0604020202020204" charset="0"/>
            </a:rPr>
            <a:t>May test positive and still be asymptomatic </a:t>
          </a:r>
        </a:p>
      </dgm:t>
    </dgm:pt>
    <dgm:pt modelId="{50232983-A4C2-40DC-A7AE-39B15611BCBB}" type="parTrans" cxnId="{6029A43A-3BE1-4900-A2FB-1434C097EC84}">
      <dgm:prSet/>
      <dgm:spPr/>
      <dgm:t>
        <a:bodyPr/>
        <a:lstStyle/>
        <a:p>
          <a:endParaRPr lang="en-US"/>
        </a:p>
      </dgm:t>
    </dgm:pt>
    <dgm:pt modelId="{AD73695E-09FD-40E9-9E92-A6240C90A234}" type="sibTrans" cxnId="{6029A43A-3BE1-4900-A2FB-1434C097EC84}">
      <dgm:prSet/>
      <dgm:spPr/>
      <dgm:t>
        <a:bodyPr/>
        <a:lstStyle/>
        <a:p>
          <a:endParaRPr lang="en-US"/>
        </a:p>
      </dgm:t>
    </dgm:pt>
    <dgm:pt modelId="{2EEA251D-A6B2-4B6E-AC0E-BF5717306ECB}">
      <dgm:prSet/>
      <dgm:spPr/>
      <dgm:t>
        <a:bodyPr/>
        <a:lstStyle/>
        <a:p>
          <a:pPr>
            <a:lnSpc>
              <a:spcPct val="70000"/>
            </a:lnSpc>
            <a:spcAft>
              <a:spcPts val="0"/>
            </a:spcAft>
          </a:pPr>
          <a:r>
            <a:rPr lang="en-US" dirty="0">
              <a:latin typeface="Titillium Web" panose="020B0604020202020204" charset="0"/>
            </a:rPr>
            <a:t>Symptoms may appear 2-14 days after exposure (fever, cough, shortness of breath)</a:t>
          </a:r>
        </a:p>
      </dgm:t>
    </dgm:pt>
    <dgm:pt modelId="{193B9A11-1431-4605-A664-DF3E9B5AAD59}" type="parTrans" cxnId="{D860E143-C76D-4751-83C0-CA8BE1226613}">
      <dgm:prSet/>
      <dgm:spPr/>
      <dgm:t>
        <a:bodyPr/>
        <a:lstStyle/>
        <a:p>
          <a:endParaRPr lang="en-US"/>
        </a:p>
      </dgm:t>
    </dgm:pt>
    <dgm:pt modelId="{59B08B3B-100C-457F-A1B3-034E46B0232F}" type="sibTrans" cxnId="{D860E143-C76D-4751-83C0-CA8BE1226613}">
      <dgm:prSet/>
      <dgm:spPr/>
      <dgm:t>
        <a:bodyPr/>
        <a:lstStyle/>
        <a:p>
          <a:endParaRPr lang="en-US"/>
        </a:p>
      </dgm:t>
    </dgm:pt>
    <dgm:pt modelId="{4846C528-AE95-4688-A895-95F574432805}" type="pres">
      <dgm:prSet presAssocID="{6758AC8C-14FD-43E5-B598-39AF3FE1BE8E}" presName="root" presStyleCnt="0">
        <dgm:presLayoutVars>
          <dgm:dir/>
          <dgm:resizeHandles val="exact"/>
        </dgm:presLayoutVars>
      </dgm:prSet>
      <dgm:spPr/>
      <dgm:t>
        <a:bodyPr/>
        <a:lstStyle/>
        <a:p>
          <a:endParaRPr lang="en-US"/>
        </a:p>
      </dgm:t>
    </dgm:pt>
    <dgm:pt modelId="{E21C60EF-3C8D-4FFF-99E3-578240463E3C}" type="pres">
      <dgm:prSet presAssocID="{C83711EA-EE46-437C-A3FC-DA22DE163C18}" presName="compNode" presStyleCnt="0"/>
      <dgm:spPr/>
    </dgm:pt>
    <dgm:pt modelId="{A044623F-39CF-4A04-B645-F97B369BFE58}" type="pres">
      <dgm:prSet presAssocID="{C83711EA-EE46-437C-A3FC-DA22DE163C18}" presName="bgRect" presStyleLbl="bgShp" presStyleIdx="0" presStyleCnt="5" custScaleY="91823"/>
      <dgm:spPr>
        <a:solidFill>
          <a:srgbClr val="DFB107">
            <a:alpha val="90000"/>
          </a:srgbClr>
        </a:solidFill>
      </dgm:spPr>
    </dgm:pt>
    <dgm:pt modelId="{906DE42C-230A-4A3D-BE67-46E47CA19046}" type="pres">
      <dgm:prSet presAssocID="{C83711EA-EE46-437C-A3FC-DA22DE163C1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Rat"/>
        </a:ext>
      </dgm:extLst>
    </dgm:pt>
    <dgm:pt modelId="{FF39327F-801C-47F0-9C60-518E60409C57}" type="pres">
      <dgm:prSet presAssocID="{C83711EA-EE46-437C-A3FC-DA22DE163C18}" presName="spaceRect" presStyleCnt="0"/>
      <dgm:spPr/>
    </dgm:pt>
    <dgm:pt modelId="{13E826BE-C805-4A1C-8E4E-C43F7E3657FC}" type="pres">
      <dgm:prSet presAssocID="{C83711EA-EE46-437C-A3FC-DA22DE163C18}" presName="parTx" presStyleLbl="revTx" presStyleIdx="0" presStyleCnt="6" custLinFactNeighborY="1212">
        <dgm:presLayoutVars>
          <dgm:chMax val="0"/>
          <dgm:chPref val="0"/>
        </dgm:presLayoutVars>
      </dgm:prSet>
      <dgm:spPr/>
      <dgm:t>
        <a:bodyPr/>
        <a:lstStyle/>
        <a:p>
          <a:endParaRPr lang="en-US"/>
        </a:p>
      </dgm:t>
    </dgm:pt>
    <dgm:pt modelId="{3B92D40E-39D5-4569-99C7-D7F6B4038A34}" type="pres">
      <dgm:prSet presAssocID="{8ED3DCA1-CD18-46DA-BDCC-35CB9ECA90F4}" presName="sibTrans" presStyleCnt="0"/>
      <dgm:spPr/>
    </dgm:pt>
    <dgm:pt modelId="{CB2C091E-6873-4C94-AB27-11819A35D5C3}" type="pres">
      <dgm:prSet presAssocID="{4817F0C1-1078-4968-BA1A-669EA85021D9}" presName="compNode" presStyleCnt="0"/>
      <dgm:spPr/>
    </dgm:pt>
    <dgm:pt modelId="{B45B7F4C-B73B-4B23-9FF4-FA7E78087167}" type="pres">
      <dgm:prSet presAssocID="{4817F0C1-1078-4968-BA1A-669EA85021D9}" presName="bgRect" presStyleLbl="bgShp" presStyleIdx="1" presStyleCnt="5"/>
      <dgm:spPr>
        <a:solidFill>
          <a:schemeClr val="accent3">
            <a:hueOff val="0"/>
            <a:satOff val="0"/>
            <a:lumOff val="0"/>
            <a:alpha val="90000"/>
          </a:schemeClr>
        </a:solidFill>
      </dgm:spPr>
    </dgm:pt>
    <dgm:pt modelId="{54A14F33-5614-4F2D-95EE-D082752D9DE6}" type="pres">
      <dgm:prSet presAssocID="{4817F0C1-1078-4968-BA1A-669EA85021D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Needle"/>
        </a:ext>
      </dgm:extLst>
    </dgm:pt>
    <dgm:pt modelId="{DCD426F2-CD33-4314-967D-43341C6499EB}" type="pres">
      <dgm:prSet presAssocID="{4817F0C1-1078-4968-BA1A-669EA85021D9}" presName="spaceRect" presStyleCnt="0"/>
      <dgm:spPr/>
    </dgm:pt>
    <dgm:pt modelId="{F2CCF394-05C7-4DD7-96E4-260629BF3CF7}" type="pres">
      <dgm:prSet presAssocID="{4817F0C1-1078-4968-BA1A-669EA85021D9}" presName="parTx" presStyleLbl="revTx" presStyleIdx="1" presStyleCnt="6">
        <dgm:presLayoutVars>
          <dgm:chMax val="0"/>
          <dgm:chPref val="0"/>
        </dgm:presLayoutVars>
      </dgm:prSet>
      <dgm:spPr/>
      <dgm:t>
        <a:bodyPr/>
        <a:lstStyle/>
        <a:p>
          <a:endParaRPr lang="en-US"/>
        </a:p>
      </dgm:t>
    </dgm:pt>
    <dgm:pt modelId="{E738BD61-83B1-4D92-A899-046E39BCDA41}" type="pres">
      <dgm:prSet presAssocID="{4817F0C1-1078-4968-BA1A-669EA85021D9}" presName="desTx" presStyleLbl="revTx" presStyleIdx="2" presStyleCnt="6">
        <dgm:presLayoutVars/>
      </dgm:prSet>
      <dgm:spPr/>
      <dgm:t>
        <a:bodyPr/>
        <a:lstStyle/>
        <a:p>
          <a:endParaRPr lang="en-US"/>
        </a:p>
      </dgm:t>
    </dgm:pt>
    <dgm:pt modelId="{5F4DE460-180B-4B31-A44C-B3BD4666E24F}" type="pres">
      <dgm:prSet presAssocID="{87ABE221-682D-4096-9AB9-A36D847D08DB}" presName="sibTrans" presStyleCnt="0"/>
      <dgm:spPr/>
    </dgm:pt>
    <dgm:pt modelId="{0FCE50A1-C4D5-4731-8952-8766349158E5}" type="pres">
      <dgm:prSet presAssocID="{B4FA30D8-F781-4E99-8EE3-8E872B8B609E}" presName="compNode" presStyleCnt="0"/>
      <dgm:spPr/>
    </dgm:pt>
    <dgm:pt modelId="{8CF5F8D3-F270-4182-97C4-726C5E8B24B3}" type="pres">
      <dgm:prSet presAssocID="{B4FA30D8-F781-4E99-8EE3-8E872B8B609E}" presName="bgRect" presStyleLbl="bgShp" presStyleIdx="2" presStyleCnt="5"/>
      <dgm:spPr>
        <a:solidFill>
          <a:schemeClr val="accent4">
            <a:hueOff val="0"/>
            <a:satOff val="0"/>
            <a:lumOff val="0"/>
            <a:alpha val="90000"/>
          </a:schemeClr>
        </a:solidFill>
      </dgm:spPr>
    </dgm:pt>
    <dgm:pt modelId="{C73288B3-BFD4-40BD-83BD-E5B98A74B239}" type="pres">
      <dgm:prSet presAssocID="{B4FA30D8-F781-4E99-8EE3-8E872B8B609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keleton"/>
        </a:ext>
      </dgm:extLst>
    </dgm:pt>
    <dgm:pt modelId="{E9229DB2-BAFD-48F3-957D-FB4A91188D19}" type="pres">
      <dgm:prSet presAssocID="{B4FA30D8-F781-4E99-8EE3-8E872B8B609E}" presName="spaceRect" presStyleCnt="0"/>
      <dgm:spPr/>
    </dgm:pt>
    <dgm:pt modelId="{C1469337-B20E-4B09-ACBC-DB50A470F053}" type="pres">
      <dgm:prSet presAssocID="{B4FA30D8-F781-4E99-8EE3-8E872B8B609E}" presName="parTx" presStyleLbl="revTx" presStyleIdx="3" presStyleCnt="6" custScaleY="77028" custLinFactNeighborY="2676">
        <dgm:presLayoutVars>
          <dgm:chMax val="0"/>
          <dgm:chPref val="0"/>
        </dgm:presLayoutVars>
      </dgm:prSet>
      <dgm:spPr/>
      <dgm:t>
        <a:bodyPr/>
        <a:lstStyle/>
        <a:p>
          <a:endParaRPr lang="en-US"/>
        </a:p>
      </dgm:t>
    </dgm:pt>
    <dgm:pt modelId="{3F2406D7-5D40-45D7-B1BD-67809F90BB75}" type="pres">
      <dgm:prSet presAssocID="{0461E2DF-D5FF-4358-84AF-6B8BC723D495}" presName="sibTrans" presStyleCnt="0"/>
      <dgm:spPr/>
    </dgm:pt>
    <dgm:pt modelId="{B08FEE05-D227-4EA7-8BD4-490B9A9FBA2E}" type="pres">
      <dgm:prSet presAssocID="{7CD48249-548F-4E75-B8AC-E04BC3D401B3}" presName="compNode" presStyleCnt="0"/>
      <dgm:spPr/>
    </dgm:pt>
    <dgm:pt modelId="{459C475B-FD4D-4A9D-B916-D632AEB87049}" type="pres">
      <dgm:prSet presAssocID="{7CD48249-548F-4E75-B8AC-E04BC3D401B3}" presName="bgRect" presStyleLbl="bgShp" presStyleIdx="3" presStyleCnt="5"/>
      <dgm:spPr>
        <a:solidFill>
          <a:srgbClr val="92B2BC">
            <a:alpha val="89804"/>
          </a:srgbClr>
        </a:solidFill>
      </dgm:spPr>
    </dgm:pt>
    <dgm:pt modelId="{519463B2-80A0-48DF-B584-6B7B9495309B}" type="pres">
      <dgm:prSet presAssocID="{7CD48249-548F-4E75-B8AC-E04BC3D401B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Warning"/>
        </a:ext>
      </dgm:extLst>
    </dgm:pt>
    <dgm:pt modelId="{E9EC4BFE-AC65-415C-8A31-366C35AB93B2}" type="pres">
      <dgm:prSet presAssocID="{7CD48249-548F-4E75-B8AC-E04BC3D401B3}" presName="spaceRect" presStyleCnt="0"/>
      <dgm:spPr/>
    </dgm:pt>
    <dgm:pt modelId="{3559CC4F-9243-49EE-AC4F-B283BB38BE10}" type="pres">
      <dgm:prSet presAssocID="{7CD48249-548F-4E75-B8AC-E04BC3D401B3}" presName="parTx" presStyleLbl="revTx" presStyleIdx="4" presStyleCnt="6" custLinFactNeighborY="3526">
        <dgm:presLayoutVars>
          <dgm:chMax val="0"/>
          <dgm:chPref val="0"/>
        </dgm:presLayoutVars>
      </dgm:prSet>
      <dgm:spPr/>
      <dgm:t>
        <a:bodyPr/>
        <a:lstStyle/>
        <a:p>
          <a:endParaRPr lang="en-US"/>
        </a:p>
      </dgm:t>
    </dgm:pt>
    <dgm:pt modelId="{425BA214-F0BF-46FA-B1F5-E9C11BBB0B7C}" type="pres">
      <dgm:prSet presAssocID="{AD73695E-09FD-40E9-9E92-A6240C90A234}" presName="sibTrans" presStyleCnt="0"/>
      <dgm:spPr/>
    </dgm:pt>
    <dgm:pt modelId="{E7A65749-9C3B-4F90-8BBC-9A74433BA80E}" type="pres">
      <dgm:prSet presAssocID="{2EEA251D-A6B2-4B6E-AC0E-BF5717306ECB}" presName="compNode" presStyleCnt="0"/>
      <dgm:spPr/>
    </dgm:pt>
    <dgm:pt modelId="{2848E8B2-612E-4ACF-BCFA-C0CED3744871}" type="pres">
      <dgm:prSet presAssocID="{2EEA251D-A6B2-4B6E-AC0E-BF5717306ECB}" presName="bgRect" presStyleLbl="bgShp" presStyleIdx="4" presStyleCnt="5"/>
      <dgm:spPr>
        <a:solidFill>
          <a:schemeClr val="accent6">
            <a:hueOff val="0"/>
            <a:satOff val="0"/>
            <a:lumOff val="0"/>
            <a:alpha val="90000"/>
          </a:schemeClr>
        </a:solidFill>
      </dgm:spPr>
    </dgm:pt>
    <dgm:pt modelId="{4DAC35E9-1978-49AF-99CC-7EBEBCD927E9}" type="pres">
      <dgm:prSet presAssocID="{2EEA251D-A6B2-4B6E-AC0E-BF5717306E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octor"/>
        </a:ext>
      </dgm:extLst>
    </dgm:pt>
    <dgm:pt modelId="{2DC848C7-5D4C-4F6D-99C0-BEC2A86AED17}" type="pres">
      <dgm:prSet presAssocID="{2EEA251D-A6B2-4B6E-AC0E-BF5717306ECB}" presName="spaceRect" presStyleCnt="0"/>
      <dgm:spPr/>
    </dgm:pt>
    <dgm:pt modelId="{DC3ECB65-E075-471F-AF27-7CA897814DA6}" type="pres">
      <dgm:prSet presAssocID="{2EEA251D-A6B2-4B6E-AC0E-BF5717306ECB}" presName="parTx" presStyleLbl="revTx" presStyleIdx="5" presStyleCnt="6" custScaleY="76649" custLinFactNeighborY="1237">
        <dgm:presLayoutVars>
          <dgm:chMax val="0"/>
          <dgm:chPref val="0"/>
        </dgm:presLayoutVars>
      </dgm:prSet>
      <dgm:spPr/>
      <dgm:t>
        <a:bodyPr/>
        <a:lstStyle/>
        <a:p>
          <a:endParaRPr lang="en-US"/>
        </a:p>
      </dgm:t>
    </dgm:pt>
  </dgm:ptLst>
  <dgm:cxnLst>
    <dgm:cxn modelId="{AB327BD5-A01D-4D64-931B-B8CBF320AE49}" type="presOf" srcId="{2EEA251D-A6B2-4B6E-AC0E-BF5717306ECB}" destId="{DC3ECB65-E075-471F-AF27-7CA897814DA6}" srcOrd="0" destOrd="0" presId="urn:microsoft.com/office/officeart/2018/2/layout/IconVerticalSolidList"/>
    <dgm:cxn modelId="{0C9E00F2-84E9-4DD9-9D56-97AAACE98982}" type="presOf" srcId="{C83711EA-EE46-437C-A3FC-DA22DE163C18}" destId="{13E826BE-C805-4A1C-8E4E-C43F7E3657FC}" srcOrd="0" destOrd="0" presId="urn:microsoft.com/office/officeart/2018/2/layout/IconVerticalSolidList"/>
    <dgm:cxn modelId="{DF271A09-16AB-4F02-A1DC-9C3DA317EC40}" type="presOf" srcId="{DF9BDA57-A489-49FC-B8C3-13E9ACAE4F3B}" destId="{E738BD61-83B1-4D92-A899-046E39BCDA41}" srcOrd="0" destOrd="1" presId="urn:microsoft.com/office/officeart/2018/2/layout/IconVerticalSolidList"/>
    <dgm:cxn modelId="{346CA3E6-18C9-4059-B3F9-F0E44E983F05}" srcId="{6758AC8C-14FD-43E5-B598-39AF3FE1BE8E}" destId="{C83711EA-EE46-437C-A3FC-DA22DE163C18}" srcOrd="0" destOrd="0" parTransId="{9BA12B68-B5AB-47EC-964A-98EA0399B895}" sibTransId="{8ED3DCA1-CD18-46DA-BDCC-35CB9ECA90F4}"/>
    <dgm:cxn modelId="{C79C7C3D-D016-40EA-B14A-327CC57255E1}" type="presOf" srcId="{7CD48249-548F-4E75-B8AC-E04BC3D401B3}" destId="{3559CC4F-9243-49EE-AC4F-B283BB38BE10}" srcOrd="0" destOrd="0" presId="urn:microsoft.com/office/officeart/2018/2/layout/IconVerticalSolidList"/>
    <dgm:cxn modelId="{B506C3E5-624C-4FBC-8608-1C667009700F}" type="presOf" srcId="{B4FA30D8-F781-4E99-8EE3-8E872B8B609E}" destId="{C1469337-B20E-4B09-ACBC-DB50A470F053}" srcOrd="0" destOrd="0" presId="urn:microsoft.com/office/officeart/2018/2/layout/IconVerticalSolidList"/>
    <dgm:cxn modelId="{0FBBD7C8-6FA2-4DA5-A0B3-F8394C5CDC81}" srcId="{6758AC8C-14FD-43E5-B598-39AF3FE1BE8E}" destId="{4817F0C1-1078-4968-BA1A-669EA85021D9}" srcOrd="1" destOrd="0" parTransId="{775F673A-A0BA-406B-8A12-9FDC8F274273}" sibTransId="{87ABE221-682D-4096-9AB9-A36D847D08DB}"/>
    <dgm:cxn modelId="{82DF4D69-C1D3-4E3E-AA6A-DD4C8FBC287D}" srcId="{6758AC8C-14FD-43E5-B598-39AF3FE1BE8E}" destId="{B4FA30D8-F781-4E99-8EE3-8E872B8B609E}" srcOrd="2" destOrd="0" parTransId="{1D5BCEEE-9448-436F-A631-398CAF171123}" sibTransId="{0461E2DF-D5FF-4358-84AF-6B8BC723D495}"/>
    <dgm:cxn modelId="{16F119B7-5CB6-4B0E-A558-9A384572FB40}" srcId="{4817F0C1-1078-4968-BA1A-669EA85021D9}" destId="{56308A12-0215-472D-A0E7-7FBCEDE9414E}" srcOrd="0" destOrd="0" parTransId="{85A19780-3A0D-42A6-9B7B-B98987DDF299}" sibTransId="{E924028B-7891-4727-AEB5-176DFFDF3A4C}"/>
    <dgm:cxn modelId="{9AF82A59-3AB8-4377-8559-92A63D13968E}" type="presOf" srcId="{56308A12-0215-472D-A0E7-7FBCEDE9414E}" destId="{E738BD61-83B1-4D92-A899-046E39BCDA41}" srcOrd="0" destOrd="0" presId="urn:microsoft.com/office/officeart/2018/2/layout/IconVerticalSolidList"/>
    <dgm:cxn modelId="{589C73F8-A387-4832-B611-043594AB48AA}" srcId="{4817F0C1-1078-4968-BA1A-669EA85021D9}" destId="{DF9BDA57-A489-49FC-B8C3-13E9ACAE4F3B}" srcOrd="1" destOrd="0" parTransId="{F411A48A-EB02-4D0B-AC7B-9C22B93504A7}" sibTransId="{408D0EBE-09BF-4903-9BE5-A69D8E854C53}"/>
    <dgm:cxn modelId="{E5C59753-1A62-49FB-A874-A726E6DFECC1}" type="presOf" srcId="{4817F0C1-1078-4968-BA1A-669EA85021D9}" destId="{F2CCF394-05C7-4DD7-96E4-260629BF3CF7}" srcOrd="0" destOrd="0" presId="urn:microsoft.com/office/officeart/2018/2/layout/IconVerticalSolidList"/>
    <dgm:cxn modelId="{6029A43A-3BE1-4900-A2FB-1434C097EC84}" srcId="{6758AC8C-14FD-43E5-B598-39AF3FE1BE8E}" destId="{7CD48249-548F-4E75-B8AC-E04BC3D401B3}" srcOrd="3" destOrd="0" parTransId="{50232983-A4C2-40DC-A7AE-39B15611BCBB}" sibTransId="{AD73695E-09FD-40E9-9E92-A6240C90A234}"/>
    <dgm:cxn modelId="{E8A38E65-D1D6-42CD-8F3A-960D367C4845}" type="presOf" srcId="{6758AC8C-14FD-43E5-B598-39AF3FE1BE8E}" destId="{4846C528-AE95-4688-A895-95F574432805}" srcOrd="0" destOrd="0" presId="urn:microsoft.com/office/officeart/2018/2/layout/IconVerticalSolidList"/>
    <dgm:cxn modelId="{D860E143-C76D-4751-83C0-CA8BE1226613}" srcId="{6758AC8C-14FD-43E5-B598-39AF3FE1BE8E}" destId="{2EEA251D-A6B2-4B6E-AC0E-BF5717306ECB}" srcOrd="4" destOrd="0" parTransId="{193B9A11-1431-4605-A664-DF3E9B5AAD59}" sibTransId="{59B08B3B-100C-457F-A1B3-034E46B0232F}"/>
    <dgm:cxn modelId="{4F584773-C5BB-47DC-B4C1-22E1E4A6A29D}" type="presParOf" srcId="{4846C528-AE95-4688-A895-95F574432805}" destId="{E21C60EF-3C8D-4FFF-99E3-578240463E3C}" srcOrd="0" destOrd="0" presId="urn:microsoft.com/office/officeart/2018/2/layout/IconVerticalSolidList"/>
    <dgm:cxn modelId="{A71E94DE-C72A-4896-89AE-267F3434A294}" type="presParOf" srcId="{E21C60EF-3C8D-4FFF-99E3-578240463E3C}" destId="{A044623F-39CF-4A04-B645-F97B369BFE58}" srcOrd="0" destOrd="0" presId="urn:microsoft.com/office/officeart/2018/2/layout/IconVerticalSolidList"/>
    <dgm:cxn modelId="{43E58430-6C84-41DB-91ED-915CD7622926}" type="presParOf" srcId="{E21C60EF-3C8D-4FFF-99E3-578240463E3C}" destId="{906DE42C-230A-4A3D-BE67-46E47CA19046}" srcOrd="1" destOrd="0" presId="urn:microsoft.com/office/officeart/2018/2/layout/IconVerticalSolidList"/>
    <dgm:cxn modelId="{FA2133AF-9C14-4093-9F36-6F23B217CE80}" type="presParOf" srcId="{E21C60EF-3C8D-4FFF-99E3-578240463E3C}" destId="{FF39327F-801C-47F0-9C60-518E60409C57}" srcOrd="2" destOrd="0" presId="urn:microsoft.com/office/officeart/2018/2/layout/IconVerticalSolidList"/>
    <dgm:cxn modelId="{632E7F2A-0C63-4BF8-9F6C-F4046A44663D}" type="presParOf" srcId="{E21C60EF-3C8D-4FFF-99E3-578240463E3C}" destId="{13E826BE-C805-4A1C-8E4E-C43F7E3657FC}" srcOrd="3" destOrd="0" presId="urn:microsoft.com/office/officeart/2018/2/layout/IconVerticalSolidList"/>
    <dgm:cxn modelId="{37861D90-621E-42F4-AA46-E31832214507}" type="presParOf" srcId="{4846C528-AE95-4688-A895-95F574432805}" destId="{3B92D40E-39D5-4569-99C7-D7F6B4038A34}" srcOrd="1" destOrd="0" presId="urn:microsoft.com/office/officeart/2018/2/layout/IconVerticalSolidList"/>
    <dgm:cxn modelId="{73B20A7A-4102-4262-848A-5058B7D46650}" type="presParOf" srcId="{4846C528-AE95-4688-A895-95F574432805}" destId="{CB2C091E-6873-4C94-AB27-11819A35D5C3}" srcOrd="2" destOrd="0" presId="urn:microsoft.com/office/officeart/2018/2/layout/IconVerticalSolidList"/>
    <dgm:cxn modelId="{5B3459DB-E9C3-4C73-A495-389CBA6224D6}" type="presParOf" srcId="{CB2C091E-6873-4C94-AB27-11819A35D5C3}" destId="{B45B7F4C-B73B-4B23-9FF4-FA7E78087167}" srcOrd="0" destOrd="0" presId="urn:microsoft.com/office/officeart/2018/2/layout/IconVerticalSolidList"/>
    <dgm:cxn modelId="{366B99A9-5247-4C02-BFC7-041B6C806E95}" type="presParOf" srcId="{CB2C091E-6873-4C94-AB27-11819A35D5C3}" destId="{54A14F33-5614-4F2D-95EE-D082752D9DE6}" srcOrd="1" destOrd="0" presId="urn:microsoft.com/office/officeart/2018/2/layout/IconVerticalSolidList"/>
    <dgm:cxn modelId="{AFFA5163-4869-42E7-A69C-87821D226648}" type="presParOf" srcId="{CB2C091E-6873-4C94-AB27-11819A35D5C3}" destId="{DCD426F2-CD33-4314-967D-43341C6499EB}" srcOrd="2" destOrd="0" presId="urn:microsoft.com/office/officeart/2018/2/layout/IconVerticalSolidList"/>
    <dgm:cxn modelId="{A6266ED4-1323-4DEB-9DF9-AE20F1616879}" type="presParOf" srcId="{CB2C091E-6873-4C94-AB27-11819A35D5C3}" destId="{F2CCF394-05C7-4DD7-96E4-260629BF3CF7}" srcOrd="3" destOrd="0" presId="urn:microsoft.com/office/officeart/2018/2/layout/IconVerticalSolidList"/>
    <dgm:cxn modelId="{595E9844-711E-4283-8CF6-59E0B6207346}" type="presParOf" srcId="{CB2C091E-6873-4C94-AB27-11819A35D5C3}" destId="{E738BD61-83B1-4D92-A899-046E39BCDA41}" srcOrd="4" destOrd="0" presId="urn:microsoft.com/office/officeart/2018/2/layout/IconVerticalSolidList"/>
    <dgm:cxn modelId="{A95D8083-49A7-4BFC-B665-1303EAC11633}" type="presParOf" srcId="{4846C528-AE95-4688-A895-95F574432805}" destId="{5F4DE460-180B-4B31-A44C-B3BD4666E24F}" srcOrd="3" destOrd="0" presId="urn:microsoft.com/office/officeart/2018/2/layout/IconVerticalSolidList"/>
    <dgm:cxn modelId="{376BCC82-65A9-4785-9FF7-C1910D138629}" type="presParOf" srcId="{4846C528-AE95-4688-A895-95F574432805}" destId="{0FCE50A1-C4D5-4731-8952-8766349158E5}" srcOrd="4" destOrd="0" presId="urn:microsoft.com/office/officeart/2018/2/layout/IconVerticalSolidList"/>
    <dgm:cxn modelId="{DA22BB03-49DA-4A4E-ABA0-B67E86986F55}" type="presParOf" srcId="{0FCE50A1-C4D5-4731-8952-8766349158E5}" destId="{8CF5F8D3-F270-4182-97C4-726C5E8B24B3}" srcOrd="0" destOrd="0" presId="urn:microsoft.com/office/officeart/2018/2/layout/IconVerticalSolidList"/>
    <dgm:cxn modelId="{E990A9AD-06C2-4A47-8BB4-E87CBBCF63BE}" type="presParOf" srcId="{0FCE50A1-C4D5-4731-8952-8766349158E5}" destId="{C73288B3-BFD4-40BD-83BD-E5B98A74B239}" srcOrd="1" destOrd="0" presId="urn:microsoft.com/office/officeart/2018/2/layout/IconVerticalSolidList"/>
    <dgm:cxn modelId="{C27F3995-7FCA-47C5-8DF3-D2E6BDE889CC}" type="presParOf" srcId="{0FCE50A1-C4D5-4731-8952-8766349158E5}" destId="{E9229DB2-BAFD-48F3-957D-FB4A91188D19}" srcOrd="2" destOrd="0" presId="urn:microsoft.com/office/officeart/2018/2/layout/IconVerticalSolidList"/>
    <dgm:cxn modelId="{AEC6D2E6-516A-4585-B230-F3D438C4FF80}" type="presParOf" srcId="{0FCE50A1-C4D5-4731-8952-8766349158E5}" destId="{C1469337-B20E-4B09-ACBC-DB50A470F053}" srcOrd="3" destOrd="0" presId="urn:microsoft.com/office/officeart/2018/2/layout/IconVerticalSolidList"/>
    <dgm:cxn modelId="{0907A8E9-35BF-469D-A85D-5A64AC26305D}" type="presParOf" srcId="{4846C528-AE95-4688-A895-95F574432805}" destId="{3F2406D7-5D40-45D7-B1BD-67809F90BB75}" srcOrd="5" destOrd="0" presId="urn:microsoft.com/office/officeart/2018/2/layout/IconVerticalSolidList"/>
    <dgm:cxn modelId="{6F23298E-C148-4D33-A4BA-A178953818AD}" type="presParOf" srcId="{4846C528-AE95-4688-A895-95F574432805}" destId="{B08FEE05-D227-4EA7-8BD4-490B9A9FBA2E}" srcOrd="6" destOrd="0" presId="urn:microsoft.com/office/officeart/2018/2/layout/IconVerticalSolidList"/>
    <dgm:cxn modelId="{7E664B4C-59FC-489E-B15F-B79371D54E2F}" type="presParOf" srcId="{B08FEE05-D227-4EA7-8BD4-490B9A9FBA2E}" destId="{459C475B-FD4D-4A9D-B916-D632AEB87049}" srcOrd="0" destOrd="0" presId="urn:microsoft.com/office/officeart/2018/2/layout/IconVerticalSolidList"/>
    <dgm:cxn modelId="{463A886A-5056-4D89-969D-4599F5A8F1F9}" type="presParOf" srcId="{B08FEE05-D227-4EA7-8BD4-490B9A9FBA2E}" destId="{519463B2-80A0-48DF-B584-6B7B9495309B}" srcOrd="1" destOrd="0" presId="urn:microsoft.com/office/officeart/2018/2/layout/IconVerticalSolidList"/>
    <dgm:cxn modelId="{5C367B63-0B7D-47B6-BF3A-A1C7DF3A1389}" type="presParOf" srcId="{B08FEE05-D227-4EA7-8BD4-490B9A9FBA2E}" destId="{E9EC4BFE-AC65-415C-8A31-366C35AB93B2}" srcOrd="2" destOrd="0" presId="urn:microsoft.com/office/officeart/2018/2/layout/IconVerticalSolidList"/>
    <dgm:cxn modelId="{F434DCC5-E562-418C-9610-9DC808423A9C}" type="presParOf" srcId="{B08FEE05-D227-4EA7-8BD4-490B9A9FBA2E}" destId="{3559CC4F-9243-49EE-AC4F-B283BB38BE10}" srcOrd="3" destOrd="0" presId="urn:microsoft.com/office/officeart/2018/2/layout/IconVerticalSolidList"/>
    <dgm:cxn modelId="{0A093E08-616B-4A85-8E64-AE44B939A1D3}" type="presParOf" srcId="{4846C528-AE95-4688-A895-95F574432805}" destId="{425BA214-F0BF-46FA-B1F5-E9C11BBB0B7C}" srcOrd="7" destOrd="0" presId="urn:microsoft.com/office/officeart/2018/2/layout/IconVerticalSolidList"/>
    <dgm:cxn modelId="{407B5030-D733-4924-83DC-36617FD905B6}" type="presParOf" srcId="{4846C528-AE95-4688-A895-95F574432805}" destId="{E7A65749-9C3B-4F90-8BBC-9A74433BA80E}" srcOrd="8" destOrd="0" presId="urn:microsoft.com/office/officeart/2018/2/layout/IconVerticalSolidList"/>
    <dgm:cxn modelId="{67FED08E-AEEE-410C-848C-983B390EE7D8}" type="presParOf" srcId="{E7A65749-9C3B-4F90-8BBC-9A74433BA80E}" destId="{2848E8B2-612E-4ACF-BCFA-C0CED3744871}" srcOrd="0" destOrd="0" presId="urn:microsoft.com/office/officeart/2018/2/layout/IconVerticalSolidList"/>
    <dgm:cxn modelId="{0D83A98A-E9B1-4124-A801-31F766E87CF8}" type="presParOf" srcId="{E7A65749-9C3B-4F90-8BBC-9A74433BA80E}" destId="{4DAC35E9-1978-49AF-99CC-7EBEBCD927E9}" srcOrd="1" destOrd="0" presId="urn:microsoft.com/office/officeart/2018/2/layout/IconVerticalSolidList"/>
    <dgm:cxn modelId="{BE0974E5-C4D9-4039-9197-2BA2679995C4}" type="presParOf" srcId="{E7A65749-9C3B-4F90-8BBC-9A74433BA80E}" destId="{2DC848C7-5D4C-4F6D-99C0-BEC2A86AED17}" srcOrd="2" destOrd="0" presId="urn:microsoft.com/office/officeart/2018/2/layout/IconVerticalSolidList"/>
    <dgm:cxn modelId="{C7C92FEF-83C8-4D35-878E-348C33DB29B3}" type="presParOf" srcId="{E7A65749-9C3B-4F90-8BBC-9A74433BA80E}" destId="{DC3ECB65-E075-471F-AF27-7CA897814D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4623F-39CF-4A04-B645-F97B369BFE58}">
      <dsp:nvSpPr>
        <dsp:cNvPr id="0" name=""/>
        <dsp:cNvSpPr/>
      </dsp:nvSpPr>
      <dsp:spPr>
        <a:xfrm>
          <a:off x="0" y="35833"/>
          <a:ext cx="5010149" cy="721884"/>
        </a:xfrm>
        <a:prstGeom prst="roundRect">
          <a:avLst>
            <a:gd name="adj" fmla="val 10000"/>
          </a:avLst>
        </a:prstGeom>
        <a:solidFill>
          <a:srgbClr val="DFB107">
            <a:alpha val="90000"/>
          </a:srgbClr>
        </a:solidFill>
        <a:ln>
          <a:noFill/>
        </a:ln>
        <a:effectLst/>
      </dsp:spPr>
      <dsp:style>
        <a:lnRef idx="0">
          <a:scrgbClr r="0" g="0" b="0"/>
        </a:lnRef>
        <a:fillRef idx="1">
          <a:scrgbClr r="0" g="0" b="0"/>
        </a:fillRef>
        <a:effectRef idx="0">
          <a:scrgbClr r="0" g="0" b="0"/>
        </a:effectRef>
        <a:fontRef idx="minor"/>
      </dsp:style>
    </dsp:sp>
    <dsp:sp modelId="{906DE42C-230A-4A3D-BE67-46E47CA19046}">
      <dsp:nvSpPr>
        <dsp:cNvPr id="0" name=""/>
        <dsp:cNvSpPr/>
      </dsp:nvSpPr>
      <dsp:spPr>
        <a:xfrm>
          <a:off x="237816" y="180579"/>
          <a:ext cx="432393" cy="4323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E826BE-C805-4A1C-8E4E-C43F7E3657FC}">
      <dsp:nvSpPr>
        <dsp:cNvPr id="0" name=""/>
        <dsp:cNvSpPr/>
      </dsp:nvSpPr>
      <dsp:spPr>
        <a:xfrm>
          <a:off x="908025" y="13219"/>
          <a:ext cx="4102124"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lvl="0" algn="l" defTabSz="622300">
            <a:lnSpc>
              <a:spcPct val="70000"/>
            </a:lnSpc>
            <a:spcBef>
              <a:spcPct val="0"/>
            </a:spcBef>
            <a:spcAft>
              <a:spcPts val="0"/>
            </a:spcAft>
          </a:pPr>
          <a:r>
            <a:rPr lang="en-US" sz="1400" kern="1200" dirty="0">
              <a:latin typeface="Titillium Web" panose="020B0604020202020204" charset="0"/>
            </a:rPr>
            <a:t>Current data suggests that COVID-19 has a mortality rate of more than 20 times the common flu virus (2.3% vs. 0.1%)</a:t>
          </a:r>
        </a:p>
      </dsp:txBody>
      <dsp:txXfrm>
        <a:off x="908025" y="13219"/>
        <a:ext cx="4102124" cy="786169"/>
      </dsp:txXfrm>
    </dsp:sp>
    <dsp:sp modelId="{B45B7F4C-B73B-4B23-9FF4-FA7E78087167}">
      <dsp:nvSpPr>
        <dsp:cNvPr id="0" name=""/>
        <dsp:cNvSpPr/>
      </dsp:nvSpPr>
      <dsp:spPr>
        <a:xfrm>
          <a:off x="0" y="986402"/>
          <a:ext cx="5010149" cy="786169"/>
        </a:xfrm>
        <a:prstGeom prst="roundRect">
          <a:avLst>
            <a:gd name="adj" fmla="val 10000"/>
          </a:avLst>
        </a:prstGeom>
        <a:solidFill>
          <a:schemeClr val="accent3">
            <a:hueOff val="0"/>
            <a:satOff val="0"/>
            <a:lumOff val="0"/>
            <a:alpha val="90000"/>
          </a:schemeClr>
        </a:solidFill>
        <a:ln>
          <a:noFill/>
        </a:ln>
        <a:effectLst/>
      </dsp:spPr>
      <dsp:style>
        <a:lnRef idx="0">
          <a:scrgbClr r="0" g="0" b="0"/>
        </a:lnRef>
        <a:fillRef idx="1">
          <a:scrgbClr r="0" g="0" b="0"/>
        </a:fillRef>
        <a:effectRef idx="0">
          <a:scrgbClr r="0" g="0" b="0"/>
        </a:effectRef>
        <a:fontRef idx="minor"/>
      </dsp:style>
    </dsp:sp>
    <dsp:sp modelId="{54A14F33-5614-4F2D-95EE-D082752D9DE6}">
      <dsp:nvSpPr>
        <dsp:cNvPr id="0" name=""/>
        <dsp:cNvSpPr/>
      </dsp:nvSpPr>
      <dsp:spPr>
        <a:xfrm>
          <a:off x="237816" y="1163290"/>
          <a:ext cx="432393" cy="4323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CCF394-05C7-4DD7-96E4-260629BF3CF7}">
      <dsp:nvSpPr>
        <dsp:cNvPr id="0" name=""/>
        <dsp:cNvSpPr/>
      </dsp:nvSpPr>
      <dsp:spPr>
        <a:xfrm>
          <a:off x="908025" y="986402"/>
          <a:ext cx="2254567"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lvl="0" algn="l" defTabSz="622300">
            <a:lnSpc>
              <a:spcPct val="70000"/>
            </a:lnSpc>
            <a:spcBef>
              <a:spcPct val="0"/>
            </a:spcBef>
            <a:spcAft>
              <a:spcPts val="0"/>
            </a:spcAft>
          </a:pPr>
          <a:r>
            <a:rPr lang="en-US" sz="1400" kern="1200" dirty="0">
              <a:latin typeface="Titillium Web" panose="020B0604020202020204" charset="0"/>
            </a:rPr>
            <a:t>SARS-CoV-2 (the virus that causes COVID-19) is more contagious than flu virus </a:t>
          </a:r>
        </a:p>
      </dsp:txBody>
      <dsp:txXfrm>
        <a:off x="908025" y="986402"/>
        <a:ext cx="2254567" cy="786169"/>
      </dsp:txXfrm>
    </dsp:sp>
    <dsp:sp modelId="{E738BD61-83B1-4D92-A899-046E39BCDA41}">
      <dsp:nvSpPr>
        <dsp:cNvPr id="0" name=""/>
        <dsp:cNvSpPr/>
      </dsp:nvSpPr>
      <dsp:spPr>
        <a:xfrm>
          <a:off x="3162593" y="986402"/>
          <a:ext cx="1847556"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lvl="0" algn="l" defTabSz="488950">
            <a:lnSpc>
              <a:spcPct val="90000"/>
            </a:lnSpc>
            <a:spcBef>
              <a:spcPct val="0"/>
            </a:spcBef>
            <a:spcAft>
              <a:spcPct val="35000"/>
            </a:spcAft>
          </a:pPr>
          <a:r>
            <a:rPr lang="en-US" sz="1100" kern="1200"/>
            <a:t>R0 of SARS-CoV-2 = 2.2</a:t>
          </a:r>
        </a:p>
        <a:p>
          <a:pPr lvl="0" algn="l" defTabSz="488950">
            <a:lnSpc>
              <a:spcPct val="90000"/>
            </a:lnSpc>
            <a:spcBef>
              <a:spcPct val="0"/>
            </a:spcBef>
            <a:spcAft>
              <a:spcPct val="35000"/>
            </a:spcAft>
          </a:pPr>
          <a:r>
            <a:rPr lang="en-US" sz="1100" kern="1200"/>
            <a:t>R0 of influenza virus = 1.3</a:t>
          </a:r>
        </a:p>
      </dsp:txBody>
      <dsp:txXfrm>
        <a:off x="3162593" y="986402"/>
        <a:ext cx="1847556" cy="786169"/>
      </dsp:txXfrm>
    </dsp:sp>
    <dsp:sp modelId="{8CF5F8D3-F270-4182-97C4-726C5E8B24B3}">
      <dsp:nvSpPr>
        <dsp:cNvPr id="0" name=""/>
        <dsp:cNvSpPr/>
      </dsp:nvSpPr>
      <dsp:spPr>
        <a:xfrm>
          <a:off x="0" y="1969114"/>
          <a:ext cx="5010149" cy="786169"/>
        </a:xfrm>
        <a:prstGeom prst="roundRect">
          <a:avLst>
            <a:gd name="adj" fmla="val 10000"/>
          </a:avLst>
        </a:prstGeom>
        <a:solidFill>
          <a:schemeClr val="accent4">
            <a:hueOff val="0"/>
            <a:satOff val="0"/>
            <a:lumOff val="0"/>
            <a:alpha val="90000"/>
          </a:schemeClr>
        </a:solidFill>
        <a:ln>
          <a:noFill/>
        </a:ln>
        <a:effectLst/>
      </dsp:spPr>
      <dsp:style>
        <a:lnRef idx="0">
          <a:scrgbClr r="0" g="0" b="0"/>
        </a:lnRef>
        <a:fillRef idx="1">
          <a:scrgbClr r="0" g="0" b="0"/>
        </a:fillRef>
        <a:effectRef idx="0">
          <a:scrgbClr r="0" g="0" b="0"/>
        </a:effectRef>
        <a:fontRef idx="minor"/>
      </dsp:style>
    </dsp:sp>
    <dsp:sp modelId="{C73288B3-BFD4-40BD-83BD-E5B98A74B239}">
      <dsp:nvSpPr>
        <dsp:cNvPr id="0" name=""/>
        <dsp:cNvSpPr/>
      </dsp:nvSpPr>
      <dsp:spPr>
        <a:xfrm>
          <a:off x="237816" y="2146002"/>
          <a:ext cx="432393" cy="4323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469337-B20E-4B09-ACBC-DB50A470F053}">
      <dsp:nvSpPr>
        <dsp:cNvPr id="0" name=""/>
        <dsp:cNvSpPr/>
      </dsp:nvSpPr>
      <dsp:spPr>
        <a:xfrm>
          <a:off x="908025" y="2080452"/>
          <a:ext cx="4102124" cy="60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lvl="0" algn="l" defTabSz="622300">
            <a:lnSpc>
              <a:spcPct val="70000"/>
            </a:lnSpc>
            <a:spcBef>
              <a:spcPct val="0"/>
            </a:spcBef>
            <a:spcAft>
              <a:spcPts val="0"/>
            </a:spcAft>
          </a:pPr>
          <a:r>
            <a:rPr lang="en-US" sz="1400" kern="1200" dirty="0">
              <a:latin typeface="Titillium Web" panose="020B0604020202020204" charset="0"/>
            </a:rPr>
            <a:t>Person-to-person spread via respiratory droplets (coughs &amp; sneezes)</a:t>
          </a:r>
        </a:p>
      </dsp:txBody>
      <dsp:txXfrm>
        <a:off x="908025" y="2080452"/>
        <a:ext cx="4102124" cy="605570"/>
      </dsp:txXfrm>
    </dsp:sp>
    <dsp:sp modelId="{459C475B-FD4D-4A9D-B916-D632AEB87049}">
      <dsp:nvSpPr>
        <dsp:cNvPr id="0" name=""/>
        <dsp:cNvSpPr/>
      </dsp:nvSpPr>
      <dsp:spPr>
        <a:xfrm>
          <a:off x="0" y="2951826"/>
          <a:ext cx="5010149" cy="786169"/>
        </a:xfrm>
        <a:prstGeom prst="roundRect">
          <a:avLst>
            <a:gd name="adj" fmla="val 10000"/>
          </a:avLst>
        </a:prstGeom>
        <a:solidFill>
          <a:srgbClr val="92B2BC">
            <a:alpha val="89804"/>
          </a:srgbClr>
        </a:solidFill>
        <a:ln>
          <a:noFill/>
        </a:ln>
        <a:effectLst/>
      </dsp:spPr>
      <dsp:style>
        <a:lnRef idx="0">
          <a:scrgbClr r="0" g="0" b="0"/>
        </a:lnRef>
        <a:fillRef idx="1">
          <a:scrgbClr r="0" g="0" b="0"/>
        </a:fillRef>
        <a:effectRef idx="0">
          <a:scrgbClr r="0" g="0" b="0"/>
        </a:effectRef>
        <a:fontRef idx="minor"/>
      </dsp:style>
    </dsp:sp>
    <dsp:sp modelId="{519463B2-80A0-48DF-B584-6B7B9495309B}">
      <dsp:nvSpPr>
        <dsp:cNvPr id="0" name=""/>
        <dsp:cNvSpPr/>
      </dsp:nvSpPr>
      <dsp:spPr>
        <a:xfrm>
          <a:off x="237816" y="3128714"/>
          <a:ext cx="432393" cy="4323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59CC4F-9243-49EE-AC4F-B283BB38BE10}">
      <dsp:nvSpPr>
        <dsp:cNvPr id="0" name=""/>
        <dsp:cNvSpPr/>
      </dsp:nvSpPr>
      <dsp:spPr>
        <a:xfrm>
          <a:off x="908025" y="2979546"/>
          <a:ext cx="4102124"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lvl="0" algn="l" defTabSz="622300">
            <a:lnSpc>
              <a:spcPct val="70000"/>
            </a:lnSpc>
            <a:spcBef>
              <a:spcPct val="0"/>
            </a:spcBef>
            <a:spcAft>
              <a:spcPts val="0"/>
            </a:spcAft>
          </a:pPr>
          <a:r>
            <a:rPr lang="en-US" sz="1400" kern="1200" dirty="0">
              <a:latin typeface="Titillium Web" panose="020B0604020202020204" charset="0"/>
            </a:rPr>
            <a:t>May test positive and still be asymptomatic </a:t>
          </a:r>
        </a:p>
      </dsp:txBody>
      <dsp:txXfrm>
        <a:off x="908025" y="2979546"/>
        <a:ext cx="4102124" cy="786169"/>
      </dsp:txXfrm>
    </dsp:sp>
    <dsp:sp modelId="{2848E8B2-612E-4ACF-BCFA-C0CED3744871}">
      <dsp:nvSpPr>
        <dsp:cNvPr id="0" name=""/>
        <dsp:cNvSpPr/>
      </dsp:nvSpPr>
      <dsp:spPr>
        <a:xfrm>
          <a:off x="0" y="3934538"/>
          <a:ext cx="5010149" cy="786169"/>
        </a:xfrm>
        <a:prstGeom prst="roundRect">
          <a:avLst>
            <a:gd name="adj" fmla="val 10000"/>
          </a:avLst>
        </a:prstGeom>
        <a:solidFill>
          <a:schemeClr val="accent6">
            <a:hueOff val="0"/>
            <a:satOff val="0"/>
            <a:lumOff val="0"/>
            <a:alpha val="90000"/>
          </a:schemeClr>
        </a:solidFill>
        <a:ln>
          <a:noFill/>
        </a:ln>
        <a:effectLst/>
      </dsp:spPr>
      <dsp:style>
        <a:lnRef idx="0">
          <a:scrgbClr r="0" g="0" b="0"/>
        </a:lnRef>
        <a:fillRef idx="1">
          <a:scrgbClr r="0" g="0" b="0"/>
        </a:fillRef>
        <a:effectRef idx="0">
          <a:scrgbClr r="0" g="0" b="0"/>
        </a:effectRef>
        <a:fontRef idx="minor"/>
      </dsp:style>
    </dsp:sp>
    <dsp:sp modelId="{4DAC35E9-1978-49AF-99CC-7EBEBCD927E9}">
      <dsp:nvSpPr>
        <dsp:cNvPr id="0" name=""/>
        <dsp:cNvSpPr/>
      </dsp:nvSpPr>
      <dsp:spPr>
        <a:xfrm>
          <a:off x="237816" y="4111426"/>
          <a:ext cx="432393" cy="4323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3ECB65-E075-471F-AF27-7CA897814DA6}">
      <dsp:nvSpPr>
        <dsp:cNvPr id="0" name=""/>
        <dsp:cNvSpPr/>
      </dsp:nvSpPr>
      <dsp:spPr>
        <a:xfrm>
          <a:off x="908025" y="4036052"/>
          <a:ext cx="4102124" cy="60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lvl="0" algn="l" defTabSz="622300">
            <a:lnSpc>
              <a:spcPct val="70000"/>
            </a:lnSpc>
            <a:spcBef>
              <a:spcPct val="0"/>
            </a:spcBef>
            <a:spcAft>
              <a:spcPts val="0"/>
            </a:spcAft>
          </a:pPr>
          <a:r>
            <a:rPr lang="en-US" sz="1400" kern="1200" dirty="0">
              <a:latin typeface="Titillium Web" panose="020B0604020202020204" charset="0"/>
            </a:rPr>
            <a:t>Symptoms may appear 2-14 days after exposure (fever, cough, shortness of breath)</a:t>
          </a:r>
        </a:p>
      </dsp:txBody>
      <dsp:txXfrm>
        <a:off x="908025" y="4036052"/>
        <a:ext cx="4102124" cy="6025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o.int/dg/speeches/detail/who-director-general-s-opening-remarks-at-the-media-briefing-on-covid-19---24-february-202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site shows the emerging data that is updated daily from the CDC, WHO, and John Hopkins University data.  It clearly demonstrates how scientific data is always being added.  In this case, it is being added hourly.  Helping our students make informed decisions is critical.</a:t>
            </a:r>
          </a:p>
        </p:txBody>
      </p:sp>
      <p:sp>
        <p:nvSpPr>
          <p:cNvPr id="4" name="Slide Number Placeholder 3"/>
          <p:cNvSpPr>
            <a:spLocks noGrp="1"/>
          </p:cNvSpPr>
          <p:nvPr>
            <p:ph type="sldNum" sz="quarter" idx="5"/>
          </p:nvPr>
        </p:nvSpPr>
        <p:spPr/>
        <p:txBody>
          <a:bodyPr/>
          <a:lstStyle/>
          <a:p>
            <a:fld id="{8E906179-1225-4D7D-BDA7-7166C02C4DFD}" type="slidenum">
              <a:rPr lang="en-US" smtClean="0"/>
              <a:t>23</a:t>
            </a:fld>
            <a:endParaRPr lang="en-US"/>
          </a:p>
        </p:txBody>
      </p:sp>
    </p:spTree>
    <p:extLst>
      <p:ext uri="{BB962C8B-B14F-4D97-AF65-F5344CB8AC3E}">
        <p14:creationId xmlns:p14="http://schemas.microsoft.com/office/powerpoint/2010/main" val="414663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Epidemiologist Dr. Bruce Aylward, of the World Health Organization, shows graphics documenting the coronavirus outbreak at a press conference in Geneva on Feb. 25.</a:t>
            </a:r>
          </a:p>
          <a:p>
            <a:r>
              <a:rPr lang="en-US" sz="1200" b="0" i="0" kern="1200" dirty="0">
                <a:solidFill>
                  <a:schemeClr val="tx1"/>
                </a:solidFill>
                <a:effectLst/>
                <a:latin typeface="+mn-lt"/>
                <a:ea typeface="+mn-ea"/>
                <a:cs typeface="+mn-cs"/>
              </a:rPr>
              <a:t>A day earlier, </a:t>
            </a:r>
            <a:r>
              <a:rPr lang="en-US" sz="1200" b="0" i="0" u="none" strike="noStrike" kern="1200" dirty="0">
                <a:solidFill>
                  <a:schemeClr val="tx1"/>
                </a:solidFill>
                <a:effectLst/>
                <a:latin typeface="+mn-lt"/>
                <a:ea typeface="+mn-ea"/>
                <a:cs typeface="+mn-cs"/>
                <a:hlinkClick r:id="rId3"/>
              </a:rPr>
              <a:t>WHO noted that China</a:t>
            </a:r>
            <a:r>
              <a:rPr lang="en-US" sz="1200" b="0" i="0" kern="1200" dirty="0">
                <a:solidFill>
                  <a:schemeClr val="tx1"/>
                </a:solidFill>
                <a:effectLst/>
                <a:latin typeface="+mn-lt"/>
                <a:ea typeface="+mn-ea"/>
                <a:cs typeface="+mn-cs"/>
              </a:rPr>
              <a:t> had, as of that morning, reported more than 77,000 cases of COVID-19, including more than 2,600 deaths. It also said that the epidemic peaked and plateaued there between Jan. 23 and Feb. 2, and has been declining steadily since then. Outside China, there were at that point 2,074 cases in 28 countries, and 23 deaths. WHO noted that the sudden increase in cases in Italy, Iran and South Korea were "deeply concerning" but that all countries should have confidence that "this virus can be contained.“</a:t>
            </a:r>
          </a:p>
          <a:p>
            <a:r>
              <a:rPr lang="en-US" sz="1200" b="0" i="0" kern="1200" dirty="0">
                <a:solidFill>
                  <a:schemeClr val="tx1"/>
                </a:solidFill>
                <a:effectLst/>
                <a:latin typeface="+mn-lt"/>
                <a:ea typeface="+mn-ea"/>
                <a:cs typeface="+mn-cs"/>
              </a:rPr>
              <a:t>This is another example of using emerging data to make decisions.  In this case the decisions about what should be done have a very narrow window of opportunity.  The same could be said for interpreting data on global climate change or efficacy of new medical treatments.  Data needs to be simple enough to make the point without leading to inaccurate conclusions.</a:t>
            </a:r>
          </a:p>
          <a:p>
            <a:endParaRPr lang="en-US" dirty="0"/>
          </a:p>
        </p:txBody>
      </p:sp>
      <p:sp>
        <p:nvSpPr>
          <p:cNvPr id="4" name="Slide Number Placeholder 3"/>
          <p:cNvSpPr>
            <a:spLocks noGrp="1"/>
          </p:cNvSpPr>
          <p:nvPr>
            <p:ph type="sldNum" sz="quarter" idx="5"/>
          </p:nvPr>
        </p:nvSpPr>
        <p:spPr/>
        <p:txBody>
          <a:bodyPr/>
          <a:lstStyle/>
          <a:p>
            <a:fld id="{8E906179-1225-4D7D-BDA7-7166C02C4DFD}" type="slidenum">
              <a:rPr lang="en-US" smtClean="0"/>
              <a:t>24</a:t>
            </a:fld>
            <a:endParaRPr lang="en-US"/>
          </a:p>
        </p:txBody>
      </p:sp>
    </p:spTree>
    <p:extLst>
      <p:ext uri="{BB962C8B-B14F-4D97-AF65-F5344CB8AC3E}">
        <p14:creationId xmlns:p14="http://schemas.microsoft.com/office/powerpoint/2010/main" val="165540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map was taken from the CDC on Mar 3, 2020.  At the time, the number of cases was still relatively low yet many of the epidemiologist were already predicting a greater spread.  President Trump was saying that even though it was an epidemic in China, we did not need to worry about anything in the United States.</a:t>
            </a:r>
          </a:p>
        </p:txBody>
      </p:sp>
      <p:sp>
        <p:nvSpPr>
          <p:cNvPr id="4" name="Slide Number Placeholder 3"/>
          <p:cNvSpPr>
            <a:spLocks noGrp="1"/>
          </p:cNvSpPr>
          <p:nvPr>
            <p:ph type="sldNum" sz="quarter" idx="5"/>
          </p:nvPr>
        </p:nvSpPr>
        <p:spPr/>
        <p:txBody>
          <a:bodyPr/>
          <a:lstStyle/>
          <a:p>
            <a:fld id="{8E906179-1225-4D7D-BDA7-7166C02C4DFD}" type="slidenum">
              <a:rPr lang="en-US" smtClean="0"/>
              <a:t>25</a:t>
            </a:fld>
            <a:endParaRPr lang="en-US"/>
          </a:p>
        </p:txBody>
      </p:sp>
    </p:spTree>
    <p:extLst>
      <p:ext uri="{BB962C8B-B14F-4D97-AF65-F5344CB8AC3E}">
        <p14:creationId xmlns:p14="http://schemas.microsoft.com/office/powerpoint/2010/main" val="264355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good example where we do need to make informed decisions on the </a:t>
            </a:r>
            <a:r>
              <a:rPr lang="en-US" u="sng" dirty="0"/>
              <a:t>best</a:t>
            </a:r>
            <a:r>
              <a:rPr lang="en-US" dirty="0"/>
              <a:t> available evidence possible.  There are very real life and death implications.</a:t>
            </a:r>
          </a:p>
        </p:txBody>
      </p:sp>
      <p:sp>
        <p:nvSpPr>
          <p:cNvPr id="4" name="Slide Number Placeholder 3"/>
          <p:cNvSpPr>
            <a:spLocks noGrp="1"/>
          </p:cNvSpPr>
          <p:nvPr>
            <p:ph type="sldNum" sz="quarter" idx="5"/>
          </p:nvPr>
        </p:nvSpPr>
        <p:spPr/>
        <p:txBody>
          <a:bodyPr/>
          <a:lstStyle/>
          <a:p>
            <a:fld id="{8E906179-1225-4D7D-BDA7-7166C02C4DFD}" type="slidenum">
              <a:rPr lang="en-US" smtClean="0"/>
              <a:t>26</a:t>
            </a:fld>
            <a:endParaRPr lang="en-US"/>
          </a:p>
        </p:txBody>
      </p:sp>
    </p:spTree>
    <p:extLst>
      <p:ext uri="{BB962C8B-B14F-4D97-AF65-F5344CB8AC3E}">
        <p14:creationId xmlns:p14="http://schemas.microsoft.com/office/powerpoint/2010/main" val="176175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Although this infographic is very visual and simplifies the concept of R0, it may also suggest that every infected person always infects the same number of other people (rather than representing an average value).</a:t>
            </a:r>
          </a:p>
        </p:txBody>
      </p:sp>
      <p:sp>
        <p:nvSpPr>
          <p:cNvPr id="4" name="Slide Number Placeholder 3"/>
          <p:cNvSpPr>
            <a:spLocks noGrp="1"/>
          </p:cNvSpPr>
          <p:nvPr>
            <p:ph type="sldNum" sz="quarter" idx="5"/>
          </p:nvPr>
        </p:nvSpPr>
        <p:spPr/>
        <p:txBody>
          <a:bodyPr/>
          <a:lstStyle/>
          <a:p>
            <a:fld id="{8E906179-1225-4D7D-BDA7-7166C02C4DFD}" type="slidenum">
              <a:rPr lang="en-US" smtClean="0"/>
              <a:t>28</a:t>
            </a:fld>
            <a:endParaRPr lang="en-US"/>
          </a:p>
        </p:txBody>
      </p:sp>
    </p:spTree>
    <p:extLst>
      <p:ext uri="{BB962C8B-B14F-4D97-AF65-F5344CB8AC3E}">
        <p14:creationId xmlns:p14="http://schemas.microsoft.com/office/powerpoint/2010/main" val="3687618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 Mar 11, 2020, eight days after the other screenshot, the emerging picture is more dramatic.  Conferences (such as SASSI) are being cancelled, politicians are placing themselves in self-quarantine, schools are closing or going exclusive online, travel is being restricted, the stock market has crashed, Colorado has been declared an emergency area, and grocery shelves are being emptied.  </a:t>
            </a:r>
          </a:p>
          <a:p>
            <a:r>
              <a:rPr lang="en-US" dirty="0"/>
              <a:t>This is another opportunity for helping students and the general public make well-reasoned and well-supported decisions.  Are we overreacting or not reacting fast enough?  What does the data imply?  What do we know about other behavior and spread of other viruses?  What is lost when the data is averaged across the whole state as implied in the graphic above?</a:t>
            </a:r>
          </a:p>
        </p:txBody>
      </p:sp>
      <p:sp>
        <p:nvSpPr>
          <p:cNvPr id="4" name="Slide Number Placeholder 3"/>
          <p:cNvSpPr>
            <a:spLocks noGrp="1"/>
          </p:cNvSpPr>
          <p:nvPr>
            <p:ph type="sldNum" sz="quarter" idx="5"/>
          </p:nvPr>
        </p:nvSpPr>
        <p:spPr/>
        <p:txBody>
          <a:bodyPr/>
          <a:lstStyle/>
          <a:p>
            <a:fld id="{8E906179-1225-4D7D-BDA7-7166C02C4DFD}" type="slidenum">
              <a:rPr lang="en-US" smtClean="0"/>
              <a:t>29</a:t>
            </a:fld>
            <a:endParaRPr lang="en-US"/>
          </a:p>
        </p:txBody>
      </p:sp>
    </p:spTree>
    <p:extLst>
      <p:ext uri="{BB962C8B-B14F-4D97-AF65-F5344CB8AC3E}">
        <p14:creationId xmlns:p14="http://schemas.microsoft.com/office/powerpoint/2010/main" val="181867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CN" altLang="en-US" dirty="0"/>
              <a:t>The process of data visualization is through data analysis and then design</a:t>
            </a:r>
            <a:r>
              <a:rPr lang="en-GB" altLang="zh-CN" dirty="0" err="1"/>
              <a:t>ing</a:t>
            </a:r>
            <a:r>
              <a:rPr lang="zh-CN" altLang="en-US" dirty="0"/>
              <a:t> visual coding. The viewer can understand the information more quickly through decoding the graphics.</a:t>
            </a:r>
          </a:p>
          <a:p>
            <a:endParaRPr lang="en-US" dirty="0"/>
          </a:p>
        </p:txBody>
      </p:sp>
    </p:spTree>
    <p:extLst>
      <p:ext uri="{BB962C8B-B14F-4D97-AF65-F5344CB8AC3E}">
        <p14:creationId xmlns:p14="http://schemas.microsoft.com/office/powerpoint/2010/main" val="182651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ltLang="zh-CN" dirty="0"/>
          </a:p>
        </p:txBody>
      </p:sp>
    </p:spTree>
    <p:extLst>
      <p:ext uri="{BB962C8B-B14F-4D97-AF65-F5344CB8AC3E}">
        <p14:creationId xmlns:p14="http://schemas.microsoft.com/office/powerpoint/2010/main" val="4177584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669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visualization is great in that it provides an immediate visual impact of important health data but simplifying the process of presenting health information for a general audience can also be problematic as it can make it easy for those presenting the data to misconstrue the data or mislead the public with the data they chose to present.</a:t>
            </a:r>
          </a:p>
          <a:p>
            <a:r>
              <a:rPr lang="en-US" sz="1200" kern="1200" dirty="0">
                <a:solidFill>
                  <a:schemeClr val="tx1"/>
                </a:solidFill>
                <a:effectLst/>
                <a:latin typeface="+mn-lt"/>
                <a:ea typeface="+mn-ea"/>
                <a:cs typeface="+mn-cs"/>
              </a:rPr>
              <a:t>Maybe the errors in the visualization are intentional, but maybe they are purposeful and mean to mislead. And when we present data in a visual form the whole point is to use less text, but less text means leaving out supporting data and the consumer is unable to see the whole picture. </a:t>
            </a:r>
          </a:p>
          <a:p>
            <a:r>
              <a:rPr lang="en-US" sz="1200" kern="1200" dirty="0">
                <a:solidFill>
                  <a:schemeClr val="tx1"/>
                </a:solidFill>
                <a:effectLst/>
                <a:latin typeface="+mn-lt"/>
                <a:ea typeface="+mn-ea"/>
                <a:cs typeface="+mn-cs"/>
              </a:rPr>
              <a:t>Data Visualization has been misconstrued in the health field many times. And probably the most famous recent example would be the now-retracted Wakefield Study published in 1998 in the Lancet that linked the MMR vaccination to Autism. The article proposed a link between the measles, mumps and rubella (MMR) vaccine and autism. the information from the study, despite it having clear limitation of lack of controlled population (it was 12 children), recall bias (parents were asked to remember dates of onset of “autism” symptoms) and selection bias.  The impact of this study has been decreasing confidence in the vaccination program which has led families to choose not to vaccinate their own children. For decades vaccines have been essential in eradicating serious and highly contagious diseases and now we are seeing rising numbers in diseases we thought we have pretty much contained.</a:t>
            </a:r>
          </a:p>
          <a:p>
            <a:endParaRPr lang="en-US" dirty="0"/>
          </a:p>
        </p:txBody>
      </p:sp>
      <p:sp>
        <p:nvSpPr>
          <p:cNvPr id="4" name="Slide Number Placeholder 3"/>
          <p:cNvSpPr>
            <a:spLocks noGrp="1"/>
          </p:cNvSpPr>
          <p:nvPr>
            <p:ph type="sldNum" sz="quarter" idx="10"/>
          </p:nvPr>
        </p:nvSpPr>
        <p:spPr/>
        <p:txBody>
          <a:bodyPr/>
          <a:lstStyle/>
          <a:p>
            <a:fld id="{8AFFE3EC-4DB0-BD49-ADB0-E29ADB94395C}" type="slidenum">
              <a:rPr lang="en-US" smtClean="0"/>
              <a:t>42</a:t>
            </a:fld>
            <a:endParaRPr lang="en-US"/>
          </a:p>
        </p:txBody>
      </p:sp>
    </p:spTree>
    <p:extLst>
      <p:ext uri="{BB962C8B-B14F-4D97-AF65-F5344CB8AC3E}">
        <p14:creationId xmlns:p14="http://schemas.microsoft.com/office/powerpoint/2010/main" val="64501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53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biggest mistake that consumers make in reading charts, graphs or infographics, in health, is not asking themselves what the reason is behind this data visualizations. Is it to inform me? Is it to sell me something? </a:t>
            </a:r>
          </a:p>
          <a:p>
            <a:pPr marL="139700" inden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libraries and when talking to students, patients, members of the public about evaluating health information I find it helpful to talk to them about the CRAAP test. CRAAP is an acronym for Currency, Relevance, Authority, Accuracy, and Purpose. So ask them to think about these things when they are looking at health information, especially health information online. </a:t>
            </a:r>
          </a:p>
          <a:p>
            <a:endParaRPr lang="en-US" sz="16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Currency</a:t>
            </a:r>
            <a:r>
              <a:rPr lang="en-US" sz="1200" kern="1200" dirty="0">
                <a:solidFill>
                  <a:schemeClr val="tx1"/>
                </a:solidFill>
                <a:effectLst/>
                <a:latin typeface="+mn-lt"/>
                <a:ea typeface="+mn-ea"/>
                <a:cs typeface="+mn-cs"/>
              </a:rPr>
              <a:t>: the timeliness of the information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was the information published or posted?</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Has the information been revised or updated?</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Is the information current or outdated for your topic?</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Are the links functional?   </a:t>
            </a:r>
          </a:p>
          <a:p>
            <a:pPr lvl="0"/>
            <a:endParaRPr lang="en-US" sz="16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Relevance</a:t>
            </a:r>
            <a:r>
              <a:rPr lang="en-US" sz="1200" kern="1200" dirty="0">
                <a:solidFill>
                  <a:schemeClr val="tx1"/>
                </a:solidFill>
                <a:effectLst/>
                <a:latin typeface="+mn-lt"/>
                <a:ea typeface="+mn-ea"/>
                <a:cs typeface="+mn-cs"/>
              </a:rPr>
              <a:t>: the importance of the information for your needs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Does the information relate to your topic or answer your question?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Who is the intended audience?</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Is the information at an appropriate level (i.e. not too elementary or advanced for your needs)?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Have you looked at a variety of sources before determining this is one you will use?</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Would you be comfortable using this source for a research paper?</a:t>
            </a:r>
          </a:p>
          <a:p>
            <a:pPr lvl="1"/>
            <a:endParaRPr lang="en-US" sz="16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Authority</a:t>
            </a:r>
            <a:r>
              <a:rPr lang="en-US" sz="1200" kern="1200" dirty="0">
                <a:solidFill>
                  <a:schemeClr val="tx1"/>
                </a:solidFill>
                <a:effectLst/>
                <a:latin typeface="+mn-lt"/>
                <a:ea typeface="+mn-ea"/>
                <a:cs typeface="+mn-cs"/>
              </a:rPr>
              <a:t>: the source of the information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Who is the author/publisher/source/sponsor?</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Are the author's credentials or organizational affiliations given?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are the author's credentials or organizational affiliations given?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are the author's qualifications to write on the topic?</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Is there contact information, such as a publisher or e-mail address?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Does the URL reveal anything about the author or source?</a:t>
            </a:r>
            <a:endParaRPr lang="en-US" sz="1600" kern="1200" dirty="0">
              <a:solidFill>
                <a:schemeClr val="tx1"/>
              </a:solidFill>
              <a:effectLst/>
              <a:latin typeface="+mn-lt"/>
              <a:ea typeface="+mn-ea"/>
              <a:cs typeface="+mn-cs"/>
            </a:endParaRPr>
          </a:p>
          <a:p>
            <a:pPr lvl="1"/>
            <a:endParaRPr lang="en-US" sz="16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Accuracy</a:t>
            </a:r>
            <a:r>
              <a:rPr lang="en-US" sz="1200" kern="1200" dirty="0">
                <a:solidFill>
                  <a:schemeClr val="tx1"/>
                </a:solidFill>
                <a:effectLst/>
                <a:latin typeface="+mn-lt"/>
                <a:ea typeface="+mn-ea"/>
                <a:cs typeface="+mn-cs"/>
              </a:rPr>
              <a:t>: the reliability, truthfulness, and correctness of the content</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Where does the information come from?</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Is the information supported by evidence?</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Has the information been reviewed or refereed?</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Can you verify any of the information in another source or from personal knowledge?</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Does the language or tone seem biased and free of emotion?</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Are there spelling, grammar, or other typographical errors?</a:t>
            </a:r>
          </a:p>
          <a:p>
            <a:pPr lvl="0"/>
            <a:endParaRPr lang="en-US" sz="16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Purpose</a:t>
            </a:r>
            <a:r>
              <a:rPr lang="en-US" sz="1200" kern="1200" dirty="0">
                <a:solidFill>
                  <a:schemeClr val="tx1"/>
                </a:solidFill>
                <a:effectLst/>
                <a:latin typeface="+mn-lt"/>
                <a:ea typeface="+mn-ea"/>
                <a:cs typeface="+mn-cs"/>
              </a:rPr>
              <a:t>: the reason the information exists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is the purpose of the information? to inform? teach? sell? entertain? persuade?</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the authors/sponsors make their intentions or purpose clear?</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Is the information fact? opinion? propaganda?</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Does the point of view appear objective and impartial?</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Are there political, ideological, cultural, religious, institutional, or personal biases?</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FFE3EC-4DB0-BD49-ADB0-E29ADB94395C}" type="slidenum">
              <a:rPr lang="en-US" smtClean="0"/>
              <a:t>48</a:t>
            </a:fld>
            <a:endParaRPr lang="en-US"/>
          </a:p>
        </p:txBody>
      </p:sp>
    </p:spTree>
    <p:extLst>
      <p:ext uri="{BB962C8B-B14F-4D97-AF65-F5344CB8AC3E}">
        <p14:creationId xmlns:p14="http://schemas.microsoft.com/office/powerpoint/2010/main" val="69114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294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as a librarian and instructor, I feel that it is important to develop data and visual literate students. And it is important for them to know the difference between a good data visualization and a bad data visualization. </a:t>
            </a:r>
          </a:p>
          <a:p>
            <a:pPr marL="139700" inden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Designers of data visualization are told that to have a successful data visualization they need to: </a:t>
            </a:r>
          </a:p>
          <a:p>
            <a:pPr lvl="1"/>
            <a:r>
              <a:rPr lang="en-US" sz="1200" kern="1200" dirty="0">
                <a:solidFill>
                  <a:schemeClr val="tx1"/>
                </a:solidFill>
                <a:effectLst/>
                <a:latin typeface="+mn-lt"/>
                <a:ea typeface="+mn-ea"/>
                <a:cs typeface="+mn-cs"/>
              </a:rPr>
              <a:t>Understand the Audience that they are targeting</a:t>
            </a:r>
          </a:p>
          <a:p>
            <a:pPr lvl="1"/>
            <a:r>
              <a:rPr lang="en-US" sz="1200" kern="1200" dirty="0">
                <a:solidFill>
                  <a:schemeClr val="tx1"/>
                </a:solidFill>
                <a:effectLst/>
                <a:latin typeface="+mn-lt"/>
                <a:ea typeface="+mn-ea"/>
                <a:cs typeface="+mn-cs"/>
              </a:rPr>
              <a:t>Is the information written in a way that the audience can understand? What is the creator of the visualization trying to get the viewer to get out of this visualization? Do you want them to learn something or entertain or engage or anger? </a:t>
            </a:r>
          </a:p>
          <a:p>
            <a:pPr lvl="0"/>
            <a:r>
              <a:rPr lang="en-US" sz="1200" kern="1200" dirty="0">
                <a:solidFill>
                  <a:schemeClr val="tx1"/>
                </a:solidFill>
                <a:effectLst/>
                <a:latin typeface="+mn-lt"/>
                <a:ea typeface="+mn-ea"/>
                <a:cs typeface="+mn-cs"/>
              </a:rPr>
              <a:t>Set up a clear framework</a:t>
            </a:r>
          </a:p>
          <a:p>
            <a:pPr lvl="1"/>
            <a:r>
              <a:rPr lang="en-US" sz="1200" kern="1200" dirty="0">
                <a:solidFill>
                  <a:schemeClr val="tx1"/>
                </a:solidFill>
                <a:effectLst/>
                <a:latin typeface="+mn-lt"/>
                <a:ea typeface="+mn-ea"/>
                <a:cs typeface="+mn-cs"/>
              </a:rPr>
              <a:t>The designer needs to have a clear understanding of how the semantics (the meaning of the words and graphics used) and the syntax(how the arrangement of words and graphics will help in the formation of an idea/message) will work together. This is where the use of color, positions, texts, size comes into play. </a:t>
            </a:r>
          </a:p>
          <a:p>
            <a:pPr marL="139700" inden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Tell a story</a:t>
            </a:r>
          </a:p>
          <a:p>
            <a:pPr lvl="1"/>
            <a:r>
              <a:rPr lang="en-US" sz="1200" kern="1200" dirty="0">
                <a:solidFill>
                  <a:schemeClr val="tx1"/>
                </a:solidFill>
                <a:effectLst/>
                <a:latin typeface="+mn-lt"/>
                <a:ea typeface="+mn-ea"/>
                <a:cs typeface="+mn-cs"/>
              </a:rPr>
              <a:t>The storytelling piece is important because that is what will used to engage the audience. </a:t>
            </a:r>
          </a:p>
          <a:p>
            <a:pPr marL="139700" inden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not simple. When making data visualization accessible to the general public the designer needs to find that special balance between how much is enough information and when is too much to much?</a:t>
            </a:r>
          </a:p>
          <a:p>
            <a:pPr marL="139700" inden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is more information better? Well if you’re conducting a medical study, yes, more information is better. But if you’re sharing the results of the study, no more information is not better. </a:t>
            </a:r>
          </a:p>
          <a:p>
            <a:endParaRPr lang="en-US" dirty="0"/>
          </a:p>
        </p:txBody>
      </p:sp>
      <p:sp>
        <p:nvSpPr>
          <p:cNvPr id="4" name="Slide Number Placeholder 3"/>
          <p:cNvSpPr>
            <a:spLocks noGrp="1"/>
          </p:cNvSpPr>
          <p:nvPr>
            <p:ph type="sldNum" sz="quarter" idx="10"/>
          </p:nvPr>
        </p:nvSpPr>
        <p:spPr/>
        <p:txBody>
          <a:bodyPr/>
          <a:lstStyle/>
          <a:p>
            <a:fld id="{8AFFE3EC-4DB0-BD49-ADB0-E29ADB94395C}" type="slidenum">
              <a:rPr lang="en-US" smtClean="0"/>
              <a:t>52</a:t>
            </a:fld>
            <a:endParaRPr lang="en-US"/>
          </a:p>
        </p:txBody>
      </p:sp>
    </p:spTree>
    <p:extLst>
      <p:ext uri="{BB962C8B-B14F-4D97-AF65-F5344CB8AC3E}">
        <p14:creationId xmlns:p14="http://schemas.microsoft.com/office/powerpoint/2010/main" val="9442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366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45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FE3EC-4DB0-BD49-ADB0-E29ADB94395C}" type="slidenum">
              <a:rPr lang="en-US" smtClean="0"/>
              <a:t>58</a:t>
            </a:fld>
            <a:endParaRPr lang="en-US"/>
          </a:p>
        </p:txBody>
      </p:sp>
    </p:spTree>
    <p:extLst>
      <p:ext uri="{BB962C8B-B14F-4D97-AF65-F5344CB8AC3E}">
        <p14:creationId xmlns:p14="http://schemas.microsoft.com/office/powerpoint/2010/main" val="818782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Visual literacy may mean different things to different folks. For example a graphic designer, art historian and a librarian may look or access for different things when it comes to an image. As an academic librarian my end goal is to develop critical thinkers who will know how “to effectively find, interpret, evaluate, use and create images and visual media. (ACRL 2011). </a:t>
            </a:r>
          </a:p>
          <a:p>
            <a:pPr marL="139700" indent="0">
              <a:buNone/>
            </a:pPr>
            <a:r>
              <a:rPr lang="en-US" sz="1200" kern="1200" dirty="0">
                <a:solidFill>
                  <a:schemeClr val="tx1"/>
                </a:solidFill>
                <a:effectLst/>
                <a:latin typeface="+mn-lt"/>
                <a:ea typeface="+mn-ea"/>
                <a:cs typeface="+mn-cs"/>
              </a:rPr>
              <a:t> </a:t>
            </a:r>
            <a:endParaRPr lang="en-US" sz="1200" kern="1200" dirty="0">
              <a:solidFill>
                <a:schemeClr val="tx1"/>
              </a:solidFill>
              <a:effectLst/>
              <a:latin typeface="+mn-lt"/>
              <a:ea typeface="+mn-ea"/>
            </a:endParaRPr>
          </a:p>
          <a:p>
            <a:r>
              <a:rPr lang="en-US" sz="1200" kern="1200" dirty="0">
                <a:solidFill>
                  <a:schemeClr val="tx1"/>
                </a:solidFill>
                <a:effectLst/>
                <a:latin typeface="+mn-lt"/>
                <a:ea typeface="+mn-ea"/>
                <a:cs typeface="+mn-cs"/>
              </a:rPr>
              <a:t>Essentially, we want students to be able to: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Interpret and analyze images, to be able to understand the potential meanings and contexts of said image;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Evaluate images;</a:t>
            </a:r>
          </a:p>
          <a:p>
            <a:pPr lvl="1"/>
            <a:r>
              <a:rPr lang="en-US" sz="1200" kern="1200" dirty="0">
                <a:solidFill>
                  <a:schemeClr val="tx1"/>
                </a:solidFill>
                <a:effectLst/>
                <a:latin typeface="+mn-lt"/>
                <a:ea typeface="+mn-ea"/>
                <a:cs typeface="+mn-cs"/>
              </a:rPr>
              <a:t>Are they accurate? Is the source reliable? Has the image been manipulated?</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images effectively; </a:t>
            </a:r>
          </a:p>
          <a:p>
            <a:pPr lvl="1"/>
            <a:r>
              <a:rPr lang="en-US" sz="1200" kern="1200" dirty="0">
                <a:solidFill>
                  <a:schemeClr val="tx1"/>
                </a:solidFill>
                <a:effectLst/>
                <a:latin typeface="+mn-lt"/>
                <a:ea typeface="+mn-ea"/>
                <a:cs typeface="+mn-cs"/>
              </a:rPr>
              <a:t>Find images that relevant to their research and communicate their use effectively</a:t>
            </a:r>
          </a:p>
          <a:p>
            <a:pPr lvl="0"/>
            <a:r>
              <a:rPr lang="en-US" sz="1200" kern="1200" dirty="0">
                <a:solidFill>
                  <a:schemeClr val="tx1"/>
                </a:solidFill>
                <a:effectLst/>
                <a:latin typeface="+mn-lt"/>
                <a:ea typeface="+mn-ea"/>
                <a:cs typeface="+mn-cs"/>
              </a:rPr>
              <a:t>           Define what image is needed for their research and being able to find images that align with that research;</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images ethically and cite visual materials;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Eventually create visual media</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Interpreting and Analyzing Images</a:t>
            </a:r>
          </a:p>
          <a:p>
            <a:r>
              <a:rPr lang="en-US" sz="1200" kern="1200" dirty="0">
                <a:solidFill>
                  <a:schemeClr val="tx1"/>
                </a:solidFill>
                <a:effectLst/>
                <a:latin typeface="+mn-lt"/>
                <a:ea typeface="+mn-ea"/>
                <a:cs typeface="+mn-cs"/>
              </a:rPr>
              <a:t>When being presented with an image, we would like students to be able to observe and describe the image, interpret that image and then evaluate it. When observing and describing it are they able to: notice trends/patterns, do they know what type of graph or visualization is being used, who is the source of the data and how it was collect? When interpreting the data we would like students to be able to know the meaning and purpose being the information being presented. We would like them to ask themselves: what is the conclusion drawn from this image/visualization? Does it bring up more questions? When evaluating the image, we are asking if the design was effective: Do the design elements work to convey the message? Was the appropriate graph used to visualize the data? Was there a better way to display this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Evaluate Images</a:t>
            </a:r>
          </a:p>
          <a:p>
            <a:r>
              <a:rPr lang="en-US" sz="1200" kern="1200" dirty="0">
                <a:solidFill>
                  <a:schemeClr val="tx1"/>
                </a:solidFill>
                <a:effectLst/>
                <a:latin typeface="+mn-lt"/>
                <a:ea typeface="+mn-ea"/>
                <a:cs typeface="+mn-cs"/>
              </a:rPr>
              <a:t>When evaluating images to be used, a student should be able to decide if the image to be used is a good image. Students should evaluate an in image for the following:</a:t>
            </a:r>
          </a:p>
          <a:p>
            <a:pPr lvl="0"/>
            <a:r>
              <a:rPr lang="en-US" sz="1200" kern="1200" dirty="0">
                <a:solidFill>
                  <a:schemeClr val="tx1"/>
                </a:solidFill>
                <a:effectLst/>
                <a:latin typeface="+mn-lt"/>
                <a:ea typeface="+mn-ea"/>
                <a:cs typeface="+mn-cs"/>
              </a:rPr>
              <a:t>Can I understand the meaning of this image?</a:t>
            </a:r>
          </a:p>
          <a:p>
            <a:pPr lvl="0"/>
            <a:r>
              <a:rPr lang="en-US" sz="1200" kern="1200" dirty="0">
                <a:solidFill>
                  <a:schemeClr val="tx1"/>
                </a:solidFill>
                <a:effectLst/>
                <a:latin typeface="+mn-lt"/>
                <a:ea typeface="+mn-ea"/>
                <a:cs typeface="+mn-cs"/>
              </a:rPr>
              <a:t>Can I legally use this image? Is it open access or do I have to purchase it? Do I just need to cite it. </a:t>
            </a:r>
          </a:p>
          <a:p>
            <a:pPr lvl="0"/>
            <a:r>
              <a:rPr lang="en-US" sz="1200" kern="1200" dirty="0">
                <a:solidFill>
                  <a:schemeClr val="tx1"/>
                </a:solidFill>
                <a:effectLst/>
                <a:latin typeface="+mn-lt"/>
                <a:ea typeface="+mn-ea"/>
                <a:cs typeface="+mn-cs"/>
              </a:rPr>
              <a:t>Is this image effective in conveying the message I am meaning to put across? </a:t>
            </a:r>
          </a:p>
          <a:p>
            <a:pPr lvl="0"/>
            <a:r>
              <a:rPr lang="en-US" sz="1200" kern="1200" dirty="0">
                <a:solidFill>
                  <a:schemeClr val="tx1"/>
                </a:solidFill>
                <a:effectLst/>
                <a:latin typeface="+mn-lt"/>
                <a:ea typeface="+mn-ea"/>
                <a:cs typeface="+mn-cs"/>
              </a:rPr>
              <a:t>Does this image contain enough written information to explain the image and is the information reliable?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Finding the right image and </a:t>
            </a:r>
          </a:p>
          <a:p>
            <a:r>
              <a:rPr lang="en-US" sz="1200" kern="1200" dirty="0">
                <a:solidFill>
                  <a:schemeClr val="tx1"/>
                </a:solidFill>
                <a:effectLst/>
                <a:latin typeface="+mn-lt"/>
                <a:ea typeface="+mn-ea"/>
                <a:cs typeface="+mn-cs"/>
              </a:rPr>
              <a:t>Just like with articles, researchers swear that the perfect image describing what they need is out there. But where do you find said image? When someone approaches me and asks me to assist them in finding this perfect image/data visualization I ask a few questions to know how to best help them:</a:t>
            </a:r>
          </a:p>
          <a:p>
            <a:pPr lvl="0"/>
            <a:r>
              <a:rPr lang="en-US" sz="1200" kern="1200" dirty="0">
                <a:solidFill>
                  <a:schemeClr val="tx1"/>
                </a:solidFill>
                <a:effectLst/>
                <a:latin typeface="+mn-lt"/>
                <a:ea typeface="+mn-ea"/>
                <a:cs typeface="+mn-cs"/>
              </a:rPr>
              <a:t>What kind of image do you need?</a:t>
            </a:r>
          </a:p>
          <a:p>
            <a:pPr lvl="0"/>
            <a:r>
              <a:rPr lang="en-US" sz="1200" kern="1200" dirty="0">
                <a:solidFill>
                  <a:schemeClr val="tx1"/>
                </a:solidFill>
                <a:effectLst/>
                <a:latin typeface="+mn-lt"/>
                <a:ea typeface="+mn-ea"/>
                <a:cs typeface="+mn-cs"/>
              </a:rPr>
              <a:t>How do I go about finding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Using Images Ethically</a:t>
            </a:r>
          </a:p>
          <a:p>
            <a:r>
              <a:rPr lang="en-US" sz="1200" kern="1200" dirty="0">
                <a:solidFill>
                  <a:schemeClr val="tx1"/>
                </a:solidFill>
                <a:effectLst/>
                <a:latin typeface="+mn-lt"/>
                <a:ea typeface="+mn-ea"/>
                <a:cs typeface="+mn-cs"/>
              </a:rPr>
              <a:t>Like when finding a great article, it is important to cite and credit the image you choose to use. Students need to do their best to make sure to give credit to the person who created the image to be used. This includes finding the name of the creator, the title and date of image and a link to the original work. </a:t>
            </a:r>
            <a:endParaRPr lang="en-US" dirty="0"/>
          </a:p>
        </p:txBody>
      </p:sp>
      <p:sp>
        <p:nvSpPr>
          <p:cNvPr id="4" name="Slide Number Placeholder 3"/>
          <p:cNvSpPr>
            <a:spLocks noGrp="1"/>
          </p:cNvSpPr>
          <p:nvPr>
            <p:ph type="sldNum" sz="quarter" idx="5"/>
          </p:nvPr>
        </p:nvSpPr>
        <p:spPr/>
        <p:txBody>
          <a:bodyPr/>
          <a:lstStyle/>
          <a:p>
            <a:fld id="{8AFFE3EC-4DB0-BD49-ADB0-E29ADB94395C}" type="slidenum">
              <a:rPr lang="en-US" smtClean="0"/>
              <a:t>59</a:t>
            </a:fld>
            <a:endParaRPr lang="en-US"/>
          </a:p>
        </p:txBody>
      </p:sp>
    </p:spTree>
    <p:extLst>
      <p:ext uri="{BB962C8B-B14F-4D97-AF65-F5344CB8AC3E}">
        <p14:creationId xmlns:p14="http://schemas.microsoft.com/office/powerpoint/2010/main" val="3047315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817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69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FE3EC-4DB0-BD49-ADB0-E29ADB94395C}" type="slidenum">
              <a:rPr lang="en-US" smtClean="0"/>
              <a:t>65</a:t>
            </a:fld>
            <a:endParaRPr lang="en-US"/>
          </a:p>
        </p:txBody>
      </p:sp>
    </p:spTree>
    <p:extLst>
      <p:ext uri="{BB962C8B-B14F-4D97-AF65-F5344CB8AC3E}">
        <p14:creationId xmlns:p14="http://schemas.microsoft.com/office/powerpoint/2010/main" val="2876916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FE3EC-4DB0-BD49-ADB0-E29ADB94395C}" type="slidenum">
              <a:rPr lang="en-US" smtClean="0"/>
              <a:t>66</a:t>
            </a:fld>
            <a:endParaRPr lang="en-US"/>
          </a:p>
        </p:txBody>
      </p:sp>
    </p:spTree>
    <p:extLst>
      <p:ext uri="{BB962C8B-B14F-4D97-AF65-F5344CB8AC3E}">
        <p14:creationId xmlns:p14="http://schemas.microsoft.com/office/powerpoint/2010/main" val="98967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panel will address questions regarding the implications that various forms of data and information visualization have on the pedagogy, research, culture, and public face of their respective academic fields.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400" kern="1200" dirty="0">
                <a:solidFill>
                  <a:schemeClr val="tx1"/>
                </a:solidFill>
                <a:effectLst/>
                <a:latin typeface="+mn-lt"/>
                <a:ea typeface="+mn-ea"/>
                <a:cs typeface="+mn-cs"/>
              </a:rPr>
              <a:t>So what power does data visualization hold in health and how does it affect my work?</a:t>
            </a:r>
          </a:p>
          <a:p>
            <a:r>
              <a:rPr lang="en-US" sz="1400" kern="1200" dirty="0">
                <a:solidFill>
                  <a:schemeClr val="tx1"/>
                </a:solidFill>
                <a:effectLst/>
                <a:latin typeface="+mn-lt"/>
                <a:ea typeface="+mn-ea"/>
                <a:cs typeface="+mn-cs"/>
              </a:rPr>
              <a:t>Data visualization is taking information and creating a visual representation of that information and in my case it’s health information. The impact of data visualization on the field of health has been huge. </a:t>
            </a:r>
          </a:p>
          <a:p>
            <a:pPr marL="139700" indent="0">
              <a:buNone/>
            </a:pPr>
            <a:r>
              <a:rPr lang="en-US" sz="1400" kern="1200" dirty="0">
                <a:solidFill>
                  <a:schemeClr val="tx1"/>
                </a:solidFill>
                <a:effectLst/>
                <a:latin typeface="+mn-lt"/>
                <a:ea typeface="+mn-ea"/>
                <a:cs typeface="+mn-cs"/>
              </a:rPr>
              <a:t>Let me give you an example:</a:t>
            </a:r>
          </a:p>
          <a:p>
            <a:r>
              <a:rPr lang="en-US" sz="1400" kern="1200" dirty="0">
                <a:solidFill>
                  <a:schemeClr val="tx1"/>
                </a:solidFill>
                <a:effectLst/>
                <a:latin typeface="+mn-lt"/>
                <a:ea typeface="+mn-ea"/>
                <a:cs typeface="+mn-cs"/>
              </a:rPr>
              <a:t>Imagine that you are experiencing pain, you don’t think it’s a big deal, so you go about your life. Until the pain becomes unbearable. You finally go see your doctor, and they diagnose you with pancreatic cancer. So, you, a Spanish speaker with a limited education are presented with health information. This health information can be technical, confusing, daunting and then add the emotions tied to a life-changing event. This is a real-life example that happens every day in the health field. </a:t>
            </a:r>
          </a:p>
          <a:p>
            <a:r>
              <a:rPr lang="en-US" sz="1400" kern="1200" dirty="0">
                <a:solidFill>
                  <a:schemeClr val="tx1"/>
                </a:solidFill>
                <a:effectLst/>
                <a:latin typeface="+mn-lt"/>
                <a:ea typeface="+mn-ea"/>
                <a:cs typeface="+mn-cs"/>
              </a:rPr>
              <a:t>The talk about possible treatments, surgical options, recovery times can be too much. But then comes in data visualization. Data visualization takes that technical information and puts in a visual format that effectively illustrate health information. Now as a patient, you are given the opportunity to understand an often-complex issue in terms that you could understand. </a:t>
            </a:r>
          </a:p>
          <a:p>
            <a:pPr marL="139700" indent="0">
              <a:buNone/>
            </a:pPr>
            <a:r>
              <a:rPr lang="en-US" sz="1200" kern="1200" dirty="0">
                <a:solidFill>
                  <a:schemeClr val="tx1"/>
                </a:solidFill>
                <a:effectLst/>
                <a:latin typeface="+mn-lt"/>
                <a:ea typeface="+mn-ea"/>
                <a:cs typeface="+mn-cs"/>
              </a:rPr>
              <a:t>Data visualization has been tremendously impactful on health and health education, I just gave you an example of what it would look like in a doctor’s office. But it can be helpful in other health settings:</a:t>
            </a:r>
          </a:p>
          <a:p>
            <a:r>
              <a:rPr lang="en-US" sz="1200" kern="1200" dirty="0">
                <a:solidFill>
                  <a:schemeClr val="tx1"/>
                </a:solidFill>
                <a:effectLst/>
                <a:latin typeface="+mn-lt"/>
                <a:ea typeface="+mn-ea"/>
                <a:cs typeface="+mn-cs"/>
              </a:rPr>
              <a:t>For example, if you were a health organization wanting to share your message. Data visualization in health can help publicize a program or educate the public on very complex issues and translated them into simplified snippets of information. It directly impacted how I delivered health information when I was a health educator. And as librarian, I am compelled to work with patrons and students to encourage them to become better “consumers” of information by knowing where to find the best information possible, and asking important questions related to the information being shared, rather than just accepting the information for what it is.</a:t>
            </a:r>
            <a:endParaRPr lang="en-US" sz="1400"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8AFFE3EC-4DB0-BD49-ADB0-E29ADB94395C}" type="slidenum">
              <a:rPr lang="en-US" smtClean="0"/>
              <a:t>16</a:t>
            </a:fld>
            <a:endParaRPr lang="en-US"/>
          </a:p>
        </p:txBody>
      </p:sp>
    </p:spTree>
    <p:extLst>
      <p:ext uri="{BB962C8B-B14F-4D97-AF65-F5344CB8AC3E}">
        <p14:creationId xmlns:p14="http://schemas.microsoft.com/office/powerpoint/2010/main" val="1829636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200" kern="1200" dirty="0">
                <a:solidFill>
                  <a:schemeClr val="tx1"/>
                </a:solidFill>
                <a:effectLst/>
                <a:latin typeface="+mn-lt"/>
                <a:ea typeface="+mn-ea"/>
                <a:cs typeface="+mn-cs"/>
              </a:rPr>
              <a:t>As a librarian and instructor, I feel that it is important to develop data and visual literate students. And it is important for them to know the difference between a good data visualization and a bad data visualization.</a:t>
            </a:r>
          </a:p>
          <a:p>
            <a:pPr marL="139700" indent="0">
              <a:buNone/>
            </a:pPr>
            <a:endParaRPr lang="en-US" sz="1200" kern="1200" dirty="0">
              <a:solidFill>
                <a:schemeClr val="tx1"/>
              </a:solidFill>
              <a:effectLst/>
              <a:latin typeface="+mn-lt"/>
              <a:ea typeface="+mn-ea"/>
              <a:cs typeface="+mn-cs"/>
            </a:endParaRPr>
          </a:p>
          <a:p>
            <a:pPr marL="139700" indent="0">
              <a:buNone/>
            </a:pPr>
            <a:r>
              <a:rPr lang="en-US" sz="1200" kern="1200" dirty="0">
                <a:solidFill>
                  <a:schemeClr val="tx1"/>
                </a:solidFill>
                <a:effectLst/>
                <a:latin typeface="+mn-lt"/>
                <a:ea typeface="+mn-ea"/>
                <a:cs typeface="+mn-cs"/>
              </a:rPr>
              <a:t>This is not simple. When making data visualization accessible to the general public the designer needs to find that special balance between how much is enough information and when is too much to much?</a:t>
            </a:r>
          </a:p>
          <a:p>
            <a:pPr marL="139700" indent="0">
              <a:buNone/>
            </a:pPr>
            <a:endParaRPr lang="en-US" sz="1200" kern="1200" dirty="0">
              <a:solidFill>
                <a:schemeClr val="tx1"/>
              </a:solidFill>
              <a:effectLst/>
              <a:latin typeface="+mn-lt"/>
              <a:ea typeface="+mn-ea"/>
              <a:cs typeface="+mn-cs"/>
            </a:endParaRPr>
          </a:p>
          <a:p>
            <a:pPr marL="139700" indent="0">
              <a:buNone/>
            </a:pPr>
            <a:r>
              <a:rPr lang="en-US" sz="1200" kern="1200" dirty="0">
                <a:solidFill>
                  <a:schemeClr val="tx1"/>
                </a:solidFill>
                <a:effectLst/>
                <a:latin typeface="+mn-lt"/>
                <a:ea typeface="+mn-ea"/>
                <a:cs typeface="+mn-cs"/>
              </a:rPr>
              <a:t>When is more information better? Well if you’re conducting a medical study, yes, more information is better. But if you’re sharing the results of the study, no more information is not better. </a:t>
            </a:r>
          </a:p>
          <a:p>
            <a:endParaRPr lang="en-US" dirty="0"/>
          </a:p>
        </p:txBody>
      </p:sp>
      <p:sp>
        <p:nvSpPr>
          <p:cNvPr id="4" name="Slide Number Placeholder 3"/>
          <p:cNvSpPr>
            <a:spLocks noGrp="1"/>
          </p:cNvSpPr>
          <p:nvPr>
            <p:ph type="sldNum" sz="quarter" idx="10"/>
          </p:nvPr>
        </p:nvSpPr>
        <p:spPr/>
        <p:txBody>
          <a:bodyPr/>
          <a:lstStyle/>
          <a:p>
            <a:fld id="{8AFFE3EC-4DB0-BD49-ADB0-E29ADB94395C}" type="slidenum">
              <a:rPr lang="en-US" smtClean="0"/>
              <a:t>17</a:t>
            </a:fld>
            <a:endParaRPr lang="en-US"/>
          </a:p>
        </p:txBody>
      </p:sp>
    </p:spTree>
    <p:extLst>
      <p:ext uri="{BB962C8B-B14F-4D97-AF65-F5344CB8AC3E}">
        <p14:creationId xmlns:p14="http://schemas.microsoft.com/office/powerpoint/2010/main" val="197630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200" kern="1200" dirty="0">
                <a:solidFill>
                  <a:schemeClr val="tx1"/>
                </a:solidFill>
                <a:effectLst/>
                <a:latin typeface="+mn-lt"/>
                <a:ea typeface="+mn-ea"/>
                <a:cs typeface="+mn-cs"/>
              </a:rPr>
              <a:t>But now to my favorite example of data visualization. </a:t>
            </a:r>
          </a:p>
          <a:p>
            <a:r>
              <a:rPr lang="en-US" sz="1200" kern="1200" dirty="0">
                <a:solidFill>
                  <a:schemeClr val="tx1"/>
                </a:solidFill>
                <a:effectLst/>
                <a:latin typeface="+mn-lt"/>
                <a:ea typeface="+mn-ea"/>
                <a:cs typeface="+mn-cs"/>
              </a:rPr>
              <a:t>It’s not necessarily my favorite because of the topic but rather because of the impact that it had on me personally and professionally. I remember being a student in the public health program in 2002 and my professor had shown us this data. </a:t>
            </a:r>
          </a:p>
          <a:p>
            <a:pPr marL="139700" indent="0">
              <a:buNone/>
            </a:pPr>
            <a:r>
              <a:rPr lang="en-US" sz="1200" kern="1200" dirty="0">
                <a:solidFill>
                  <a:schemeClr val="tx1"/>
                </a:solidFill>
                <a:effectLst/>
                <a:latin typeface="+mn-lt"/>
                <a:ea typeface="+mn-ea"/>
                <a:cs typeface="+mn-cs"/>
              </a:rPr>
              <a:t>Why was this data visualization so memorable?</a:t>
            </a:r>
          </a:p>
          <a:p>
            <a:r>
              <a:rPr lang="en-US" sz="1200" kern="1200" dirty="0">
                <a:solidFill>
                  <a:schemeClr val="tx1"/>
                </a:solidFill>
                <a:effectLst/>
                <a:latin typeface="+mn-lt"/>
                <a:ea typeface="+mn-ea"/>
                <a:cs typeface="+mn-cs"/>
              </a:rPr>
              <a:t>Well, it was simple and got the message across that we need to work on combating obesity immediately. </a:t>
            </a:r>
          </a:p>
          <a:p>
            <a:r>
              <a:rPr lang="en-US" sz="1200" kern="1200" dirty="0">
                <a:solidFill>
                  <a:schemeClr val="tx1"/>
                </a:solidFill>
                <a:effectLst/>
                <a:latin typeface="+mn-lt"/>
                <a:ea typeface="+mn-ea"/>
                <a:cs typeface="+mn-cs"/>
              </a:rPr>
              <a:t>First, the message was clear, and it constructed a good story. Obesity rates are rising, very quickly. The “graph” or the map of the United States was recognizable and familiar and that along with the colors…. the use of blues (cool colors) to warmer yellow, oranges and finishing up with the deep reds was very impactful. </a:t>
            </a:r>
          </a:p>
          <a:p>
            <a:endParaRPr lang="en-US" sz="1400" dirty="0"/>
          </a:p>
        </p:txBody>
      </p:sp>
      <p:sp>
        <p:nvSpPr>
          <p:cNvPr id="4" name="Slide Number Placeholder 3"/>
          <p:cNvSpPr>
            <a:spLocks noGrp="1"/>
          </p:cNvSpPr>
          <p:nvPr>
            <p:ph type="sldNum" sz="quarter" idx="10"/>
          </p:nvPr>
        </p:nvSpPr>
        <p:spPr/>
        <p:txBody>
          <a:bodyPr/>
          <a:lstStyle/>
          <a:p>
            <a:fld id="{8AFFE3EC-4DB0-BD49-ADB0-E29ADB94395C}" type="slidenum">
              <a:rPr lang="en-US" smtClean="0"/>
              <a:t>18</a:t>
            </a:fld>
            <a:endParaRPr lang="en-US"/>
          </a:p>
        </p:txBody>
      </p:sp>
    </p:spTree>
    <p:extLst>
      <p:ext uri="{BB962C8B-B14F-4D97-AF65-F5344CB8AC3E}">
        <p14:creationId xmlns:p14="http://schemas.microsoft.com/office/powerpoint/2010/main" val="132758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814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96525" y="817291"/>
            <a:ext cx="7729200" cy="2081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a:endParaRPr/>
          </a:p>
        </p:txBody>
      </p:sp>
      <p:grpSp>
        <p:nvGrpSpPr>
          <p:cNvPr id="12" name="Google Shape;12;p2"/>
          <p:cNvGrpSpPr/>
          <p:nvPr/>
        </p:nvGrpSpPr>
        <p:grpSpPr>
          <a:xfrm>
            <a:off x="28550" y="2196764"/>
            <a:ext cx="9094048" cy="2946825"/>
            <a:chOff x="28544" y="3514688"/>
            <a:chExt cx="9094048" cy="1628800"/>
          </a:xfrm>
        </p:grpSpPr>
        <p:sp>
          <p:nvSpPr>
            <p:cNvPr id="13" name="Google Shape;13;p2"/>
            <p:cNvSpPr/>
            <p:nvPr/>
          </p:nvSpPr>
          <p:spPr>
            <a:xfrm>
              <a:off x="300032" y="4491616"/>
              <a:ext cx="228608" cy="651872"/>
            </a:xfrm>
            <a:custGeom>
              <a:avLst/>
              <a:gdLst/>
              <a:ahLst/>
              <a:cxnLst/>
              <a:rect l="l" t="t" r="r" b="b"/>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544" y="4220160"/>
              <a:ext cx="228640" cy="923328"/>
            </a:xfrm>
            <a:custGeom>
              <a:avLst/>
              <a:gdLst/>
              <a:ahLst/>
              <a:cxnLst/>
              <a:rect l="l" t="t" r="r" b="b"/>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6832"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53664" y="4120128"/>
              <a:ext cx="230400" cy="1023360"/>
            </a:xfrm>
            <a:custGeom>
              <a:avLst/>
              <a:gdLst/>
              <a:ahLst/>
              <a:cxnLst/>
              <a:rect l="l" t="t" r="r" b="b"/>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30496" y="4627328"/>
              <a:ext cx="230400" cy="516160"/>
            </a:xfrm>
            <a:custGeom>
              <a:avLst/>
              <a:gdLst/>
              <a:ahLst/>
              <a:cxnLst/>
              <a:rect l="l" t="t" r="r" b="b"/>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09088" y="3821888"/>
              <a:ext cx="228640" cy="1321600"/>
            </a:xfrm>
            <a:custGeom>
              <a:avLst/>
              <a:gdLst/>
              <a:ahLst/>
              <a:cxnLst/>
              <a:rect l="l" t="t" r="r" b="b"/>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85920" y="4175488"/>
              <a:ext cx="230400" cy="968000"/>
            </a:xfrm>
            <a:custGeom>
              <a:avLst/>
              <a:gdLst/>
              <a:ahLst/>
              <a:cxnLst/>
              <a:rect l="l" t="t" r="r" b="b"/>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62720"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39552" y="4355872"/>
              <a:ext cx="230400" cy="787616"/>
            </a:xfrm>
            <a:custGeom>
              <a:avLst/>
              <a:gdLst/>
              <a:ahLst/>
              <a:cxnLst/>
              <a:rect l="l" t="t" r="r" b="b"/>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163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794976" y="4175488"/>
              <a:ext cx="228640" cy="968000"/>
            </a:xfrm>
            <a:custGeom>
              <a:avLst/>
              <a:gdLst/>
              <a:ahLst/>
              <a:cxnLst/>
              <a:rect l="l" t="t" r="r" b="b"/>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71808" y="3659360"/>
              <a:ext cx="230400" cy="1484128"/>
            </a:xfrm>
            <a:custGeom>
              <a:avLst/>
              <a:gdLst/>
              <a:ahLst/>
              <a:cxnLst/>
              <a:rect l="l" t="t" r="r" b="b"/>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348608"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25440"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04032" y="4491616"/>
              <a:ext cx="228640" cy="651872"/>
            </a:xfrm>
            <a:custGeom>
              <a:avLst/>
              <a:gdLst/>
              <a:ahLst/>
              <a:cxnLst/>
              <a:rect l="l" t="t" r="r" b="b"/>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80864" y="4284448"/>
              <a:ext cx="230432" cy="859040"/>
            </a:xfrm>
            <a:custGeom>
              <a:avLst/>
              <a:gdLst/>
              <a:ahLst/>
              <a:cxnLst/>
              <a:rect l="l" t="t" r="r" b="b"/>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57696" y="4004032"/>
              <a:ext cx="230400" cy="1139456"/>
            </a:xfrm>
            <a:custGeom>
              <a:avLst/>
              <a:gdLst/>
              <a:ahLst/>
              <a:cxnLst/>
              <a:rect l="l" t="t" r="r" b="b"/>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734496"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113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289920" y="3939744"/>
              <a:ext cx="228640" cy="1203744"/>
            </a:xfrm>
            <a:custGeom>
              <a:avLst/>
              <a:gdLst/>
              <a:ahLst/>
              <a:cxnLst/>
              <a:rect l="l" t="t" r="r" b="b"/>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566752" y="3704000"/>
              <a:ext cx="230432" cy="1439488"/>
            </a:xfrm>
            <a:custGeom>
              <a:avLst/>
              <a:gdLst/>
              <a:ahLst/>
              <a:cxnLst/>
              <a:rect l="l" t="t" r="r" b="b"/>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435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120384" y="4329088"/>
              <a:ext cx="230432" cy="814400"/>
            </a:xfrm>
            <a:custGeom>
              <a:avLst/>
              <a:gdLst/>
              <a:ahLst/>
              <a:cxnLst/>
              <a:rect l="l" t="t" r="r" b="b"/>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399008" y="4120128"/>
              <a:ext cx="228608" cy="1023360"/>
            </a:xfrm>
            <a:custGeom>
              <a:avLst/>
              <a:gdLst/>
              <a:ahLst/>
              <a:cxnLst/>
              <a:rect l="l" t="t" r="r" b="b"/>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675808" y="4538048"/>
              <a:ext cx="230432" cy="605440"/>
            </a:xfrm>
            <a:custGeom>
              <a:avLst/>
              <a:gdLst/>
              <a:ahLst/>
              <a:cxnLst/>
              <a:rect l="l" t="t" r="r" b="b"/>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952640" y="3939744"/>
              <a:ext cx="230432" cy="1203744"/>
            </a:xfrm>
            <a:custGeom>
              <a:avLst/>
              <a:gdLst/>
              <a:ahLst/>
              <a:cxnLst/>
              <a:rect l="l" t="t" r="r" b="b"/>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229472"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506272" y="3768288"/>
              <a:ext cx="230432" cy="1375200"/>
            </a:xfrm>
            <a:custGeom>
              <a:avLst/>
              <a:gdLst/>
              <a:ahLst/>
              <a:cxnLst/>
              <a:rect l="l" t="t" r="r" b="b"/>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784896" y="4004032"/>
              <a:ext cx="228608" cy="1139456"/>
            </a:xfrm>
            <a:custGeom>
              <a:avLst/>
              <a:gdLst/>
              <a:ahLst/>
              <a:cxnLst/>
              <a:rect l="l" t="t" r="r" b="b"/>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061696" y="3596864"/>
              <a:ext cx="230432" cy="1546624"/>
            </a:xfrm>
            <a:custGeom>
              <a:avLst/>
              <a:gdLst/>
              <a:ahLst/>
              <a:cxnLst/>
              <a:rect l="l" t="t" r="r" b="b"/>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385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15360" y="3939744"/>
              <a:ext cx="230400" cy="1203744"/>
            </a:xfrm>
            <a:custGeom>
              <a:avLst/>
              <a:gdLst/>
              <a:ahLst/>
              <a:cxnLst/>
              <a:rect l="l" t="t" r="r" b="b"/>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93952" y="3596864"/>
              <a:ext cx="228640" cy="1546624"/>
            </a:xfrm>
            <a:custGeom>
              <a:avLst/>
              <a:gdLst/>
              <a:ahLst/>
              <a:cxnLst/>
              <a:rect l="l" t="t" r="r" b="b"/>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28550" y="3359978"/>
            <a:ext cx="9094048" cy="1783611"/>
            <a:chOff x="28544" y="4157632"/>
            <a:chExt cx="9094048" cy="985856"/>
          </a:xfrm>
        </p:grpSpPr>
        <p:sp>
          <p:nvSpPr>
            <p:cNvPr id="47" name="Google Shape;47;p2"/>
            <p:cNvSpPr/>
            <p:nvPr/>
          </p:nvSpPr>
          <p:spPr>
            <a:xfrm>
              <a:off x="435744" y="4782720"/>
              <a:ext cx="92896" cy="360768"/>
            </a:xfrm>
            <a:custGeom>
              <a:avLst/>
              <a:gdLst/>
              <a:ahLst/>
              <a:cxnLst/>
              <a:rect l="l" t="t" r="r" b="b"/>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0032" y="4638048"/>
              <a:ext cx="92896" cy="505440"/>
            </a:xfrm>
            <a:custGeom>
              <a:avLst/>
              <a:gdLst/>
              <a:ahLst/>
              <a:cxnLst/>
              <a:rect l="l" t="t" r="r" b="b"/>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4288" y="4571968"/>
              <a:ext cx="92896" cy="571520"/>
            </a:xfrm>
            <a:custGeom>
              <a:avLst/>
              <a:gdLst/>
              <a:ahLst/>
              <a:cxnLst/>
              <a:rect l="l" t="t" r="r" b="b"/>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544" y="4739840"/>
              <a:ext cx="92928" cy="403648"/>
            </a:xfrm>
            <a:custGeom>
              <a:avLst/>
              <a:gdLst/>
              <a:ahLst/>
              <a:cxnLst/>
              <a:rect l="l" t="t" r="r" b="b"/>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12576"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76832" y="4752352"/>
              <a:ext cx="94688" cy="391136"/>
            </a:xfrm>
            <a:custGeom>
              <a:avLst/>
              <a:gdLst/>
              <a:ahLst/>
              <a:cxnLst/>
              <a:rect l="l" t="t" r="r" b="b"/>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9408" y="4386240"/>
              <a:ext cx="94656" cy="757248"/>
            </a:xfrm>
            <a:custGeom>
              <a:avLst/>
              <a:gdLst/>
              <a:ahLst/>
              <a:cxnLst/>
              <a:rect l="l" t="t" r="r" b="b"/>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664" y="4500544"/>
              <a:ext cx="94688" cy="642944"/>
            </a:xfrm>
            <a:custGeom>
              <a:avLst/>
              <a:gdLst/>
              <a:ahLst/>
              <a:cxnLst/>
              <a:rect l="l" t="t" r="r" b="b"/>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266208"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30496" y="4518400"/>
              <a:ext cx="94688" cy="625088"/>
            </a:xfrm>
            <a:custGeom>
              <a:avLst/>
              <a:gdLst/>
              <a:ahLst/>
              <a:cxnLst/>
              <a:rect l="l" t="t" r="r" b="b"/>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430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07296"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821632" y="4457664"/>
              <a:ext cx="92896" cy="685824"/>
            </a:xfrm>
            <a:custGeom>
              <a:avLst/>
              <a:gdLst/>
              <a:ahLst/>
              <a:cxnLst/>
              <a:rect l="l" t="t" r="r" b="b"/>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685920"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98464"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962720"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75296" y="4711264"/>
              <a:ext cx="94656" cy="432224"/>
            </a:xfrm>
            <a:custGeom>
              <a:avLst/>
              <a:gdLst/>
              <a:ahLst/>
              <a:cxnLst/>
              <a:rect l="l" t="t" r="r" b="b"/>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39552" y="4536256"/>
              <a:ext cx="94688" cy="607232"/>
            </a:xfrm>
            <a:custGeom>
              <a:avLst/>
              <a:gdLst/>
              <a:ahLst/>
              <a:cxnLst/>
              <a:rect l="l" t="t" r="r" b="b"/>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652096" y="4704128"/>
              <a:ext cx="94688" cy="439360"/>
            </a:xfrm>
            <a:custGeom>
              <a:avLst/>
              <a:gdLst/>
              <a:ahLst/>
              <a:cxnLst/>
              <a:rect l="l" t="t" r="r" b="b"/>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516384" y="4764864"/>
              <a:ext cx="94688" cy="378624"/>
            </a:xfrm>
            <a:custGeom>
              <a:avLst/>
              <a:gdLst/>
              <a:ahLst/>
              <a:cxnLst/>
              <a:rect l="l" t="t" r="r" b="b"/>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930720" y="4421952"/>
              <a:ext cx="92896" cy="721536"/>
            </a:xfrm>
            <a:custGeom>
              <a:avLst/>
              <a:gdLst/>
              <a:ahLst/>
              <a:cxnLst/>
              <a:rect l="l" t="t" r="r" b="b"/>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794976" y="4638048"/>
              <a:ext cx="92896" cy="505440"/>
            </a:xfrm>
            <a:custGeom>
              <a:avLst/>
              <a:gdLst/>
              <a:ahLst/>
              <a:cxnLst/>
              <a:rect l="l" t="t" r="r" b="b"/>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207520" y="4386240"/>
              <a:ext cx="94688" cy="757248"/>
            </a:xfrm>
            <a:custGeom>
              <a:avLst/>
              <a:gdLst/>
              <a:ahLst/>
              <a:cxnLst/>
              <a:rect l="l" t="t" r="r" b="b"/>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071808" y="4314784"/>
              <a:ext cx="94688" cy="828704"/>
            </a:xfrm>
            <a:custGeom>
              <a:avLst/>
              <a:gdLst/>
              <a:ahLst/>
              <a:cxnLst/>
              <a:rect l="l" t="t" r="r" b="b"/>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484352"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348608" y="4314784"/>
              <a:ext cx="94688" cy="828704"/>
            </a:xfrm>
            <a:custGeom>
              <a:avLst/>
              <a:gdLst/>
              <a:ahLst/>
              <a:cxnLst/>
              <a:rect l="l" t="t" r="r" b="b"/>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61184" y="4739840"/>
              <a:ext cx="94656" cy="403648"/>
            </a:xfrm>
            <a:custGeom>
              <a:avLst/>
              <a:gdLst/>
              <a:ahLst/>
              <a:cxnLst/>
              <a:rect l="l" t="t" r="r" b="b"/>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625440" y="4457664"/>
              <a:ext cx="94688" cy="685824"/>
            </a:xfrm>
            <a:custGeom>
              <a:avLst/>
              <a:gdLst/>
              <a:ahLst/>
              <a:cxnLst/>
              <a:rect l="l" t="t" r="r" b="b"/>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037984" y="4638048"/>
              <a:ext cx="94688" cy="505440"/>
            </a:xfrm>
            <a:custGeom>
              <a:avLst/>
              <a:gdLst/>
              <a:ahLst/>
              <a:cxnLst/>
              <a:rect l="l" t="t" r="r" b="b"/>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902272" y="4836288"/>
              <a:ext cx="94656" cy="307200"/>
            </a:xfrm>
            <a:custGeom>
              <a:avLst/>
              <a:gdLst/>
              <a:ahLst/>
              <a:cxnLst/>
              <a:rect l="l" t="t" r="r" b="b"/>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316608"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18086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93408"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57696"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870240"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734496"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47072" y="4157632"/>
              <a:ext cx="94656" cy="985856"/>
            </a:xfrm>
            <a:custGeom>
              <a:avLst/>
              <a:gdLst/>
              <a:ahLst/>
              <a:cxnLst/>
              <a:rect l="l" t="t" r="r" b="b"/>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011328" y="4229088"/>
              <a:ext cx="94688" cy="914400"/>
            </a:xfrm>
            <a:custGeom>
              <a:avLst/>
              <a:gdLst/>
              <a:ahLst/>
              <a:cxnLst/>
              <a:rect l="l" t="t" r="r" b="b"/>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25664"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289920" y="4277280"/>
              <a:ext cx="94688" cy="866208"/>
            </a:xfrm>
            <a:custGeom>
              <a:avLst/>
              <a:gdLst/>
              <a:ahLst/>
              <a:cxnLst/>
              <a:rect l="l" t="t" r="r" b="b"/>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702496" y="4721984"/>
              <a:ext cx="94688" cy="421504"/>
            </a:xfrm>
            <a:custGeom>
              <a:avLst/>
              <a:gdLst/>
              <a:ahLst/>
              <a:cxnLst/>
              <a:rect l="l" t="t" r="r" b="b"/>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566752" y="4416608"/>
              <a:ext cx="94688" cy="726880"/>
            </a:xfrm>
            <a:custGeom>
              <a:avLst/>
              <a:gdLst/>
              <a:ahLst/>
              <a:cxnLst/>
              <a:rect l="l" t="t" r="r" b="b"/>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979296"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43584" y="4813088"/>
              <a:ext cx="94688" cy="330400"/>
            </a:xfrm>
            <a:custGeom>
              <a:avLst/>
              <a:gdLst/>
              <a:ahLst/>
              <a:cxnLst/>
              <a:rect l="l" t="t" r="r" b="b"/>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256128"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203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534720" y="4505888"/>
              <a:ext cx="92896" cy="637600"/>
            </a:xfrm>
            <a:custGeom>
              <a:avLst/>
              <a:gdLst/>
              <a:ahLst/>
              <a:cxnLst/>
              <a:rect l="l" t="t" r="r" b="b"/>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399008" y="4739840"/>
              <a:ext cx="92896" cy="403648"/>
            </a:xfrm>
            <a:custGeom>
              <a:avLst/>
              <a:gdLst/>
              <a:ahLst/>
              <a:cxnLst/>
              <a:rect l="l" t="t" r="r" b="b"/>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811552"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675808" y="4614848"/>
              <a:ext cx="94688" cy="528640"/>
            </a:xfrm>
            <a:custGeom>
              <a:avLst/>
              <a:gdLst/>
              <a:ahLst/>
              <a:cxnLst/>
              <a:rect l="l" t="t" r="r" b="b"/>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08838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952640"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3651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229472" y="4825568"/>
              <a:ext cx="94688" cy="317920"/>
            </a:xfrm>
            <a:custGeom>
              <a:avLst/>
              <a:gdLst/>
              <a:ahLst/>
              <a:cxnLst/>
              <a:rect l="l" t="t" r="r" b="b"/>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643808" y="4632704"/>
              <a:ext cx="92896" cy="510784"/>
            </a:xfrm>
            <a:custGeom>
              <a:avLst/>
              <a:gdLst/>
              <a:ahLst/>
              <a:cxnLst/>
              <a:rect l="l" t="t" r="r" b="b"/>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506272" y="4963104"/>
              <a:ext cx="94688" cy="180384"/>
            </a:xfrm>
            <a:custGeom>
              <a:avLst/>
              <a:gdLst/>
              <a:ahLst/>
              <a:cxnLst/>
              <a:rect l="l" t="t" r="r" b="b"/>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920608" y="4909504"/>
              <a:ext cx="94688" cy="233984"/>
            </a:xfrm>
            <a:custGeom>
              <a:avLst/>
              <a:gdLst/>
              <a:ahLst/>
              <a:cxnLst/>
              <a:rect l="l" t="t" r="r" b="b"/>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784896" y="4777344"/>
              <a:ext cx="94688" cy="366144"/>
            </a:xfrm>
            <a:custGeom>
              <a:avLst/>
              <a:gdLst/>
              <a:ahLst/>
              <a:cxnLst/>
              <a:rect l="l" t="t" r="r" b="b"/>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1974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061696" y="4777344"/>
              <a:ext cx="94688" cy="366144"/>
            </a:xfrm>
            <a:custGeom>
              <a:avLst/>
              <a:gdLst/>
              <a:ahLst/>
              <a:cxnLst/>
              <a:rect l="l" t="t" r="r" b="b"/>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474272" y="4721984"/>
              <a:ext cx="94656" cy="421504"/>
            </a:xfrm>
            <a:custGeom>
              <a:avLst/>
              <a:gdLst/>
              <a:ahLst/>
              <a:cxnLst/>
              <a:rect l="l" t="t" r="r" b="b"/>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38528" y="4488032"/>
              <a:ext cx="94688" cy="655456"/>
            </a:xfrm>
            <a:custGeom>
              <a:avLst/>
              <a:gdLst/>
              <a:ahLst/>
              <a:cxnLst/>
              <a:rect l="l" t="t" r="r" b="b"/>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51072" y="4409440"/>
              <a:ext cx="94688" cy="734048"/>
            </a:xfrm>
            <a:custGeom>
              <a:avLst/>
              <a:gdLst/>
              <a:ahLst/>
              <a:cxnLst/>
              <a:rect l="l" t="t" r="r" b="b"/>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615360" y="4295168"/>
              <a:ext cx="94688" cy="848320"/>
            </a:xfrm>
            <a:custGeom>
              <a:avLst/>
              <a:gdLst/>
              <a:ahLst/>
              <a:cxnLst/>
              <a:rect l="l" t="t" r="r" b="b"/>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029696" y="4409440"/>
              <a:ext cx="92896" cy="734048"/>
            </a:xfrm>
            <a:custGeom>
              <a:avLst/>
              <a:gdLst/>
              <a:ahLst/>
              <a:cxnLst/>
              <a:rect l="l" t="t" r="r" b="b"/>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893952" y="4180864"/>
              <a:ext cx="92896" cy="962624"/>
            </a:xfrm>
            <a:custGeom>
              <a:avLst/>
              <a:gdLst/>
              <a:ahLst/>
              <a:cxnLst/>
              <a:rect l="l" t="t" r="r" b="b"/>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p:nvPr/>
        </p:nvSpPr>
        <p:spPr>
          <a:xfrm>
            <a:off x="0" y="2229988"/>
            <a:ext cx="9144000" cy="1293056"/>
          </a:xfrm>
          <a:custGeom>
            <a:avLst/>
            <a:gdLst/>
            <a:ahLst/>
            <a:cxnLst/>
            <a:rect l="l" t="t" r="r" b="b"/>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465573"/>
        </a:solid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6" name="Google Shape;116;p3"/>
          <p:cNvSpPr txBox="1">
            <a:spLocks noGrp="1"/>
          </p:cNvSpPr>
          <p:nvPr>
            <p:ph type="subTitle" idx="1"/>
          </p:nvPr>
        </p:nvSpPr>
        <p:spPr>
          <a:xfrm>
            <a:off x="448270" y="1585135"/>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E86B6"/>
              </a:buClr>
              <a:buSzPts val="1800"/>
              <a:buNone/>
              <a:defRPr sz="1800">
                <a:solidFill>
                  <a:srgbClr val="6E86B6"/>
                </a:solidFill>
              </a:defRPr>
            </a:lvl1pPr>
            <a:lvl2pPr lvl="1" rtl="0">
              <a:spcBef>
                <a:spcPts val="0"/>
              </a:spcBef>
              <a:spcAft>
                <a:spcPts val="0"/>
              </a:spcAft>
              <a:buClr>
                <a:srgbClr val="6E86B6"/>
              </a:buClr>
              <a:buSzPts val="1800"/>
              <a:buNone/>
              <a:defRPr sz="1800">
                <a:solidFill>
                  <a:srgbClr val="6E86B6"/>
                </a:solidFill>
              </a:defRPr>
            </a:lvl2pPr>
            <a:lvl3pPr lvl="2" rtl="0">
              <a:spcBef>
                <a:spcPts val="0"/>
              </a:spcBef>
              <a:spcAft>
                <a:spcPts val="0"/>
              </a:spcAft>
              <a:buClr>
                <a:srgbClr val="6E86B6"/>
              </a:buClr>
              <a:buSzPts val="1800"/>
              <a:buNone/>
              <a:defRPr sz="1800">
                <a:solidFill>
                  <a:srgbClr val="6E86B6"/>
                </a:solidFill>
              </a:defRPr>
            </a:lvl3pPr>
            <a:lvl4pPr lvl="3" rtl="0">
              <a:spcBef>
                <a:spcPts val="0"/>
              </a:spcBef>
              <a:spcAft>
                <a:spcPts val="0"/>
              </a:spcAft>
              <a:buClr>
                <a:srgbClr val="6E86B6"/>
              </a:buClr>
              <a:buSzPts val="1800"/>
              <a:buNone/>
              <a:defRPr sz="1800">
                <a:solidFill>
                  <a:srgbClr val="6E86B6"/>
                </a:solidFill>
              </a:defRPr>
            </a:lvl4pPr>
            <a:lvl5pPr lvl="4" rtl="0">
              <a:spcBef>
                <a:spcPts val="0"/>
              </a:spcBef>
              <a:spcAft>
                <a:spcPts val="0"/>
              </a:spcAft>
              <a:buClr>
                <a:srgbClr val="6E86B6"/>
              </a:buClr>
              <a:buSzPts val="1800"/>
              <a:buNone/>
              <a:defRPr sz="1800">
                <a:solidFill>
                  <a:srgbClr val="6E86B6"/>
                </a:solidFill>
              </a:defRPr>
            </a:lvl5pPr>
            <a:lvl6pPr lvl="5" rtl="0">
              <a:spcBef>
                <a:spcPts val="0"/>
              </a:spcBef>
              <a:spcAft>
                <a:spcPts val="0"/>
              </a:spcAft>
              <a:buClr>
                <a:srgbClr val="6E86B6"/>
              </a:buClr>
              <a:buSzPts val="1800"/>
              <a:buNone/>
              <a:defRPr sz="1800">
                <a:solidFill>
                  <a:srgbClr val="6E86B6"/>
                </a:solidFill>
              </a:defRPr>
            </a:lvl6pPr>
            <a:lvl7pPr lvl="6" rtl="0">
              <a:spcBef>
                <a:spcPts val="0"/>
              </a:spcBef>
              <a:spcAft>
                <a:spcPts val="0"/>
              </a:spcAft>
              <a:buClr>
                <a:srgbClr val="6E86B6"/>
              </a:buClr>
              <a:buSzPts val="1800"/>
              <a:buNone/>
              <a:defRPr sz="1800">
                <a:solidFill>
                  <a:srgbClr val="6E86B6"/>
                </a:solidFill>
              </a:defRPr>
            </a:lvl7pPr>
            <a:lvl8pPr lvl="7" rtl="0">
              <a:spcBef>
                <a:spcPts val="0"/>
              </a:spcBef>
              <a:spcAft>
                <a:spcPts val="0"/>
              </a:spcAft>
              <a:buClr>
                <a:srgbClr val="6E86B6"/>
              </a:buClr>
              <a:buSzPts val="1800"/>
              <a:buNone/>
              <a:defRPr sz="1800">
                <a:solidFill>
                  <a:srgbClr val="6E86B6"/>
                </a:solidFill>
              </a:defRPr>
            </a:lvl8pPr>
            <a:lvl9pPr lvl="8" rtl="0">
              <a:spcBef>
                <a:spcPts val="0"/>
              </a:spcBef>
              <a:spcAft>
                <a:spcPts val="0"/>
              </a:spcAft>
              <a:buClr>
                <a:srgbClr val="6E86B6"/>
              </a:buClr>
              <a:buSzPts val="1800"/>
              <a:buNone/>
              <a:defRPr sz="1800">
                <a:solidFill>
                  <a:srgbClr val="6E86B6"/>
                </a:solidFill>
              </a:defRPr>
            </a:lvl9pPr>
          </a:lstStyle>
          <a:p>
            <a:endParaRPr/>
          </a:p>
        </p:txBody>
      </p:sp>
      <p:grpSp>
        <p:nvGrpSpPr>
          <p:cNvPr id="117" name="Google Shape;117;p3"/>
          <p:cNvGrpSpPr/>
          <p:nvPr/>
        </p:nvGrpSpPr>
        <p:grpSpPr>
          <a:xfrm>
            <a:off x="28550" y="2196764"/>
            <a:ext cx="9094048" cy="2946825"/>
            <a:chOff x="28544" y="3514688"/>
            <a:chExt cx="9094048" cy="1628800"/>
          </a:xfrm>
        </p:grpSpPr>
        <p:sp>
          <p:nvSpPr>
            <p:cNvPr id="118" name="Google Shape;118;p3"/>
            <p:cNvSpPr/>
            <p:nvPr/>
          </p:nvSpPr>
          <p:spPr>
            <a:xfrm>
              <a:off x="300032" y="4491616"/>
              <a:ext cx="228608" cy="651872"/>
            </a:xfrm>
            <a:custGeom>
              <a:avLst/>
              <a:gdLst/>
              <a:ahLst/>
              <a:cxnLst/>
              <a:rect l="l" t="t" r="r" b="b"/>
              <a:pathLst>
                <a:path w="7144" h="20371" extrusionOk="0">
                  <a:moveTo>
                    <a:pt x="0" y="0"/>
                  </a:moveTo>
                  <a:lnTo>
                    <a:pt x="0" y="20371"/>
                  </a:lnTo>
                  <a:lnTo>
                    <a:pt x="7144" y="20371"/>
                  </a:lnTo>
                  <a:lnTo>
                    <a:pt x="7144"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8544" y="4220160"/>
              <a:ext cx="228640" cy="923328"/>
            </a:xfrm>
            <a:custGeom>
              <a:avLst/>
              <a:gdLst/>
              <a:ahLst/>
              <a:cxnLst/>
              <a:rect l="l" t="t" r="r" b="b"/>
              <a:pathLst>
                <a:path w="7145" h="28854" extrusionOk="0">
                  <a:moveTo>
                    <a:pt x="1" y="0"/>
                  </a:moveTo>
                  <a:lnTo>
                    <a:pt x="1" y="28854"/>
                  </a:lnTo>
                  <a:lnTo>
                    <a:pt x="7145" y="28854"/>
                  </a:lnTo>
                  <a:lnTo>
                    <a:pt x="7145"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576832"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53664" y="4120128"/>
              <a:ext cx="230400" cy="1023360"/>
            </a:xfrm>
            <a:custGeom>
              <a:avLst/>
              <a:gdLst/>
              <a:ahLst/>
              <a:cxnLst/>
              <a:rect l="l" t="t" r="r" b="b"/>
              <a:pathLst>
                <a:path w="7200" h="31980" extrusionOk="0">
                  <a:moveTo>
                    <a:pt x="0" y="1"/>
                  </a:moveTo>
                  <a:lnTo>
                    <a:pt x="0" y="31980"/>
                  </a:lnTo>
                  <a:lnTo>
                    <a:pt x="7200" y="3198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130496" y="4627328"/>
              <a:ext cx="230400" cy="516160"/>
            </a:xfrm>
            <a:custGeom>
              <a:avLst/>
              <a:gdLst/>
              <a:ahLst/>
              <a:cxnLst/>
              <a:rect l="l" t="t" r="r" b="b"/>
              <a:pathLst>
                <a:path w="7200" h="16130" extrusionOk="0">
                  <a:moveTo>
                    <a:pt x="0" y="1"/>
                  </a:moveTo>
                  <a:lnTo>
                    <a:pt x="0" y="16130"/>
                  </a:lnTo>
                  <a:lnTo>
                    <a:pt x="7200" y="1613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409088" y="3821888"/>
              <a:ext cx="228640" cy="1321600"/>
            </a:xfrm>
            <a:custGeom>
              <a:avLst/>
              <a:gdLst/>
              <a:ahLst/>
              <a:cxnLst/>
              <a:rect l="l" t="t" r="r" b="b"/>
              <a:pathLst>
                <a:path w="7145" h="41300" extrusionOk="0">
                  <a:moveTo>
                    <a:pt x="1" y="0"/>
                  </a:moveTo>
                  <a:lnTo>
                    <a:pt x="1" y="41300"/>
                  </a:lnTo>
                  <a:lnTo>
                    <a:pt x="7144" y="41300"/>
                  </a:lnTo>
                  <a:lnTo>
                    <a:pt x="7144"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685920" y="4175488"/>
              <a:ext cx="230400" cy="968000"/>
            </a:xfrm>
            <a:custGeom>
              <a:avLst/>
              <a:gdLst/>
              <a:ahLst/>
              <a:cxnLst/>
              <a:rect l="l" t="t" r="r" b="b"/>
              <a:pathLst>
                <a:path w="7200" h="30250" extrusionOk="0">
                  <a:moveTo>
                    <a:pt x="0" y="1"/>
                  </a:moveTo>
                  <a:lnTo>
                    <a:pt x="0" y="30250"/>
                  </a:lnTo>
                  <a:lnTo>
                    <a:pt x="7200" y="3025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962720"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239552" y="4355872"/>
              <a:ext cx="230400" cy="787616"/>
            </a:xfrm>
            <a:custGeom>
              <a:avLst/>
              <a:gdLst/>
              <a:ahLst/>
              <a:cxnLst/>
              <a:rect l="l" t="t" r="r" b="b"/>
              <a:pathLst>
                <a:path w="7200" h="24613" extrusionOk="0">
                  <a:moveTo>
                    <a:pt x="0" y="1"/>
                  </a:moveTo>
                  <a:lnTo>
                    <a:pt x="0" y="24613"/>
                  </a:lnTo>
                  <a:lnTo>
                    <a:pt x="7200" y="24613"/>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5163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794976" y="4175488"/>
              <a:ext cx="228640" cy="968000"/>
            </a:xfrm>
            <a:custGeom>
              <a:avLst/>
              <a:gdLst/>
              <a:ahLst/>
              <a:cxnLst/>
              <a:rect l="l" t="t" r="r" b="b"/>
              <a:pathLst>
                <a:path w="7145" h="30250" extrusionOk="0">
                  <a:moveTo>
                    <a:pt x="1" y="1"/>
                  </a:moveTo>
                  <a:lnTo>
                    <a:pt x="1" y="30250"/>
                  </a:lnTo>
                  <a:lnTo>
                    <a:pt x="7144" y="30250"/>
                  </a:lnTo>
                  <a:lnTo>
                    <a:pt x="7144"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808" y="3659360"/>
              <a:ext cx="230400" cy="1484128"/>
            </a:xfrm>
            <a:custGeom>
              <a:avLst/>
              <a:gdLst/>
              <a:ahLst/>
              <a:cxnLst/>
              <a:rect l="l" t="t" r="r" b="b"/>
              <a:pathLst>
                <a:path w="7200" h="46379" extrusionOk="0">
                  <a:moveTo>
                    <a:pt x="0" y="1"/>
                  </a:moveTo>
                  <a:lnTo>
                    <a:pt x="0" y="46379"/>
                  </a:lnTo>
                  <a:lnTo>
                    <a:pt x="7200" y="46379"/>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348608"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625440"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904032" y="4491616"/>
              <a:ext cx="228640" cy="651872"/>
            </a:xfrm>
            <a:custGeom>
              <a:avLst/>
              <a:gdLst/>
              <a:ahLst/>
              <a:cxnLst/>
              <a:rect l="l" t="t" r="r" b="b"/>
              <a:pathLst>
                <a:path w="7145" h="20371" extrusionOk="0">
                  <a:moveTo>
                    <a:pt x="1" y="0"/>
                  </a:moveTo>
                  <a:lnTo>
                    <a:pt x="1" y="20371"/>
                  </a:lnTo>
                  <a:lnTo>
                    <a:pt x="7145" y="20371"/>
                  </a:lnTo>
                  <a:lnTo>
                    <a:pt x="7145"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180864" y="4284448"/>
              <a:ext cx="230432" cy="859040"/>
            </a:xfrm>
            <a:custGeom>
              <a:avLst/>
              <a:gdLst/>
              <a:ahLst/>
              <a:cxnLst/>
              <a:rect l="l" t="t" r="r" b="b"/>
              <a:pathLst>
                <a:path w="7201" h="26845" extrusionOk="0">
                  <a:moveTo>
                    <a:pt x="0" y="0"/>
                  </a:moveTo>
                  <a:lnTo>
                    <a:pt x="0" y="26845"/>
                  </a:lnTo>
                  <a:lnTo>
                    <a:pt x="7200" y="26845"/>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457696" y="4004032"/>
              <a:ext cx="230400" cy="1139456"/>
            </a:xfrm>
            <a:custGeom>
              <a:avLst/>
              <a:gdLst/>
              <a:ahLst/>
              <a:cxnLst/>
              <a:rect l="l" t="t" r="r" b="b"/>
              <a:pathLst>
                <a:path w="7200" h="35608" extrusionOk="0">
                  <a:moveTo>
                    <a:pt x="0" y="1"/>
                  </a:moveTo>
                  <a:lnTo>
                    <a:pt x="0" y="35608"/>
                  </a:lnTo>
                  <a:lnTo>
                    <a:pt x="7200" y="35608"/>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734496"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0113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289920" y="3939744"/>
              <a:ext cx="228640" cy="1203744"/>
            </a:xfrm>
            <a:custGeom>
              <a:avLst/>
              <a:gdLst/>
              <a:ahLst/>
              <a:cxnLst/>
              <a:rect l="l" t="t" r="r" b="b"/>
              <a:pathLst>
                <a:path w="7145" h="37617" extrusionOk="0">
                  <a:moveTo>
                    <a:pt x="1" y="1"/>
                  </a:moveTo>
                  <a:lnTo>
                    <a:pt x="1" y="37617"/>
                  </a:lnTo>
                  <a:lnTo>
                    <a:pt x="7145" y="37617"/>
                  </a:lnTo>
                  <a:lnTo>
                    <a:pt x="7145"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566752" y="3704000"/>
              <a:ext cx="230432" cy="1439488"/>
            </a:xfrm>
            <a:custGeom>
              <a:avLst/>
              <a:gdLst/>
              <a:ahLst/>
              <a:cxnLst/>
              <a:rect l="l" t="t" r="r" b="b"/>
              <a:pathLst>
                <a:path w="7201" h="44984" extrusionOk="0">
                  <a:moveTo>
                    <a:pt x="0" y="1"/>
                  </a:moveTo>
                  <a:lnTo>
                    <a:pt x="0" y="44984"/>
                  </a:lnTo>
                  <a:lnTo>
                    <a:pt x="7200" y="44984"/>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8435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6120384" y="4329088"/>
              <a:ext cx="230432" cy="814400"/>
            </a:xfrm>
            <a:custGeom>
              <a:avLst/>
              <a:gdLst/>
              <a:ahLst/>
              <a:cxnLst/>
              <a:rect l="l" t="t" r="r" b="b"/>
              <a:pathLst>
                <a:path w="7201" h="25450" extrusionOk="0">
                  <a:moveTo>
                    <a:pt x="1" y="0"/>
                  </a:moveTo>
                  <a:lnTo>
                    <a:pt x="1" y="25450"/>
                  </a:lnTo>
                  <a:lnTo>
                    <a:pt x="7200" y="2545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399008" y="4120128"/>
              <a:ext cx="228608" cy="1023360"/>
            </a:xfrm>
            <a:custGeom>
              <a:avLst/>
              <a:gdLst/>
              <a:ahLst/>
              <a:cxnLst/>
              <a:rect l="l" t="t" r="r" b="b"/>
              <a:pathLst>
                <a:path w="7144" h="31980" extrusionOk="0">
                  <a:moveTo>
                    <a:pt x="0" y="1"/>
                  </a:moveTo>
                  <a:lnTo>
                    <a:pt x="0" y="31980"/>
                  </a:lnTo>
                  <a:lnTo>
                    <a:pt x="7144" y="31980"/>
                  </a:lnTo>
                  <a:lnTo>
                    <a:pt x="7144"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675808" y="4538048"/>
              <a:ext cx="230432" cy="605440"/>
            </a:xfrm>
            <a:custGeom>
              <a:avLst/>
              <a:gdLst/>
              <a:ahLst/>
              <a:cxnLst/>
              <a:rect l="l" t="t" r="r" b="b"/>
              <a:pathLst>
                <a:path w="7201" h="18920" extrusionOk="0">
                  <a:moveTo>
                    <a:pt x="1" y="0"/>
                  </a:moveTo>
                  <a:lnTo>
                    <a:pt x="1" y="18920"/>
                  </a:lnTo>
                  <a:lnTo>
                    <a:pt x="7200" y="18920"/>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952640" y="3939744"/>
              <a:ext cx="230432" cy="1203744"/>
            </a:xfrm>
            <a:custGeom>
              <a:avLst/>
              <a:gdLst/>
              <a:ahLst/>
              <a:cxnLst/>
              <a:rect l="l" t="t" r="r" b="b"/>
              <a:pathLst>
                <a:path w="7201" h="37617" extrusionOk="0">
                  <a:moveTo>
                    <a:pt x="0" y="1"/>
                  </a:moveTo>
                  <a:lnTo>
                    <a:pt x="0" y="37617"/>
                  </a:lnTo>
                  <a:lnTo>
                    <a:pt x="7200" y="37617"/>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7229472"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7506272" y="3768288"/>
              <a:ext cx="230432" cy="1375200"/>
            </a:xfrm>
            <a:custGeom>
              <a:avLst/>
              <a:gdLst/>
              <a:ahLst/>
              <a:cxnLst/>
              <a:rect l="l" t="t" r="r" b="b"/>
              <a:pathLst>
                <a:path w="7201" h="42975" extrusionOk="0">
                  <a:moveTo>
                    <a:pt x="1" y="1"/>
                  </a:moveTo>
                  <a:lnTo>
                    <a:pt x="1" y="42975"/>
                  </a:lnTo>
                  <a:lnTo>
                    <a:pt x="7200" y="42975"/>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7784896" y="4004032"/>
              <a:ext cx="228608" cy="1139456"/>
            </a:xfrm>
            <a:custGeom>
              <a:avLst/>
              <a:gdLst/>
              <a:ahLst/>
              <a:cxnLst/>
              <a:rect l="l" t="t" r="r" b="b"/>
              <a:pathLst>
                <a:path w="7144" h="35608" extrusionOk="0">
                  <a:moveTo>
                    <a:pt x="0" y="1"/>
                  </a:moveTo>
                  <a:lnTo>
                    <a:pt x="0" y="35608"/>
                  </a:lnTo>
                  <a:lnTo>
                    <a:pt x="7144" y="35608"/>
                  </a:lnTo>
                  <a:lnTo>
                    <a:pt x="7144"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8061696" y="3596864"/>
              <a:ext cx="230432" cy="1546624"/>
            </a:xfrm>
            <a:custGeom>
              <a:avLst/>
              <a:gdLst/>
              <a:ahLst/>
              <a:cxnLst/>
              <a:rect l="l" t="t" r="r" b="b"/>
              <a:pathLst>
                <a:path w="7201" h="48332" extrusionOk="0">
                  <a:moveTo>
                    <a:pt x="1" y="0"/>
                  </a:moveTo>
                  <a:lnTo>
                    <a:pt x="1" y="48332"/>
                  </a:lnTo>
                  <a:lnTo>
                    <a:pt x="7200" y="48332"/>
                  </a:lnTo>
                  <a:lnTo>
                    <a:pt x="7200"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3385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615360" y="3939744"/>
              <a:ext cx="230400" cy="1203744"/>
            </a:xfrm>
            <a:custGeom>
              <a:avLst/>
              <a:gdLst/>
              <a:ahLst/>
              <a:cxnLst/>
              <a:rect l="l" t="t" r="r" b="b"/>
              <a:pathLst>
                <a:path w="7200" h="37617" extrusionOk="0">
                  <a:moveTo>
                    <a:pt x="0" y="1"/>
                  </a:moveTo>
                  <a:lnTo>
                    <a:pt x="0" y="37617"/>
                  </a:lnTo>
                  <a:lnTo>
                    <a:pt x="7200" y="37617"/>
                  </a:lnTo>
                  <a:lnTo>
                    <a:pt x="7200"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8893952" y="3596864"/>
              <a:ext cx="228640" cy="1546624"/>
            </a:xfrm>
            <a:custGeom>
              <a:avLst/>
              <a:gdLst/>
              <a:ahLst/>
              <a:cxnLst/>
              <a:rect l="l" t="t" r="r" b="b"/>
              <a:pathLst>
                <a:path w="7145" h="48332" extrusionOk="0">
                  <a:moveTo>
                    <a:pt x="1" y="0"/>
                  </a:moveTo>
                  <a:lnTo>
                    <a:pt x="1" y="48332"/>
                  </a:lnTo>
                  <a:lnTo>
                    <a:pt x="7144" y="48332"/>
                  </a:lnTo>
                  <a:lnTo>
                    <a:pt x="7144"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3"/>
          <p:cNvGrpSpPr/>
          <p:nvPr/>
        </p:nvGrpSpPr>
        <p:grpSpPr>
          <a:xfrm>
            <a:off x="28550" y="3359978"/>
            <a:ext cx="9094048" cy="1783611"/>
            <a:chOff x="28544" y="4157632"/>
            <a:chExt cx="9094048" cy="985856"/>
          </a:xfrm>
        </p:grpSpPr>
        <p:sp>
          <p:nvSpPr>
            <p:cNvPr id="152" name="Google Shape;152;p3"/>
            <p:cNvSpPr/>
            <p:nvPr/>
          </p:nvSpPr>
          <p:spPr>
            <a:xfrm>
              <a:off x="435744" y="4782720"/>
              <a:ext cx="92896" cy="360768"/>
            </a:xfrm>
            <a:custGeom>
              <a:avLst/>
              <a:gdLst/>
              <a:ahLst/>
              <a:cxnLst/>
              <a:rect l="l" t="t" r="r" b="b"/>
              <a:pathLst>
                <a:path w="2903" h="11274" extrusionOk="0">
                  <a:moveTo>
                    <a:pt x="1" y="0"/>
                  </a:moveTo>
                  <a:lnTo>
                    <a:pt x="1" y="11274"/>
                  </a:lnTo>
                  <a:lnTo>
                    <a:pt x="2903" y="11274"/>
                  </a:lnTo>
                  <a:lnTo>
                    <a:pt x="2903"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00032" y="4638048"/>
              <a:ext cx="92896" cy="505440"/>
            </a:xfrm>
            <a:custGeom>
              <a:avLst/>
              <a:gdLst/>
              <a:ahLst/>
              <a:cxnLst/>
              <a:rect l="l" t="t" r="r" b="b"/>
              <a:pathLst>
                <a:path w="2903" h="15795" extrusionOk="0">
                  <a:moveTo>
                    <a:pt x="0" y="1"/>
                  </a:moveTo>
                  <a:lnTo>
                    <a:pt x="0" y="15795"/>
                  </a:lnTo>
                  <a:lnTo>
                    <a:pt x="2902" y="15795"/>
                  </a:lnTo>
                  <a:lnTo>
                    <a:pt x="2902"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64288" y="4571968"/>
              <a:ext cx="92896" cy="571520"/>
            </a:xfrm>
            <a:custGeom>
              <a:avLst/>
              <a:gdLst/>
              <a:ahLst/>
              <a:cxnLst/>
              <a:rect l="l" t="t" r="r" b="b"/>
              <a:pathLst>
                <a:path w="2903" h="17860" extrusionOk="0">
                  <a:moveTo>
                    <a:pt x="1" y="1"/>
                  </a:moveTo>
                  <a:lnTo>
                    <a:pt x="1" y="17860"/>
                  </a:lnTo>
                  <a:lnTo>
                    <a:pt x="2903" y="17860"/>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8544" y="4739840"/>
              <a:ext cx="92928" cy="403648"/>
            </a:xfrm>
            <a:custGeom>
              <a:avLst/>
              <a:gdLst/>
              <a:ahLst/>
              <a:cxnLst/>
              <a:rect l="l" t="t" r="r" b="b"/>
              <a:pathLst>
                <a:path w="2904" h="12614" extrusionOk="0">
                  <a:moveTo>
                    <a:pt x="1" y="1"/>
                  </a:moveTo>
                  <a:lnTo>
                    <a:pt x="1" y="12614"/>
                  </a:lnTo>
                  <a:lnTo>
                    <a:pt x="2903" y="12614"/>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12576"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76832" y="4752352"/>
              <a:ext cx="94688" cy="391136"/>
            </a:xfrm>
            <a:custGeom>
              <a:avLst/>
              <a:gdLst/>
              <a:ahLst/>
              <a:cxnLst/>
              <a:rect l="l" t="t" r="r" b="b"/>
              <a:pathLst>
                <a:path w="2959" h="12223" extrusionOk="0">
                  <a:moveTo>
                    <a:pt x="1" y="1"/>
                  </a:moveTo>
                  <a:lnTo>
                    <a:pt x="1" y="12223"/>
                  </a:lnTo>
                  <a:lnTo>
                    <a:pt x="2959" y="12223"/>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89408" y="4386240"/>
              <a:ext cx="94656" cy="757248"/>
            </a:xfrm>
            <a:custGeom>
              <a:avLst/>
              <a:gdLst/>
              <a:ahLst/>
              <a:cxnLst/>
              <a:rect l="l" t="t" r="r" b="b"/>
              <a:pathLst>
                <a:path w="2958" h="23664" extrusionOk="0">
                  <a:moveTo>
                    <a:pt x="0" y="0"/>
                  </a:moveTo>
                  <a:lnTo>
                    <a:pt x="0" y="23664"/>
                  </a:lnTo>
                  <a:lnTo>
                    <a:pt x="2958" y="23664"/>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53664" y="4500544"/>
              <a:ext cx="94688" cy="642944"/>
            </a:xfrm>
            <a:custGeom>
              <a:avLst/>
              <a:gdLst/>
              <a:ahLst/>
              <a:cxnLst/>
              <a:rect l="l" t="t" r="r" b="b"/>
              <a:pathLst>
                <a:path w="2959" h="20092" extrusionOk="0">
                  <a:moveTo>
                    <a:pt x="0" y="0"/>
                  </a:moveTo>
                  <a:lnTo>
                    <a:pt x="0" y="20092"/>
                  </a:lnTo>
                  <a:lnTo>
                    <a:pt x="2958" y="20092"/>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266208"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130496" y="4518400"/>
              <a:ext cx="94688" cy="625088"/>
            </a:xfrm>
            <a:custGeom>
              <a:avLst/>
              <a:gdLst/>
              <a:ahLst/>
              <a:cxnLst/>
              <a:rect l="l" t="t" r="r" b="b"/>
              <a:pathLst>
                <a:path w="2959" h="19534" extrusionOk="0">
                  <a:moveTo>
                    <a:pt x="0" y="0"/>
                  </a:moveTo>
                  <a:lnTo>
                    <a:pt x="0" y="19534"/>
                  </a:lnTo>
                  <a:lnTo>
                    <a:pt x="2958" y="19534"/>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5430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407296"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821632" y="4457664"/>
              <a:ext cx="92896" cy="685824"/>
            </a:xfrm>
            <a:custGeom>
              <a:avLst/>
              <a:gdLst/>
              <a:ahLst/>
              <a:cxnLst/>
              <a:rect l="l" t="t" r="r" b="b"/>
              <a:pathLst>
                <a:path w="2903" h="21432" extrusionOk="0">
                  <a:moveTo>
                    <a:pt x="1" y="1"/>
                  </a:moveTo>
                  <a:lnTo>
                    <a:pt x="1" y="21432"/>
                  </a:lnTo>
                  <a:lnTo>
                    <a:pt x="2903" y="21432"/>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685920"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098464"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962720"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375296" y="4711264"/>
              <a:ext cx="94656" cy="432224"/>
            </a:xfrm>
            <a:custGeom>
              <a:avLst/>
              <a:gdLst/>
              <a:ahLst/>
              <a:cxnLst/>
              <a:rect l="l" t="t" r="r" b="b"/>
              <a:pathLst>
                <a:path w="2958" h="13507" extrusionOk="0">
                  <a:moveTo>
                    <a:pt x="0" y="1"/>
                  </a:moveTo>
                  <a:lnTo>
                    <a:pt x="0" y="13507"/>
                  </a:lnTo>
                  <a:lnTo>
                    <a:pt x="2958" y="13507"/>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239552" y="4536256"/>
              <a:ext cx="94688" cy="607232"/>
            </a:xfrm>
            <a:custGeom>
              <a:avLst/>
              <a:gdLst/>
              <a:ahLst/>
              <a:cxnLst/>
              <a:rect l="l" t="t" r="r" b="b"/>
              <a:pathLst>
                <a:path w="2959" h="18976" extrusionOk="0">
                  <a:moveTo>
                    <a:pt x="0" y="0"/>
                  </a:moveTo>
                  <a:lnTo>
                    <a:pt x="0" y="18976"/>
                  </a:lnTo>
                  <a:lnTo>
                    <a:pt x="2958" y="18976"/>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652096" y="4704128"/>
              <a:ext cx="94688" cy="439360"/>
            </a:xfrm>
            <a:custGeom>
              <a:avLst/>
              <a:gdLst/>
              <a:ahLst/>
              <a:cxnLst/>
              <a:rect l="l" t="t" r="r" b="b"/>
              <a:pathLst>
                <a:path w="2959" h="13730" extrusionOk="0">
                  <a:moveTo>
                    <a:pt x="1" y="1"/>
                  </a:moveTo>
                  <a:lnTo>
                    <a:pt x="1" y="13730"/>
                  </a:lnTo>
                  <a:lnTo>
                    <a:pt x="2959" y="13730"/>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516384" y="4764864"/>
              <a:ext cx="94688" cy="378624"/>
            </a:xfrm>
            <a:custGeom>
              <a:avLst/>
              <a:gdLst/>
              <a:ahLst/>
              <a:cxnLst/>
              <a:rect l="l" t="t" r="r" b="b"/>
              <a:pathLst>
                <a:path w="2959" h="11832" extrusionOk="0">
                  <a:moveTo>
                    <a:pt x="0" y="0"/>
                  </a:moveTo>
                  <a:lnTo>
                    <a:pt x="0" y="11832"/>
                  </a:lnTo>
                  <a:lnTo>
                    <a:pt x="2958" y="11832"/>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930720" y="4421952"/>
              <a:ext cx="92896" cy="721536"/>
            </a:xfrm>
            <a:custGeom>
              <a:avLst/>
              <a:gdLst/>
              <a:ahLst/>
              <a:cxnLst/>
              <a:rect l="l" t="t" r="r" b="b"/>
              <a:pathLst>
                <a:path w="2903" h="22548" extrusionOk="0">
                  <a:moveTo>
                    <a:pt x="0" y="1"/>
                  </a:moveTo>
                  <a:lnTo>
                    <a:pt x="0" y="22548"/>
                  </a:lnTo>
                  <a:lnTo>
                    <a:pt x="2902" y="22548"/>
                  </a:lnTo>
                  <a:lnTo>
                    <a:pt x="2902"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794976" y="4638048"/>
              <a:ext cx="92896" cy="505440"/>
            </a:xfrm>
            <a:custGeom>
              <a:avLst/>
              <a:gdLst/>
              <a:ahLst/>
              <a:cxnLst/>
              <a:rect l="l" t="t" r="r" b="b"/>
              <a:pathLst>
                <a:path w="2903" h="15795" extrusionOk="0">
                  <a:moveTo>
                    <a:pt x="1" y="1"/>
                  </a:moveTo>
                  <a:lnTo>
                    <a:pt x="1" y="15795"/>
                  </a:lnTo>
                  <a:lnTo>
                    <a:pt x="2903" y="15795"/>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207520" y="4386240"/>
              <a:ext cx="94688" cy="757248"/>
            </a:xfrm>
            <a:custGeom>
              <a:avLst/>
              <a:gdLst/>
              <a:ahLst/>
              <a:cxnLst/>
              <a:rect l="l" t="t" r="r" b="b"/>
              <a:pathLst>
                <a:path w="2959" h="23664" extrusionOk="0">
                  <a:moveTo>
                    <a:pt x="1" y="0"/>
                  </a:moveTo>
                  <a:lnTo>
                    <a:pt x="1" y="23664"/>
                  </a:lnTo>
                  <a:lnTo>
                    <a:pt x="2959" y="23664"/>
                  </a:lnTo>
                  <a:lnTo>
                    <a:pt x="2959"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071808" y="4314784"/>
              <a:ext cx="94688" cy="828704"/>
            </a:xfrm>
            <a:custGeom>
              <a:avLst/>
              <a:gdLst/>
              <a:ahLst/>
              <a:cxnLst/>
              <a:rect l="l" t="t" r="r" b="b"/>
              <a:pathLst>
                <a:path w="2959" h="25897" extrusionOk="0">
                  <a:moveTo>
                    <a:pt x="0" y="1"/>
                  </a:moveTo>
                  <a:lnTo>
                    <a:pt x="0" y="25897"/>
                  </a:lnTo>
                  <a:lnTo>
                    <a:pt x="2958" y="25897"/>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484352"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48608" y="4314784"/>
              <a:ext cx="94688" cy="828704"/>
            </a:xfrm>
            <a:custGeom>
              <a:avLst/>
              <a:gdLst/>
              <a:ahLst/>
              <a:cxnLst/>
              <a:rect l="l" t="t" r="r" b="b"/>
              <a:pathLst>
                <a:path w="2959" h="25897" extrusionOk="0">
                  <a:moveTo>
                    <a:pt x="1" y="1"/>
                  </a:moveTo>
                  <a:lnTo>
                    <a:pt x="1" y="25897"/>
                  </a:lnTo>
                  <a:lnTo>
                    <a:pt x="2959" y="25897"/>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3761184" y="4739840"/>
              <a:ext cx="94656" cy="403648"/>
            </a:xfrm>
            <a:custGeom>
              <a:avLst/>
              <a:gdLst/>
              <a:ahLst/>
              <a:cxnLst/>
              <a:rect l="l" t="t" r="r" b="b"/>
              <a:pathLst>
                <a:path w="2958" h="12614" extrusionOk="0">
                  <a:moveTo>
                    <a:pt x="0" y="1"/>
                  </a:moveTo>
                  <a:lnTo>
                    <a:pt x="0" y="12614"/>
                  </a:lnTo>
                  <a:lnTo>
                    <a:pt x="2958" y="12614"/>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625440" y="4457664"/>
              <a:ext cx="94688" cy="685824"/>
            </a:xfrm>
            <a:custGeom>
              <a:avLst/>
              <a:gdLst/>
              <a:ahLst/>
              <a:cxnLst/>
              <a:rect l="l" t="t" r="r" b="b"/>
              <a:pathLst>
                <a:path w="2959" h="21432" extrusionOk="0">
                  <a:moveTo>
                    <a:pt x="0" y="1"/>
                  </a:moveTo>
                  <a:lnTo>
                    <a:pt x="0" y="21432"/>
                  </a:lnTo>
                  <a:lnTo>
                    <a:pt x="2958" y="21432"/>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4037984" y="4638048"/>
              <a:ext cx="94688" cy="505440"/>
            </a:xfrm>
            <a:custGeom>
              <a:avLst/>
              <a:gdLst/>
              <a:ahLst/>
              <a:cxnLst/>
              <a:rect l="l" t="t" r="r" b="b"/>
              <a:pathLst>
                <a:path w="2959" h="15795" extrusionOk="0">
                  <a:moveTo>
                    <a:pt x="1" y="1"/>
                  </a:moveTo>
                  <a:lnTo>
                    <a:pt x="1" y="15795"/>
                  </a:lnTo>
                  <a:lnTo>
                    <a:pt x="2959" y="15795"/>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3902272" y="4836288"/>
              <a:ext cx="94656" cy="307200"/>
            </a:xfrm>
            <a:custGeom>
              <a:avLst/>
              <a:gdLst/>
              <a:ahLst/>
              <a:cxnLst/>
              <a:rect l="l" t="t" r="r" b="b"/>
              <a:pathLst>
                <a:path w="2958" h="9600" extrusionOk="0">
                  <a:moveTo>
                    <a:pt x="0" y="1"/>
                  </a:moveTo>
                  <a:lnTo>
                    <a:pt x="0" y="9600"/>
                  </a:lnTo>
                  <a:lnTo>
                    <a:pt x="2958" y="960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316608"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418086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593408"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4457696"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870240"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4734496"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5147072" y="4157632"/>
              <a:ext cx="94656" cy="985856"/>
            </a:xfrm>
            <a:custGeom>
              <a:avLst/>
              <a:gdLst/>
              <a:ahLst/>
              <a:cxnLst/>
              <a:rect l="l" t="t" r="r" b="b"/>
              <a:pathLst>
                <a:path w="2958" h="30808" extrusionOk="0">
                  <a:moveTo>
                    <a:pt x="0" y="1"/>
                  </a:moveTo>
                  <a:lnTo>
                    <a:pt x="0" y="30808"/>
                  </a:lnTo>
                  <a:lnTo>
                    <a:pt x="2958" y="30808"/>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5011328" y="4229088"/>
              <a:ext cx="94688" cy="914400"/>
            </a:xfrm>
            <a:custGeom>
              <a:avLst/>
              <a:gdLst/>
              <a:ahLst/>
              <a:cxnLst/>
              <a:rect l="l" t="t" r="r" b="b"/>
              <a:pathLst>
                <a:path w="2959" h="28575" extrusionOk="0">
                  <a:moveTo>
                    <a:pt x="0" y="0"/>
                  </a:moveTo>
                  <a:lnTo>
                    <a:pt x="0" y="28575"/>
                  </a:lnTo>
                  <a:lnTo>
                    <a:pt x="2958" y="28575"/>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425664"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289920" y="4277280"/>
              <a:ext cx="94688" cy="866208"/>
            </a:xfrm>
            <a:custGeom>
              <a:avLst/>
              <a:gdLst/>
              <a:ahLst/>
              <a:cxnLst/>
              <a:rect l="l" t="t" r="r" b="b"/>
              <a:pathLst>
                <a:path w="2959" h="27069" extrusionOk="0">
                  <a:moveTo>
                    <a:pt x="1" y="1"/>
                  </a:moveTo>
                  <a:lnTo>
                    <a:pt x="1" y="27069"/>
                  </a:lnTo>
                  <a:lnTo>
                    <a:pt x="2959" y="27069"/>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702496" y="4721984"/>
              <a:ext cx="94688" cy="421504"/>
            </a:xfrm>
            <a:custGeom>
              <a:avLst/>
              <a:gdLst/>
              <a:ahLst/>
              <a:cxnLst/>
              <a:rect l="l" t="t" r="r" b="b"/>
              <a:pathLst>
                <a:path w="2959" h="13172" extrusionOk="0">
                  <a:moveTo>
                    <a:pt x="0" y="1"/>
                  </a:moveTo>
                  <a:lnTo>
                    <a:pt x="0" y="13172"/>
                  </a:lnTo>
                  <a:lnTo>
                    <a:pt x="2958" y="13172"/>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5566752" y="4416608"/>
              <a:ext cx="94688" cy="726880"/>
            </a:xfrm>
            <a:custGeom>
              <a:avLst/>
              <a:gdLst/>
              <a:ahLst/>
              <a:cxnLst/>
              <a:rect l="l" t="t" r="r" b="b"/>
              <a:pathLst>
                <a:path w="2959" h="22715" extrusionOk="0">
                  <a:moveTo>
                    <a:pt x="0" y="0"/>
                  </a:moveTo>
                  <a:lnTo>
                    <a:pt x="0" y="22715"/>
                  </a:lnTo>
                  <a:lnTo>
                    <a:pt x="2958" y="22715"/>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5979296"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843584" y="4813088"/>
              <a:ext cx="94688" cy="330400"/>
            </a:xfrm>
            <a:custGeom>
              <a:avLst/>
              <a:gdLst/>
              <a:ahLst/>
              <a:cxnLst/>
              <a:rect l="l" t="t" r="r" b="b"/>
              <a:pathLst>
                <a:path w="2959" h="10325" extrusionOk="0">
                  <a:moveTo>
                    <a:pt x="0" y="0"/>
                  </a:moveTo>
                  <a:lnTo>
                    <a:pt x="0" y="10325"/>
                  </a:lnTo>
                  <a:lnTo>
                    <a:pt x="2958" y="10325"/>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6256128"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61203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534720" y="4505888"/>
              <a:ext cx="92896" cy="637600"/>
            </a:xfrm>
            <a:custGeom>
              <a:avLst/>
              <a:gdLst/>
              <a:ahLst/>
              <a:cxnLst/>
              <a:rect l="l" t="t" r="r" b="b"/>
              <a:pathLst>
                <a:path w="2903" h="19925" extrusionOk="0">
                  <a:moveTo>
                    <a:pt x="1" y="1"/>
                  </a:moveTo>
                  <a:lnTo>
                    <a:pt x="1" y="19925"/>
                  </a:lnTo>
                  <a:lnTo>
                    <a:pt x="2903" y="19925"/>
                  </a:lnTo>
                  <a:lnTo>
                    <a:pt x="2903"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399008" y="4739840"/>
              <a:ext cx="92896" cy="403648"/>
            </a:xfrm>
            <a:custGeom>
              <a:avLst/>
              <a:gdLst/>
              <a:ahLst/>
              <a:cxnLst/>
              <a:rect l="l" t="t" r="r" b="b"/>
              <a:pathLst>
                <a:path w="2903" h="12614" extrusionOk="0">
                  <a:moveTo>
                    <a:pt x="0" y="1"/>
                  </a:moveTo>
                  <a:lnTo>
                    <a:pt x="0" y="12614"/>
                  </a:lnTo>
                  <a:lnTo>
                    <a:pt x="2902" y="12614"/>
                  </a:lnTo>
                  <a:lnTo>
                    <a:pt x="2902"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811552"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6675808" y="4614848"/>
              <a:ext cx="94688" cy="528640"/>
            </a:xfrm>
            <a:custGeom>
              <a:avLst/>
              <a:gdLst/>
              <a:ahLst/>
              <a:cxnLst/>
              <a:rect l="l" t="t" r="r" b="b"/>
              <a:pathLst>
                <a:path w="2959" h="16520" extrusionOk="0">
                  <a:moveTo>
                    <a:pt x="1" y="0"/>
                  </a:moveTo>
                  <a:lnTo>
                    <a:pt x="1" y="16520"/>
                  </a:lnTo>
                  <a:lnTo>
                    <a:pt x="2959" y="16520"/>
                  </a:lnTo>
                  <a:lnTo>
                    <a:pt x="2959"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708838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6952640"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73651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7229472" y="4825568"/>
              <a:ext cx="94688" cy="317920"/>
            </a:xfrm>
            <a:custGeom>
              <a:avLst/>
              <a:gdLst/>
              <a:ahLst/>
              <a:cxnLst/>
              <a:rect l="l" t="t" r="r" b="b"/>
              <a:pathLst>
                <a:path w="2959" h="9935" extrusionOk="0">
                  <a:moveTo>
                    <a:pt x="0" y="1"/>
                  </a:moveTo>
                  <a:lnTo>
                    <a:pt x="0" y="9935"/>
                  </a:lnTo>
                  <a:lnTo>
                    <a:pt x="2958" y="9935"/>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7643808" y="4632704"/>
              <a:ext cx="92896" cy="510784"/>
            </a:xfrm>
            <a:custGeom>
              <a:avLst/>
              <a:gdLst/>
              <a:ahLst/>
              <a:cxnLst/>
              <a:rect l="l" t="t" r="r" b="b"/>
              <a:pathLst>
                <a:path w="2903" h="15962" extrusionOk="0">
                  <a:moveTo>
                    <a:pt x="0" y="0"/>
                  </a:moveTo>
                  <a:lnTo>
                    <a:pt x="0" y="15962"/>
                  </a:lnTo>
                  <a:lnTo>
                    <a:pt x="2902" y="15962"/>
                  </a:lnTo>
                  <a:lnTo>
                    <a:pt x="2902"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506272" y="4963104"/>
              <a:ext cx="94688" cy="180384"/>
            </a:xfrm>
            <a:custGeom>
              <a:avLst/>
              <a:gdLst/>
              <a:ahLst/>
              <a:cxnLst/>
              <a:rect l="l" t="t" r="r" b="b"/>
              <a:pathLst>
                <a:path w="2959" h="5637" extrusionOk="0">
                  <a:moveTo>
                    <a:pt x="1" y="0"/>
                  </a:moveTo>
                  <a:lnTo>
                    <a:pt x="1" y="5637"/>
                  </a:lnTo>
                  <a:lnTo>
                    <a:pt x="2959" y="5637"/>
                  </a:lnTo>
                  <a:lnTo>
                    <a:pt x="2959"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7920608" y="4909504"/>
              <a:ext cx="94688" cy="233984"/>
            </a:xfrm>
            <a:custGeom>
              <a:avLst/>
              <a:gdLst/>
              <a:ahLst/>
              <a:cxnLst/>
              <a:rect l="l" t="t" r="r" b="b"/>
              <a:pathLst>
                <a:path w="2959" h="7312" extrusionOk="0">
                  <a:moveTo>
                    <a:pt x="1" y="1"/>
                  </a:moveTo>
                  <a:lnTo>
                    <a:pt x="1" y="7312"/>
                  </a:lnTo>
                  <a:lnTo>
                    <a:pt x="2959" y="731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7784896" y="4777344"/>
              <a:ext cx="94688" cy="366144"/>
            </a:xfrm>
            <a:custGeom>
              <a:avLst/>
              <a:gdLst/>
              <a:ahLst/>
              <a:cxnLst/>
              <a:rect l="l" t="t" r="r" b="b"/>
              <a:pathLst>
                <a:path w="2959" h="11442" extrusionOk="0">
                  <a:moveTo>
                    <a:pt x="0" y="1"/>
                  </a:moveTo>
                  <a:lnTo>
                    <a:pt x="0" y="11442"/>
                  </a:lnTo>
                  <a:lnTo>
                    <a:pt x="2958" y="11442"/>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1974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061696" y="4777344"/>
              <a:ext cx="94688" cy="366144"/>
            </a:xfrm>
            <a:custGeom>
              <a:avLst/>
              <a:gdLst/>
              <a:ahLst/>
              <a:cxnLst/>
              <a:rect l="l" t="t" r="r" b="b"/>
              <a:pathLst>
                <a:path w="2959" h="11442" extrusionOk="0">
                  <a:moveTo>
                    <a:pt x="1" y="1"/>
                  </a:moveTo>
                  <a:lnTo>
                    <a:pt x="1" y="11442"/>
                  </a:lnTo>
                  <a:lnTo>
                    <a:pt x="2959" y="11442"/>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474272" y="4721984"/>
              <a:ext cx="94656" cy="421504"/>
            </a:xfrm>
            <a:custGeom>
              <a:avLst/>
              <a:gdLst/>
              <a:ahLst/>
              <a:cxnLst/>
              <a:rect l="l" t="t" r="r" b="b"/>
              <a:pathLst>
                <a:path w="2958" h="13172" extrusionOk="0">
                  <a:moveTo>
                    <a:pt x="0" y="1"/>
                  </a:moveTo>
                  <a:lnTo>
                    <a:pt x="0" y="13172"/>
                  </a:lnTo>
                  <a:lnTo>
                    <a:pt x="2958" y="13172"/>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8338528" y="4488032"/>
              <a:ext cx="94688" cy="655456"/>
            </a:xfrm>
            <a:custGeom>
              <a:avLst/>
              <a:gdLst/>
              <a:ahLst/>
              <a:cxnLst/>
              <a:rect l="l" t="t" r="r" b="b"/>
              <a:pathLst>
                <a:path w="2959" h="20483" extrusionOk="0">
                  <a:moveTo>
                    <a:pt x="0" y="1"/>
                  </a:moveTo>
                  <a:lnTo>
                    <a:pt x="0" y="20483"/>
                  </a:lnTo>
                  <a:lnTo>
                    <a:pt x="2958" y="20483"/>
                  </a:lnTo>
                  <a:lnTo>
                    <a:pt x="2958"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8751072" y="4409440"/>
              <a:ext cx="94688" cy="734048"/>
            </a:xfrm>
            <a:custGeom>
              <a:avLst/>
              <a:gdLst/>
              <a:ahLst/>
              <a:cxnLst/>
              <a:rect l="l" t="t" r="r" b="b"/>
              <a:pathLst>
                <a:path w="2959" h="22939" extrusionOk="0">
                  <a:moveTo>
                    <a:pt x="1" y="1"/>
                  </a:moveTo>
                  <a:lnTo>
                    <a:pt x="1" y="22939"/>
                  </a:lnTo>
                  <a:lnTo>
                    <a:pt x="2959" y="22939"/>
                  </a:lnTo>
                  <a:lnTo>
                    <a:pt x="2959"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8615360" y="4295168"/>
              <a:ext cx="94688" cy="848320"/>
            </a:xfrm>
            <a:custGeom>
              <a:avLst/>
              <a:gdLst/>
              <a:ahLst/>
              <a:cxnLst/>
              <a:rect l="l" t="t" r="r" b="b"/>
              <a:pathLst>
                <a:path w="2959" h="26510" extrusionOk="0">
                  <a:moveTo>
                    <a:pt x="0" y="0"/>
                  </a:moveTo>
                  <a:lnTo>
                    <a:pt x="0" y="26510"/>
                  </a:lnTo>
                  <a:lnTo>
                    <a:pt x="2958" y="26510"/>
                  </a:lnTo>
                  <a:lnTo>
                    <a:pt x="2958"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9029696" y="4409440"/>
              <a:ext cx="92896" cy="734048"/>
            </a:xfrm>
            <a:custGeom>
              <a:avLst/>
              <a:gdLst/>
              <a:ahLst/>
              <a:cxnLst/>
              <a:rect l="l" t="t" r="r" b="b"/>
              <a:pathLst>
                <a:path w="2903" h="22939" extrusionOk="0">
                  <a:moveTo>
                    <a:pt x="0" y="1"/>
                  </a:moveTo>
                  <a:lnTo>
                    <a:pt x="0" y="22939"/>
                  </a:lnTo>
                  <a:lnTo>
                    <a:pt x="2902" y="22939"/>
                  </a:lnTo>
                  <a:lnTo>
                    <a:pt x="2902" y="1"/>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8893952" y="4180864"/>
              <a:ext cx="92896" cy="962624"/>
            </a:xfrm>
            <a:custGeom>
              <a:avLst/>
              <a:gdLst/>
              <a:ahLst/>
              <a:cxnLst/>
              <a:rect l="l" t="t" r="r" b="b"/>
              <a:pathLst>
                <a:path w="2903" h="30082" extrusionOk="0">
                  <a:moveTo>
                    <a:pt x="1" y="0"/>
                  </a:moveTo>
                  <a:lnTo>
                    <a:pt x="1" y="30082"/>
                  </a:lnTo>
                  <a:lnTo>
                    <a:pt x="2903" y="30082"/>
                  </a:lnTo>
                  <a:lnTo>
                    <a:pt x="2903"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8"/>
        <p:cNvGrpSpPr/>
        <p:nvPr/>
      </p:nvGrpSpPr>
      <p:grpSpPr>
        <a:xfrm>
          <a:off x="0" y="0"/>
          <a:ext cx="0" cy="0"/>
          <a:chOff x="0" y="0"/>
          <a:chExt cx="0" cy="0"/>
        </a:xfrm>
      </p:grpSpPr>
      <p:sp>
        <p:nvSpPr>
          <p:cNvPr id="219" name="Google Shape;219;p4"/>
          <p:cNvSpPr/>
          <p:nvPr/>
        </p:nvSpPr>
        <p:spPr>
          <a:xfrm rot="10800000" flipH="1">
            <a:off x="-25" y="1079400"/>
            <a:ext cx="9144000" cy="40641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txBox="1">
            <a:spLocks noGrp="1"/>
          </p:cNvSpPr>
          <p:nvPr>
            <p:ph type="body" idx="1"/>
          </p:nvPr>
        </p:nvSpPr>
        <p:spPr>
          <a:xfrm>
            <a:off x="1669850" y="1857000"/>
            <a:ext cx="5804400" cy="27417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1pPr>
            <a:lvl2pPr marL="914400" lvl="1"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2pPr>
            <a:lvl3pPr marL="1371600" lvl="2"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3pPr>
            <a:lvl4pPr marL="1828800" lvl="3"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4pPr>
            <a:lvl5pPr marL="2286000" lvl="4"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5pPr>
            <a:lvl6pPr marL="2743200" lvl="5"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6pPr>
            <a:lvl7pPr marL="3200400" lvl="6"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7pPr>
            <a:lvl8pPr marL="3657600" lvl="7"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8pPr>
            <a:lvl9pPr marL="4114800" lvl="8" indent="-41910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9pPr>
          </a:lstStyle>
          <a:p>
            <a:endParaRPr/>
          </a:p>
        </p:txBody>
      </p:sp>
      <p:sp>
        <p:nvSpPr>
          <p:cNvPr id="221" name="Google Shape;221;p4"/>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22" name="Google Shape;222;p4"/>
          <p:cNvSpPr/>
          <p:nvPr/>
        </p:nvSpPr>
        <p:spPr>
          <a:xfrm>
            <a:off x="0" y="401188"/>
            <a:ext cx="9144000" cy="1293056"/>
          </a:xfrm>
          <a:custGeom>
            <a:avLst/>
            <a:gdLst/>
            <a:ahLst/>
            <a:cxnLst/>
            <a:rect l="l" t="t" r="r" b="b"/>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30"/>
        <p:cNvGrpSpPr/>
        <p:nvPr/>
      </p:nvGrpSpPr>
      <p:grpSpPr>
        <a:xfrm>
          <a:off x="0" y="0"/>
          <a:ext cx="0" cy="0"/>
          <a:chOff x="0" y="0"/>
          <a:chExt cx="0" cy="0"/>
        </a:xfrm>
      </p:grpSpPr>
      <p:sp>
        <p:nvSpPr>
          <p:cNvPr id="331" name="Google Shape;331;p6"/>
          <p:cNvSpPr/>
          <p:nvPr/>
        </p:nvSpPr>
        <p:spPr>
          <a:xfrm>
            <a:off x="4191000" y="150"/>
            <a:ext cx="4953050" cy="51435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33" name="Google Shape;333;p6"/>
          <p:cNvSpPr txBox="1">
            <a:spLocks noGrp="1"/>
          </p:cNvSpPr>
          <p:nvPr>
            <p:ph type="title"/>
          </p:nvPr>
        </p:nvSpPr>
        <p:spPr>
          <a:xfrm>
            <a:off x="452724" y="620920"/>
            <a:ext cx="3985200" cy="857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334" name="Google Shape;334;p6"/>
          <p:cNvSpPr txBox="1">
            <a:spLocks noGrp="1"/>
          </p:cNvSpPr>
          <p:nvPr>
            <p:ph type="body" idx="1"/>
          </p:nvPr>
        </p:nvSpPr>
        <p:spPr>
          <a:xfrm>
            <a:off x="452727" y="1412678"/>
            <a:ext cx="3985200" cy="30984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solidFill>
                  <a:schemeClr val="lt1"/>
                </a:solidFill>
              </a:defRPr>
            </a:lvl1pPr>
            <a:lvl2pPr marL="914400" lvl="1" indent="-381000" rtl="0">
              <a:spcBef>
                <a:spcPts val="0"/>
              </a:spcBef>
              <a:spcAft>
                <a:spcPts val="0"/>
              </a:spcAft>
              <a:buSzPts val="2400"/>
              <a:buChar char="-"/>
              <a:defRPr>
                <a:solidFill>
                  <a:schemeClr val="lt1"/>
                </a:solidFill>
              </a:defRPr>
            </a:lvl2pPr>
            <a:lvl3pPr marL="1371600" lvl="2" indent="-381000" rtl="0">
              <a:spcBef>
                <a:spcPts val="0"/>
              </a:spcBef>
              <a:spcAft>
                <a:spcPts val="0"/>
              </a:spcAft>
              <a:buSzPts val="2400"/>
              <a:buChar char="-"/>
              <a:defRPr>
                <a:solidFill>
                  <a:schemeClr val="lt1"/>
                </a:solidFill>
              </a:defRPr>
            </a:lvl3pPr>
            <a:lvl4pPr marL="1828800" lvl="3" indent="-381000" rtl="0">
              <a:spcBef>
                <a:spcPts val="0"/>
              </a:spcBef>
              <a:spcAft>
                <a:spcPts val="0"/>
              </a:spcAft>
              <a:buSzPts val="2400"/>
              <a:buChar char="-"/>
              <a:defRPr>
                <a:solidFill>
                  <a:schemeClr val="lt1"/>
                </a:solidFill>
              </a:defRPr>
            </a:lvl4pPr>
            <a:lvl5pPr marL="2286000" lvl="4" indent="-381000" rtl="0">
              <a:spcBef>
                <a:spcPts val="0"/>
              </a:spcBef>
              <a:spcAft>
                <a:spcPts val="0"/>
              </a:spcAft>
              <a:buSzPts val="2400"/>
              <a:buChar char="-"/>
              <a:defRPr>
                <a:solidFill>
                  <a:schemeClr val="lt1"/>
                </a:solidFill>
              </a:defRPr>
            </a:lvl5pPr>
            <a:lvl6pPr marL="2743200" lvl="5" indent="-381000" rtl="0">
              <a:spcBef>
                <a:spcPts val="0"/>
              </a:spcBef>
              <a:spcAft>
                <a:spcPts val="0"/>
              </a:spcAft>
              <a:buSzPts val="2400"/>
              <a:buChar char="-"/>
              <a:defRPr>
                <a:solidFill>
                  <a:schemeClr val="lt1"/>
                </a:solidFill>
              </a:defRPr>
            </a:lvl6pPr>
            <a:lvl7pPr marL="3200400" lvl="6" indent="-381000" rtl="0">
              <a:spcBef>
                <a:spcPts val="0"/>
              </a:spcBef>
              <a:spcAft>
                <a:spcPts val="0"/>
              </a:spcAft>
              <a:buSzPts val="2400"/>
              <a:buChar char="●"/>
              <a:defRPr>
                <a:solidFill>
                  <a:schemeClr val="lt1"/>
                </a:solidFill>
              </a:defRPr>
            </a:lvl7pPr>
            <a:lvl8pPr marL="3657600" lvl="7" indent="-381000" rtl="0">
              <a:spcBef>
                <a:spcPts val="0"/>
              </a:spcBef>
              <a:spcAft>
                <a:spcPts val="0"/>
              </a:spcAft>
              <a:buSzPts val="2400"/>
              <a:buChar char="○"/>
              <a:defRPr>
                <a:solidFill>
                  <a:schemeClr val="lt1"/>
                </a:solidFill>
              </a:defRPr>
            </a:lvl8pPr>
            <a:lvl9pPr marL="4114800" lvl="8" indent="-381000" rtl="0">
              <a:spcBef>
                <a:spcPts val="0"/>
              </a:spcBef>
              <a:spcAft>
                <a:spcPts val="0"/>
              </a:spcAft>
              <a:buSzPts val="24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no graph">
  <p:cSld name="TITLE_ONLY_1">
    <p:spTree>
      <p:nvGrpSpPr>
        <p:cNvPr id="1" name="Shape 658"/>
        <p:cNvGrpSpPr/>
        <p:nvPr/>
      </p:nvGrpSpPr>
      <p:grpSpPr>
        <a:xfrm>
          <a:off x="0" y="0"/>
          <a:ext cx="0" cy="0"/>
          <a:chOff x="0" y="0"/>
          <a:chExt cx="0" cy="0"/>
        </a:xfrm>
      </p:grpSpPr>
      <p:sp>
        <p:nvSpPr>
          <p:cNvPr id="659" name="Google Shape;659;p10"/>
          <p:cNvSpPr/>
          <p:nvPr/>
        </p:nvSpPr>
        <p:spPr>
          <a:xfrm>
            <a:off x="-25" y="-11875"/>
            <a:ext cx="9144000" cy="8232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0"/>
          <p:cNvSpPr txBox="1">
            <a:spLocks noGrp="1"/>
          </p:cNvSpPr>
          <p:nvPr>
            <p:ph type="title"/>
          </p:nvPr>
        </p:nvSpPr>
        <p:spPr>
          <a:xfrm>
            <a:off x="739675" y="-1"/>
            <a:ext cx="7686000" cy="71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1" name="Google Shape;661;p10"/>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6"/>
        <p:cNvGrpSpPr/>
        <p:nvPr/>
      </p:nvGrpSpPr>
      <p:grpSpPr>
        <a:xfrm>
          <a:off x="0" y="0"/>
          <a:ext cx="0" cy="0"/>
          <a:chOff x="0" y="0"/>
          <a:chExt cx="0" cy="0"/>
        </a:xfrm>
      </p:grpSpPr>
      <p:sp>
        <p:nvSpPr>
          <p:cNvPr id="667" name="Google Shape;667;p12"/>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4655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B625-9809-4689-B939-1E3FCC060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8CE55-43C0-4F8C-B375-1C35218AD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EF595-09AE-4D3B-B834-167AA5462D28}"/>
              </a:ext>
            </a:extLst>
          </p:cNvPr>
          <p:cNvSpPr>
            <a:spLocks noGrp="1"/>
          </p:cNvSpPr>
          <p:nvPr>
            <p:ph type="dt" sz="half" idx="10"/>
          </p:nvPr>
        </p:nvSpPr>
        <p:spPr/>
        <p:txBody>
          <a:bodyPr/>
          <a:lstStyle/>
          <a:p>
            <a:fld id="{6FC072CD-B9D8-46EB-9E02-CE692F35B3A0}" type="datetimeFigureOut">
              <a:rPr lang="en-US" smtClean="0"/>
              <a:t>3/16/2020</a:t>
            </a:fld>
            <a:endParaRPr lang="en-US"/>
          </a:p>
        </p:txBody>
      </p:sp>
      <p:sp>
        <p:nvSpPr>
          <p:cNvPr id="5" name="Footer Placeholder 4">
            <a:extLst>
              <a:ext uri="{FF2B5EF4-FFF2-40B4-BE49-F238E27FC236}">
                <a16:creationId xmlns:a16="http://schemas.microsoft.com/office/drawing/2014/main" id="{68A857D3-AC94-4BAD-92FC-EBAA2F0C5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DDD25-A6CF-4F28-8D64-4435730C36C6}"/>
              </a:ext>
            </a:extLst>
          </p:cNvPr>
          <p:cNvSpPr>
            <a:spLocks noGrp="1"/>
          </p:cNvSpPr>
          <p:nvPr>
            <p:ph type="sldNum" sz="quarter" idx="12"/>
          </p:nvPr>
        </p:nvSpPr>
        <p:spPr/>
        <p:txBody>
          <a:bodyPr/>
          <a:lstStyle/>
          <a:p>
            <a:fld id="{F43DA76A-7A36-411F-BD7B-F18E13405312}" type="slidenum">
              <a:rPr lang="en-US" smtClean="0"/>
              <a:t>‹#›</a:t>
            </a:fld>
            <a:endParaRPr lang="en-US"/>
          </a:p>
        </p:txBody>
      </p:sp>
    </p:spTree>
    <p:extLst>
      <p:ext uri="{BB962C8B-B14F-4D97-AF65-F5344CB8AC3E}">
        <p14:creationId xmlns:p14="http://schemas.microsoft.com/office/powerpoint/2010/main" val="2397499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9CAE-3284-4287-B99C-69F79164D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BB22F-2D28-44EF-B9B6-7A4EBA30A11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28F89-1069-4EAC-9F45-4304BD1329F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EC1217-D396-4635-B1CD-05546DB4A546}"/>
              </a:ext>
            </a:extLst>
          </p:cNvPr>
          <p:cNvSpPr>
            <a:spLocks noGrp="1"/>
          </p:cNvSpPr>
          <p:nvPr>
            <p:ph type="dt" sz="half" idx="10"/>
          </p:nvPr>
        </p:nvSpPr>
        <p:spPr/>
        <p:txBody>
          <a:bodyPr/>
          <a:lstStyle/>
          <a:p>
            <a:fld id="{6FC072CD-B9D8-46EB-9E02-CE692F35B3A0}" type="datetimeFigureOut">
              <a:rPr lang="en-US" smtClean="0"/>
              <a:t>3/16/2020</a:t>
            </a:fld>
            <a:endParaRPr lang="en-US"/>
          </a:p>
        </p:txBody>
      </p:sp>
      <p:sp>
        <p:nvSpPr>
          <p:cNvPr id="6" name="Footer Placeholder 5">
            <a:extLst>
              <a:ext uri="{FF2B5EF4-FFF2-40B4-BE49-F238E27FC236}">
                <a16:creationId xmlns:a16="http://schemas.microsoft.com/office/drawing/2014/main" id="{5B4228C0-9133-47FE-92BB-056B0238B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174C2-F8BC-4B78-AE32-35FF94F090BB}"/>
              </a:ext>
            </a:extLst>
          </p:cNvPr>
          <p:cNvSpPr>
            <a:spLocks noGrp="1"/>
          </p:cNvSpPr>
          <p:nvPr>
            <p:ph type="sldNum" sz="quarter" idx="12"/>
          </p:nvPr>
        </p:nvSpPr>
        <p:spPr/>
        <p:txBody>
          <a:bodyPr/>
          <a:lstStyle/>
          <a:p>
            <a:fld id="{F43DA76A-7A36-411F-BD7B-F18E13405312}" type="slidenum">
              <a:rPr lang="en-US" smtClean="0"/>
              <a:t>‹#›</a:t>
            </a:fld>
            <a:endParaRPr lang="en-US"/>
          </a:p>
        </p:txBody>
      </p:sp>
    </p:spTree>
    <p:extLst>
      <p:ext uri="{BB962C8B-B14F-4D97-AF65-F5344CB8AC3E}">
        <p14:creationId xmlns:p14="http://schemas.microsoft.com/office/powerpoint/2010/main" val="154552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65573"/>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5143488"/>
          </a:xfrm>
          <a:custGeom>
            <a:avLst/>
            <a:gdLst/>
            <a:ahLst/>
            <a:cxnLst/>
            <a:rect l="l" t="t" r="r" b="b"/>
            <a:pathLst>
              <a:path w="285750" h="160734" extrusionOk="0">
                <a:moveTo>
                  <a:pt x="17190" y="8595"/>
                </a:moveTo>
                <a:lnTo>
                  <a:pt x="17190" y="16799"/>
                </a:lnTo>
                <a:lnTo>
                  <a:pt x="8762" y="16799"/>
                </a:lnTo>
                <a:lnTo>
                  <a:pt x="8762" y="8595"/>
                </a:lnTo>
                <a:close/>
                <a:moveTo>
                  <a:pt x="25840" y="8595"/>
                </a:moveTo>
                <a:lnTo>
                  <a:pt x="25840" y="16799"/>
                </a:lnTo>
                <a:lnTo>
                  <a:pt x="17413" y="16799"/>
                </a:lnTo>
                <a:lnTo>
                  <a:pt x="17413" y="8595"/>
                </a:lnTo>
                <a:close/>
                <a:moveTo>
                  <a:pt x="34547" y="8595"/>
                </a:moveTo>
                <a:lnTo>
                  <a:pt x="34547" y="16799"/>
                </a:lnTo>
                <a:lnTo>
                  <a:pt x="26064" y="16799"/>
                </a:lnTo>
                <a:lnTo>
                  <a:pt x="26064" y="8595"/>
                </a:lnTo>
                <a:close/>
                <a:moveTo>
                  <a:pt x="43197" y="8595"/>
                </a:moveTo>
                <a:lnTo>
                  <a:pt x="43197" y="16799"/>
                </a:lnTo>
                <a:lnTo>
                  <a:pt x="34770" y="16799"/>
                </a:lnTo>
                <a:lnTo>
                  <a:pt x="34770" y="8595"/>
                </a:lnTo>
                <a:close/>
                <a:moveTo>
                  <a:pt x="51848" y="8595"/>
                </a:moveTo>
                <a:lnTo>
                  <a:pt x="51848" y="16799"/>
                </a:lnTo>
                <a:lnTo>
                  <a:pt x="43421" y="16799"/>
                </a:lnTo>
                <a:lnTo>
                  <a:pt x="43421" y="8595"/>
                </a:lnTo>
                <a:close/>
                <a:moveTo>
                  <a:pt x="60499" y="8595"/>
                </a:moveTo>
                <a:lnTo>
                  <a:pt x="60499" y="16799"/>
                </a:lnTo>
                <a:lnTo>
                  <a:pt x="52071" y="16799"/>
                </a:lnTo>
                <a:lnTo>
                  <a:pt x="52071" y="8595"/>
                </a:lnTo>
                <a:close/>
                <a:moveTo>
                  <a:pt x="69149" y="8595"/>
                </a:moveTo>
                <a:lnTo>
                  <a:pt x="69149" y="16799"/>
                </a:lnTo>
                <a:lnTo>
                  <a:pt x="60722" y="16799"/>
                </a:lnTo>
                <a:lnTo>
                  <a:pt x="60722" y="8595"/>
                </a:lnTo>
                <a:close/>
                <a:moveTo>
                  <a:pt x="77800" y="8595"/>
                </a:moveTo>
                <a:lnTo>
                  <a:pt x="77800" y="16799"/>
                </a:lnTo>
                <a:lnTo>
                  <a:pt x="69373" y="16799"/>
                </a:lnTo>
                <a:lnTo>
                  <a:pt x="69373" y="8595"/>
                </a:lnTo>
                <a:close/>
                <a:moveTo>
                  <a:pt x="86506" y="8595"/>
                </a:moveTo>
                <a:lnTo>
                  <a:pt x="86506" y="16799"/>
                </a:lnTo>
                <a:lnTo>
                  <a:pt x="78023" y="16799"/>
                </a:lnTo>
                <a:lnTo>
                  <a:pt x="78023" y="8595"/>
                </a:lnTo>
                <a:close/>
                <a:moveTo>
                  <a:pt x="95157" y="8595"/>
                </a:moveTo>
                <a:lnTo>
                  <a:pt x="95157" y="16799"/>
                </a:lnTo>
                <a:lnTo>
                  <a:pt x="86730" y="16799"/>
                </a:lnTo>
                <a:lnTo>
                  <a:pt x="86730" y="8595"/>
                </a:lnTo>
                <a:close/>
                <a:moveTo>
                  <a:pt x="103808" y="8595"/>
                </a:moveTo>
                <a:lnTo>
                  <a:pt x="103808" y="16799"/>
                </a:lnTo>
                <a:lnTo>
                  <a:pt x="95380" y="16799"/>
                </a:lnTo>
                <a:lnTo>
                  <a:pt x="95380" y="8595"/>
                </a:lnTo>
                <a:close/>
                <a:moveTo>
                  <a:pt x="112458" y="8595"/>
                </a:moveTo>
                <a:lnTo>
                  <a:pt x="112458" y="16799"/>
                </a:lnTo>
                <a:lnTo>
                  <a:pt x="104031" y="16799"/>
                </a:lnTo>
                <a:lnTo>
                  <a:pt x="104031" y="8595"/>
                </a:lnTo>
                <a:close/>
                <a:moveTo>
                  <a:pt x="121109" y="8595"/>
                </a:moveTo>
                <a:lnTo>
                  <a:pt x="121109" y="16799"/>
                </a:lnTo>
                <a:lnTo>
                  <a:pt x="112681" y="16799"/>
                </a:lnTo>
                <a:lnTo>
                  <a:pt x="112681" y="8595"/>
                </a:lnTo>
                <a:close/>
                <a:moveTo>
                  <a:pt x="129760" y="8595"/>
                </a:moveTo>
                <a:lnTo>
                  <a:pt x="129760" y="16799"/>
                </a:lnTo>
                <a:lnTo>
                  <a:pt x="121332" y="16799"/>
                </a:lnTo>
                <a:lnTo>
                  <a:pt x="121332" y="8595"/>
                </a:lnTo>
                <a:close/>
                <a:moveTo>
                  <a:pt x="138410" y="8595"/>
                </a:moveTo>
                <a:lnTo>
                  <a:pt x="138410" y="16799"/>
                </a:lnTo>
                <a:lnTo>
                  <a:pt x="129983" y="16799"/>
                </a:lnTo>
                <a:lnTo>
                  <a:pt x="129983" y="8595"/>
                </a:lnTo>
                <a:close/>
                <a:moveTo>
                  <a:pt x="147117" y="8595"/>
                </a:moveTo>
                <a:lnTo>
                  <a:pt x="147117" y="16799"/>
                </a:lnTo>
                <a:lnTo>
                  <a:pt x="138633" y="16799"/>
                </a:lnTo>
                <a:lnTo>
                  <a:pt x="138633" y="8595"/>
                </a:lnTo>
                <a:close/>
                <a:moveTo>
                  <a:pt x="155767" y="8595"/>
                </a:moveTo>
                <a:lnTo>
                  <a:pt x="155767" y="16799"/>
                </a:lnTo>
                <a:lnTo>
                  <a:pt x="147340" y="16799"/>
                </a:lnTo>
                <a:lnTo>
                  <a:pt x="147340" y="8595"/>
                </a:lnTo>
                <a:close/>
                <a:moveTo>
                  <a:pt x="164418" y="8595"/>
                </a:moveTo>
                <a:lnTo>
                  <a:pt x="164418" y="16799"/>
                </a:lnTo>
                <a:lnTo>
                  <a:pt x="155990" y="16799"/>
                </a:lnTo>
                <a:lnTo>
                  <a:pt x="155990" y="8595"/>
                </a:lnTo>
                <a:close/>
                <a:moveTo>
                  <a:pt x="173069" y="8595"/>
                </a:moveTo>
                <a:lnTo>
                  <a:pt x="173069" y="16799"/>
                </a:lnTo>
                <a:lnTo>
                  <a:pt x="164641" y="16799"/>
                </a:lnTo>
                <a:lnTo>
                  <a:pt x="164641" y="8595"/>
                </a:lnTo>
                <a:close/>
                <a:moveTo>
                  <a:pt x="181719" y="8595"/>
                </a:moveTo>
                <a:lnTo>
                  <a:pt x="181719" y="16799"/>
                </a:lnTo>
                <a:lnTo>
                  <a:pt x="173292" y="16799"/>
                </a:lnTo>
                <a:lnTo>
                  <a:pt x="173292" y="8595"/>
                </a:lnTo>
                <a:close/>
                <a:moveTo>
                  <a:pt x="190370" y="8595"/>
                </a:moveTo>
                <a:lnTo>
                  <a:pt x="190370" y="16799"/>
                </a:lnTo>
                <a:lnTo>
                  <a:pt x="181942" y="16799"/>
                </a:lnTo>
                <a:lnTo>
                  <a:pt x="181942" y="8595"/>
                </a:lnTo>
                <a:close/>
                <a:moveTo>
                  <a:pt x="199020" y="8595"/>
                </a:moveTo>
                <a:lnTo>
                  <a:pt x="199020" y="16799"/>
                </a:lnTo>
                <a:lnTo>
                  <a:pt x="190593" y="16799"/>
                </a:lnTo>
                <a:lnTo>
                  <a:pt x="190593" y="8595"/>
                </a:lnTo>
                <a:close/>
                <a:moveTo>
                  <a:pt x="207727" y="8595"/>
                </a:moveTo>
                <a:lnTo>
                  <a:pt x="207727" y="16799"/>
                </a:lnTo>
                <a:lnTo>
                  <a:pt x="199244" y="16799"/>
                </a:lnTo>
                <a:lnTo>
                  <a:pt x="199244" y="8595"/>
                </a:lnTo>
                <a:close/>
                <a:moveTo>
                  <a:pt x="216377" y="8595"/>
                </a:moveTo>
                <a:lnTo>
                  <a:pt x="216377" y="16799"/>
                </a:lnTo>
                <a:lnTo>
                  <a:pt x="207950" y="16799"/>
                </a:lnTo>
                <a:lnTo>
                  <a:pt x="207950" y="8595"/>
                </a:lnTo>
                <a:close/>
                <a:moveTo>
                  <a:pt x="225028" y="8595"/>
                </a:moveTo>
                <a:lnTo>
                  <a:pt x="225028" y="16799"/>
                </a:lnTo>
                <a:lnTo>
                  <a:pt x="216601" y="16799"/>
                </a:lnTo>
                <a:lnTo>
                  <a:pt x="216601" y="8595"/>
                </a:lnTo>
                <a:close/>
                <a:moveTo>
                  <a:pt x="233679" y="8595"/>
                </a:moveTo>
                <a:lnTo>
                  <a:pt x="233679" y="16799"/>
                </a:lnTo>
                <a:lnTo>
                  <a:pt x="225251" y="16799"/>
                </a:lnTo>
                <a:lnTo>
                  <a:pt x="225251" y="8595"/>
                </a:lnTo>
                <a:close/>
                <a:moveTo>
                  <a:pt x="242329" y="8595"/>
                </a:moveTo>
                <a:lnTo>
                  <a:pt x="242329" y="16799"/>
                </a:lnTo>
                <a:lnTo>
                  <a:pt x="233902" y="16799"/>
                </a:lnTo>
                <a:lnTo>
                  <a:pt x="233902" y="8595"/>
                </a:lnTo>
                <a:close/>
                <a:moveTo>
                  <a:pt x="250980" y="8595"/>
                </a:moveTo>
                <a:lnTo>
                  <a:pt x="250980" y="16799"/>
                </a:lnTo>
                <a:lnTo>
                  <a:pt x="242553" y="16799"/>
                </a:lnTo>
                <a:lnTo>
                  <a:pt x="242553" y="8595"/>
                </a:lnTo>
                <a:close/>
                <a:moveTo>
                  <a:pt x="259686" y="8595"/>
                </a:moveTo>
                <a:lnTo>
                  <a:pt x="259686" y="16799"/>
                </a:lnTo>
                <a:lnTo>
                  <a:pt x="251203" y="16799"/>
                </a:lnTo>
                <a:lnTo>
                  <a:pt x="251203" y="8595"/>
                </a:lnTo>
                <a:close/>
                <a:moveTo>
                  <a:pt x="268337" y="8595"/>
                </a:moveTo>
                <a:lnTo>
                  <a:pt x="268337" y="16799"/>
                </a:lnTo>
                <a:lnTo>
                  <a:pt x="259910" y="16799"/>
                </a:lnTo>
                <a:lnTo>
                  <a:pt x="259910" y="8595"/>
                </a:lnTo>
                <a:close/>
                <a:moveTo>
                  <a:pt x="276988" y="8595"/>
                </a:moveTo>
                <a:lnTo>
                  <a:pt x="276988" y="16799"/>
                </a:lnTo>
                <a:lnTo>
                  <a:pt x="268560" y="16799"/>
                </a:lnTo>
                <a:lnTo>
                  <a:pt x="268560" y="8595"/>
                </a:lnTo>
                <a:close/>
                <a:moveTo>
                  <a:pt x="17190" y="17022"/>
                </a:moveTo>
                <a:lnTo>
                  <a:pt x="17190" y="25282"/>
                </a:lnTo>
                <a:lnTo>
                  <a:pt x="8762" y="25282"/>
                </a:lnTo>
                <a:lnTo>
                  <a:pt x="8762" y="17022"/>
                </a:lnTo>
                <a:close/>
                <a:moveTo>
                  <a:pt x="25840" y="17022"/>
                </a:moveTo>
                <a:lnTo>
                  <a:pt x="25840" y="25282"/>
                </a:lnTo>
                <a:lnTo>
                  <a:pt x="17413" y="25282"/>
                </a:lnTo>
                <a:lnTo>
                  <a:pt x="17413" y="17022"/>
                </a:lnTo>
                <a:close/>
                <a:moveTo>
                  <a:pt x="34547" y="17022"/>
                </a:moveTo>
                <a:lnTo>
                  <a:pt x="34547" y="25282"/>
                </a:lnTo>
                <a:lnTo>
                  <a:pt x="26064" y="25282"/>
                </a:lnTo>
                <a:lnTo>
                  <a:pt x="26064" y="17022"/>
                </a:lnTo>
                <a:close/>
                <a:moveTo>
                  <a:pt x="43197" y="17022"/>
                </a:moveTo>
                <a:lnTo>
                  <a:pt x="43197" y="25282"/>
                </a:lnTo>
                <a:lnTo>
                  <a:pt x="34770" y="25282"/>
                </a:lnTo>
                <a:lnTo>
                  <a:pt x="34770" y="17022"/>
                </a:lnTo>
                <a:close/>
                <a:moveTo>
                  <a:pt x="51848" y="17022"/>
                </a:moveTo>
                <a:lnTo>
                  <a:pt x="51848" y="25282"/>
                </a:lnTo>
                <a:lnTo>
                  <a:pt x="43421" y="25282"/>
                </a:lnTo>
                <a:lnTo>
                  <a:pt x="43421" y="17022"/>
                </a:lnTo>
                <a:close/>
                <a:moveTo>
                  <a:pt x="60499" y="17022"/>
                </a:moveTo>
                <a:lnTo>
                  <a:pt x="60499" y="25282"/>
                </a:lnTo>
                <a:lnTo>
                  <a:pt x="52071" y="25282"/>
                </a:lnTo>
                <a:lnTo>
                  <a:pt x="52071" y="17022"/>
                </a:lnTo>
                <a:close/>
                <a:moveTo>
                  <a:pt x="69149" y="17022"/>
                </a:moveTo>
                <a:lnTo>
                  <a:pt x="69149" y="25282"/>
                </a:lnTo>
                <a:lnTo>
                  <a:pt x="60722" y="25282"/>
                </a:lnTo>
                <a:lnTo>
                  <a:pt x="60722" y="17022"/>
                </a:lnTo>
                <a:close/>
                <a:moveTo>
                  <a:pt x="77800" y="17022"/>
                </a:moveTo>
                <a:lnTo>
                  <a:pt x="77800" y="25282"/>
                </a:lnTo>
                <a:lnTo>
                  <a:pt x="69373" y="25282"/>
                </a:lnTo>
                <a:lnTo>
                  <a:pt x="69373" y="17022"/>
                </a:lnTo>
                <a:close/>
                <a:moveTo>
                  <a:pt x="86506" y="17022"/>
                </a:moveTo>
                <a:lnTo>
                  <a:pt x="86506" y="25282"/>
                </a:lnTo>
                <a:lnTo>
                  <a:pt x="78023" y="25282"/>
                </a:lnTo>
                <a:lnTo>
                  <a:pt x="78023" y="17022"/>
                </a:lnTo>
                <a:close/>
                <a:moveTo>
                  <a:pt x="95157" y="17022"/>
                </a:moveTo>
                <a:lnTo>
                  <a:pt x="95157" y="25282"/>
                </a:lnTo>
                <a:lnTo>
                  <a:pt x="86730" y="25282"/>
                </a:lnTo>
                <a:lnTo>
                  <a:pt x="86730" y="17022"/>
                </a:lnTo>
                <a:close/>
                <a:moveTo>
                  <a:pt x="103808" y="17022"/>
                </a:moveTo>
                <a:lnTo>
                  <a:pt x="103808" y="25282"/>
                </a:lnTo>
                <a:lnTo>
                  <a:pt x="95380" y="25282"/>
                </a:lnTo>
                <a:lnTo>
                  <a:pt x="95380" y="17022"/>
                </a:lnTo>
                <a:close/>
                <a:moveTo>
                  <a:pt x="112458" y="17022"/>
                </a:moveTo>
                <a:lnTo>
                  <a:pt x="112458" y="25282"/>
                </a:lnTo>
                <a:lnTo>
                  <a:pt x="104031" y="25282"/>
                </a:lnTo>
                <a:lnTo>
                  <a:pt x="104031" y="17022"/>
                </a:lnTo>
                <a:close/>
                <a:moveTo>
                  <a:pt x="121109" y="17022"/>
                </a:moveTo>
                <a:lnTo>
                  <a:pt x="121109" y="25282"/>
                </a:lnTo>
                <a:lnTo>
                  <a:pt x="112681" y="25282"/>
                </a:lnTo>
                <a:lnTo>
                  <a:pt x="112681" y="17022"/>
                </a:lnTo>
                <a:close/>
                <a:moveTo>
                  <a:pt x="129760" y="17022"/>
                </a:moveTo>
                <a:lnTo>
                  <a:pt x="129760" y="25282"/>
                </a:lnTo>
                <a:lnTo>
                  <a:pt x="121332" y="25282"/>
                </a:lnTo>
                <a:lnTo>
                  <a:pt x="121332" y="17022"/>
                </a:lnTo>
                <a:close/>
                <a:moveTo>
                  <a:pt x="138410" y="17022"/>
                </a:moveTo>
                <a:lnTo>
                  <a:pt x="138410" y="25282"/>
                </a:lnTo>
                <a:lnTo>
                  <a:pt x="129983" y="25282"/>
                </a:lnTo>
                <a:lnTo>
                  <a:pt x="129983" y="17022"/>
                </a:lnTo>
                <a:close/>
                <a:moveTo>
                  <a:pt x="147117" y="17022"/>
                </a:moveTo>
                <a:lnTo>
                  <a:pt x="147117" y="25282"/>
                </a:lnTo>
                <a:lnTo>
                  <a:pt x="138633" y="25282"/>
                </a:lnTo>
                <a:lnTo>
                  <a:pt x="138633" y="17022"/>
                </a:lnTo>
                <a:close/>
                <a:moveTo>
                  <a:pt x="155767" y="17022"/>
                </a:moveTo>
                <a:lnTo>
                  <a:pt x="155767" y="25282"/>
                </a:lnTo>
                <a:lnTo>
                  <a:pt x="147340" y="25282"/>
                </a:lnTo>
                <a:lnTo>
                  <a:pt x="147340" y="17022"/>
                </a:lnTo>
                <a:close/>
                <a:moveTo>
                  <a:pt x="164418" y="17022"/>
                </a:moveTo>
                <a:lnTo>
                  <a:pt x="164418" y="25282"/>
                </a:lnTo>
                <a:lnTo>
                  <a:pt x="155990" y="25282"/>
                </a:lnTo>
                <a:lnTo>
                  <a:pt x="155990" y="17022"/>
                </a:lnTo>
                <a:close/>
                <a:moveTo>
                  <a:pt x="173069" y="17022"/>
                </a:moveTo>
                <a:lnTo>
                  <a:pt x="173069" y="25282"/>
                </a:lnTo>
                <a:lnTo>
                  <a:pt x="164641" y="25282"/>
                </a:lnTo>
                <a:lnTo>
                  <a:pt x="164641" y="17022"/>
                </a:lnTo>
                <a:close/>
                <a:moveTo>
                  <a:pt x="181719" y="17022"/>
                </a:moveTo>
                <a:lnTo>
                  <a:pt x="181719" y="25282"/>
                </a:lnTo>
                <a:lnTo>
                  <a:pt x="173292" y="25282"/>
                </a:lnTo>
                <a:lnTo>
                  <a:pt x="173292" y="17022"/>
                </a:lnTo>
                <a:close/>
                <a:moveTo>
                  <a:pt x="190370" y="17022"/>
                </a:moveTo>
                <a:lnTo>
                  <a:pt x="190370" y="25282"/>
                </a:lnTo>
                <a:lnTo>
                  <a:pt x="181942" y="25282"/>
                </a:lnTo>
                <a:lnTo>
                  <a:pt x="181942" y="17022"/>
                </a:lnTo>
                <a:close/>
                <a:moveTo>
                  <a:pt x="199020" y="17022"/>
                </a:moveTo>
                <a:lnTo>
                  <a:pt x="199020" y="25282"/>
                </a:lnTo>
                <a:lnTo>
                  <a:pt x="190593" y="25282"/>
                </a:lnTo>
                <a:lnTo>
                  <a:pt x="190593" y="17022"/>
                </a:lnTo>
                <a:close/>
                <a:moveTo>
                  <a:pt x="207727" y="17022"/>
                </a:moveTo>
                <a:lnTo>
                  <a:pt x="207727" y="25282"/>
                </a:lnTo>
                <a:lnTo>
                  <a:pt x="199244" y="25282"/>
                </a:lnTo>
                <a:lnTo>
                  <a:pt x="199244" y="17022"/>
                </a:lnTo>
                <a:close/>
                <a:moveTo>
                  <a:pt x="216377" y="17022"/>
                </a:moveTo>
                <a:lnTo>
                  <a:pt x="216377" y="25282"/>
                </a:lnTo>
                <a:lnTo>
                  <a:pt x="207950" y="25282"/>
                </a:lnTo>
                <a:lnTo>
                  <a:pt x="207950" y="17022"/>
                </a:lnTo>
                <a:close/>
                <a:moveTo>
                  <a:pt x="225028" y="17022"/>
                </a:moveTo>
                <a:lnTo>
                  <a:pt x="225028" y="25282"/>
                </a:lnTo>
                <a:lnTo>
                  <a:pt x="216601" y="25282"/>
                </a:lnTo>
                <a:lnTo>
                  <a:pt x="216601" y="17022"/>
                </a:lnTo>
                <a:close/>
                <a:moveTo>
                  <a:pt x="233679" y="17022"/>
                </a:moveTo>
                <a:lnTo>
                  <a:pt x="233679" y="25282"/>
                </a:lnTo>
                <a:lnTo>
                  <a:pt x="225251" y="25282"/>
                </a:lnTo>
                <a:lnTo>
                  <a:pt x="225251" y="17022"/>
                </a:lnTo>
                <a:close/>
                <a:moveTo>
                  <a:pt x="242329" y="17022"/>
                </a:moveTo>
                <a:lnTo>
                  <a:pt x="242329" y="25282"/>
                </a:lnTo>
                <a:lnTo>
                  <a:pt x="233902" y="25282"/>
                </a:lnTo>
                <a:lnTo>
                  <a:pt x="233902" y="17022"/>
                </a:lnTo>
                <a:close/>
                <a:moveTo>
                  <a:pt x="250980" y="17022"/>
                </a:moveTo>
                <a:lnTo>
                  <a:pt x="250980" y="25282"/>
                </a:lnTo>
                <a:lnTo>
                  <a:pt x="242553" y="25282"/>
                </a:lnTo>
                <a:lnTo>
                  <a:pt x="242553" y="17022"/>
                </a:lnTo>
                <a:close/>
                <a:moveTo>
                  <a:pt x="259686" y="17022"/>
                </a:moveTo>
                <a:lnTo>
                  <a:pt x="259686" y="25282"/>
                </a:lnTo>
                <a:lnTo>
                  <a:pt x="251203" y="25282"/>
                </a:lnTo>
                <a:lnTo>
                  <a:pt x="251203" y="17022"/>
                </a:lnTo>
                <a:close/>
                <a:moveTo>
                  <a:pt x="268337" y="17022"/>
                </a:moveTo>
                <a:lnTo>
                  <a:pt x="268337" y="25282"/>
                </a:lnTo>
                <a:lnTo>
                  <a:pt x="259910" y="25282"/>
                </a:lnTo>
                <a:lnTo>
                  <a:pt x="259910" y="17022"/>
                </a:lnTo>
                <a:close/>
                <a:moveTo>
                  <a:pt x="276988" y="17022"/>
                </a:moveTo>
                <a:lnTo>
                  <a:pt x="276988" y="25282"/>
                </a:lnTo>
                <a:lnTo>
                  <a:pt x="268560" y="25282"/>
                </a:lnTo>
                <a:lnTo>
                  <a:pt x="268560" y="17022"/>
                </a:lnTo>
                <a:close/>
                <a:moveTo>
                  <a:pt x="17190" y="25505"/>
                </a:moveTo>
                <a:lnTo>
                  <a:pt x="17190" y="33709"/>
                </a:lnTo>
                <a:lnTo>
                  <a:pt x="8762" y="33709"/>
                </a:lnTo>
                <a:lnTo>
                  <a:pt x="8762" y="25505"/>
                </a:lnTo>
                <a:close/>
                <a:moveTo>
                  <a:pt x="25840" y="25505"/>
                </a:moveTo>
                <a:lnTo>
                  <a:pt x="25840" y="33709"/>
                </a:lnTo>
                <a:lnTo>
                  <a:pt x="17413" y="33709"/>
                </a:lnTo>
                <a:lnTo>
                  <a:pt x="17413" y="25505"/>
                </a:lnTo>
                <a:close/>
                <a:moveTo>
                  <a:pt x="34547" y="25505"/>
                </a:moveTo>
                <a:lnTo>
                  <a:pt x="34547" y="33709"/>
                </a:lnTo>
                <a:lnTo>
                  <a:pt x="26064" y="33709"/>
                </a:lnTo>
                <a:lnTo>
                  <a:pt x="26064" y="25505"/>
                </a:lnTo>
                <a:close/>
                <a:moveTo>
                  <a:pt x="43197" y="25505"/>
                </a:moveTo>
                <a:lnTo>
                  <a:pt x="43197" y="33709"/>
                </a:lnTo>
                <a:lnTo>
                  <a:pt x="34770" y="33709"/>
                </a:lnTo>
                <a:lnTo>
                  <a:pt x="34770" y="25505"/>
                </a:lnTo>
                <a:close/>
                <a:moveTo>
                  <a:pt x="51848" y="25505"/>
                </a:moveTo>
                <a:lnTo>
                  <a:pt x="51848" y="33709"/>
                </a:lnTo>
                <a:lnTo>
                  <a:pt x="43421" y="33709"/>
                </a:lnTo>
                <a:lnTo>
                  <a:pt x="43421" y="25505"/>
                </a:lnTo>
                <a:close/>
                <a:moveTo>
                  <a:pt x="60499" y="25505"/>
                </a:moveTo>
                <a:lnTo>
                  <a:pt x="60499" y="33709"/>
                </a:lnTo>
                <a:lnTo>
                  <a:pt x="52071" y="33709"/>
                </a:lnTo>
                <a:lnTo>
                  <a:pt x="52071" y="25505"/>
                </a:lnTo>
                <a:close/>
                <a:moveTo>
                  <a:pt x="69149" y="25505"/>
                </a:moveTo>
                <a:lnTo>
                  <a:pt x="69149" y="33709"/>
                </a:lnTo>
                <a:lnTo>
                  <a:pt x="60722" y="33709"/>
                </a:lnTo>
                <a:lnTo>
                  <a:pt x="60722" y="25505"/>
                </a:lnTo>
                <a:close/>
                <a:moveTo>
                  <a:pt x="77800" y="25505"/>
                </a:moveTo>
                <a:lnTo>
                  <a:pt x="77800" y="33709"/>
                </a:lnTo>
                <a:lnTo>
                  <a:pt x="69373" y="33709"/>
                </a:lnTo>
                <a:lnTo>
                  <a:pt x="69373" y="25505"/>
                </a:lnTo>
                <a:close/>
                <a:moveTo>
                  <a:pt x="86506" y="25505"/>
                </a:moveTo>
                <a:lnTo>
                  <a:pt x="86506" y="33709"/>
                </a:lnTo>
                <a:lnTo>
                  <a:pt x="78023" y="33709"/>
                </a:lnTo>
                <a:lnTo>
                  <a:pt x="78023" y="25505"/>
                </a:lnTo>
                <a:close/>
                <a:moveTo>
                  <a:pt x="95157" y="25505"/>
                </a:moveTo>
                <a:lnTo>
                  <a:pt x="95157" y="33709"/>
                </a:lnTo>
                <a:lnTo>
                  <a:pt x="86730" y="33709"/>
                </a:lnTo>
                <a:lnTo>
                  <a:pt x="86730" y="25505"/>
                </a:lnTo>
                <a:close/>
                <a:moveTo>
                  <a:pt x="103808" y="25505"/>
                </a:moveTo>
                <a:lnTo>
                  <a:pt x="103808" y="33709"/>
                </a:lnTo>
                <a:lnTo>
                  <a:pt x="95380" y="33709"/>
                </a:lnTo>
                <a:lnTo>
                  <a:pt x="95380" y="25505"/>
                </a:lnTo>
                <a:close/>
                <a:moveTo>
                  <a:pt x="112458" y="25505"/>
                </a:moveTo>
                <a:lnTo>
                  <a:pt x="112458" y="33709"/>
                </a:lnTo>
                <a:lnTo>
                  <a:pt x="104031" y="33709"/>
                </a:lnTo>
                <a:lnTo>
                  <a:pt x="104031" y="25505"/>
                </a:lnTo>
                <a:close/>
                <a:moveTo>
                  <a:pt x="121109" y="25505"/>
                </a:moveTo>
                <a:lnTo>
                  <a:pt x="121109" y="33709"/>
                </a:lnTo>
                <a:lnTo>
                  <a:pt x="112681" y="33709"/>
                </a:lnTo>
                <a:lnTo>
                  <a:pt x="112681" y="25505"/>
                </a:lnTo>
                <a:close/>
                <a:moveTo>
                  <a:pt x="129760" y="25505"/>
                </a:moveTo>
                <a:lnTo>
                  <a:pt x="129760" y="33709"/>
                </a:lnTo>
                <a:lnTo>
                  <a:pt x="121332" y="33709"/>
                </a:lnTo>
                <a:lnTo>
                  <a:pt x="121332" y="25505"/>
                </a:lnTo>
                <a:close/>
                <a:moveTo>
                  <a:pt x="138410" y="25505"/>
                </a:moveTo>
                <a:lnTo>
                  <a:pt x="138410" y="33709"/>
                </a:lnTo>
                <a:lnTo>
                  <a:pt x="129983" y="33709"/>
                </a:lnTo>
                <a:lnTo>
                  <a:pt x="129983" y="25505"/>
                </a:lnTo>
                <a:close/>
                <a:moveTo>
                  <a:pt x="147117" y="25505"/>
                </a:moveTo>
                <a:lnTo>
                  <a:pt x="147117" y="33709"/>
                </a:lnTo>
                <a:lnTo>
                  <a:pt x="138633" y="33709"/>
                </a:lnTo>
                <a:lnTo>
                  <a:pt x="138633" y="25505"/>
                </a:lnTo>
                <a:close/>
                <a:moveTo>
                  <a:pt x="155767" y="25505"/>
                </a:moveTo>
                <a:lnTo>
                  <a:pt x="155767" y="33709"/>
                </a:lnTo>
                <a:lnTo>
                  <a:pt x="147340" y="33709"/>
                </a:lnTo>
                <a:lnTo>
                  <a:pt x="147340" y="25505"/>
                </a:lnTo>
                <a:close/>
                <a:moveTo>
                  <a:pt x="164418" y="25505"/>
                </a:moveTo>
                <a:lnTo>
                  <a:pt x="164418" y="33709"/>
                </a:lnTo>
                <a:lnTo>
                  <a:pt x="155990" y="33709"/>
                </a:lnTo>
                <a:lnTo>
                  <a:pt x="155990" y="25505"/>
                </a:lnTo>
                <a:close/>
                <a:moveTo>
                  <a:pt x="173069" y="25505"/>
                </a:moveTo>
                <a:lnTo>
                  <a:pt x="173069" y="33709"/>
                </a:lnTo>
                <a:lnTo>
                  <a:pt x="164641" y="33709"/>
                </a:lnTo>
                <a:lnTo>
                  <a:pt x="164641" y="25505"/>
                </a:lnTo>
                <a:close/>
                <a:moveTo>
                  <a:pt x="181719" y="25505"/>
                </a:moveTo>
                <a:lnTo>
                  <a:pt x="181719" y="33709"/>
                </a:lnTo>
                <a:lnTo>
                  <a:pt x="173292" y="33709"/>
                </a:lnTo>
                <a:lnTo>
                  <a:pt x="173292" y="25505"/>
                </a:lnTo>
                <a:close/>
                <a:moveTo>
                  <a:pt x="190370" y="25505"/>
                </a:moveTo>
                <a:lnTo>
                  <a:pt x="190370" y="33709"/>
                </a:lnTo>
                <a:lnTo>
                  <a:pt x="181942" y="33709"/>
                </a:lnTo>
                <a:lnTo>
                  <a:pt x="181942" y="25505"/>
                </a:lnTo>
                <a:close/>
                <a:moveTo>
                  <a:pt x="199020" y="25505"/>
                </a:moveTo>
                <a:lnTo>
                  <a:pt x="199020" y="33709"/>
                </a:lnTo>
                <a:lnTo>
                  <a:pt x="190593" y="33709"/>
                </a:lnTo>
                <a:lnTo>
                  <a:pt x="190593" y="25505"/>
                </a:lnTo>
                <a:close/>
                <a:moveTo>
                  <a:pt x="207727" y="25505"/>
                </a:moveTo>
                <a:lnTo>
                  <a:pt x="207727" y="33709"/>
                </a:lnTo>
                <a:lnTo>
                  <a:pt x="199244" y="33709"/>
                </a:lnTo>
                <a:lnTo>
                  <a:pt x="199244" y="25505"/>
                </a:lnTo>
                <a:close/>
                <a:moveTo>
                  <a:pt x="216377" y="25505"/>
                </a:moveTo>
                <a:lnTo>
                  <a:pt x="216377" y="33709"/>
                </a:lnTo>
                <a:lnTo>
                  <a:pt x="207950" y="33709"/>
                </a:lnTo>
                <a:lnTo>
                  <a:pt x="207950" y="25505"/>
                </a:lnTo>
                <a:close/>
                <a:moveTo>
                  <a:pt x="225028" y="25505"/>
                </a:moveTo>
                <a:lnTo>
                  <a:pt x="225028" y="33709"/>
                </a:lnTo>
                <a:lnTo>
                  <a:pt x="216601" y="33709"/>
                </a:lnTo>
                <a:lnTo>
                  <a:pt x="216601" y="25505"/>
                </a:lnTo>
                <a:close/>
                <a:moveTo>
                  <a:pt x="233679" y="25505"/>
                </a:moveTo>
                <a:lnTo>
                  <a:pt x="233679" y="33709"/>
                </a:lnTo>
                <a:lnTo>
                  <a:pt x="225251" y="33709"/>
                </a:lnTo>
                <a:lnTo>
                  <a:pt x="225251" y="25505"/>
                </a:lnTo>
                <a:close/>
                <a:moveTo>
                  <a:pt x="242329" y="25505"/>
                </a:moveTo>
                <a:lnTo>
                  <a:pt x="242329" y="33709"/>
                </a:lnTo>
                <a:lnTo>
                  <a:pt x="233902" y="33709"/>
                </a:lnTo>
                <a:lnTo>
                  <a:pt x="233902" y="25505"/>
                </a:lnTo>
                <a:close/>
                <a:moveTo>
                  <a:pt x="250980" y="25505"/>
                </a:moveTo>
                <a:lnTo>
                  <a:pt x="250980" y="33709"/>
                </a:lnTo>
                <a:lnTo>
                  <a:pt x="242553" y="33709"/>
                </a:lnTo>
                <a:lnTo>
                  <a:pt x="242553" y="25505"/>
                </a:lnTo>
                <a:close/>
                <a:moveTo>
                  <a:pt x="259686" y="25505"/>
                </a:moveTo>
                <a:lnTo>
                  <a:pt x="259686" y="33709"/>
                </a:lnTo>
                <a:lnTo>
                  <a:pt x="251203" y="33709"/>
                </a:lnTo>
                <a:lnTo>
                  <a:pt x="251203" y="25505"/>
                </a:lnTo>
                <a:close/>
                <a:moveTo>
                  <a:pt x="268337" y="25505"/>
                </a:moveTo>
                <a:lnTo>
                  <a:pt x="268337" y="33709"/>
                </a:lnTo>
                <a:lnTo>
                  <a:pt x="259910" y="33709"/>
                </a:lnTo>
                <a:lnTo>
                  <a:pt x="259910" y="25505"/>
                </a:lnTo>
                <a:close/>
                <a:moveTo>
                  <a:pt x="276988" y="25505"/>
                </a:moveTo>
                <a:lnTo>
                  <a:pt x="276988" y="33709"/>
                </a:lnTo>
                <a:lnTo>
                  <a:pt x="268560" y="33709"/>
                </a:lnTo>
                <a:lnTo>
                  <a:pt x="268560" y="25505"/>
                </a:lnTo>
                <a:close/>
                <a:moveTo>
                  <a:pt x="17190" y="33933"/>
                </a:moveTo>
                <a:lnTo>
                  <a:pt x="17190" y="42193"/>
                </a:lnTo>
                <a:lnTo>
                  <a:pt x="8762" y="42193"/>
                </a:lnTo>
                <a:lnTo>
                  <a:pt x="8762" y="33933"/>
                </a:lnTo>
                <a:close/>
                <a:moveTo>
                  <a:pt x="25840" y="33933"/>
                </a:moveTo>
                <a:lnTo>
                  <a:pt x="25840" y="42193"/>
                </a:lnTo>
                <a:lnTo>
                  <a:pt x="17413" y="42193"/>
                </a:lnTo>
                <a:lnTo>
                  <a:pt x="17413" y="33933"/>
                </a:lnTo>
                <a:close/>
                <a:moveTo>
                  <a:pt x="34547" y="33933"/>
                </a:moveTo>
                <a:lnTo>
                  <a:pt x="34547" y="42193"/>
                </a:lnTo>
                <a:lnTo>
                  <a:pt x="26064" y="42193"/>
                </a:lnTo>
                <a:lnTo>
                  <a:pt x="26064" y="33933"/>
                </a:lnTo>
                <a:close/>
                <a:moveTo>
                  <a:pt x="43197" y="33933"/>
                </a:moveTo>
                <a:lnTo>
                  <a:pt x="43197" y="42193"/>
                </a:lnTo>
                <a:lnTo>
                  <a:pt x="34770" y="42193"/>
                </a:lnTo>
                <a:lnTo>
                  <a:pt x="34770" y="33933"/>
                </a:lnTo>
                <a:close/>
                <a:moveTo>
                  <a:pt x="51848" y="33933"/>
                </a:moveTo>
                <a:lnTo>
                  <a:pt x="51848" y="42193"/>
                </a:lnTo>
                <a:lnTo>
                  <a:pt x="43421" y="42193"/>
                </a:lnTo>
                <a:lnTo>
                  <a:pt x="43421" y="33933"/>
                </a:lnTo>
                <a:close/>
                <a:moveTo>
                  <a:pt x="60499" y="33933"/>
                </a:moveTo>
                <a:lnTo>
                  <a:pt x="60499" y="42193"/>
                </a:lnTo>
                <a:lnTo>
                  <a:pt x="52071" y="42193"/>
                </a:lnTo>
                <a:lnTo>
                  <a:pt x="52071" y="33933"/>
                </a:lnTo>
                <a:close/>
                <a:moveTo>
                  <a:pt x="69149" y="33933"/>
                </a:moveTo>
                <a:lnTo>
                  <a:pt x="69149" y="42193"/>
                </a:lnTo>
                <a:lnTo>
                  <a:pt x="60722" y="42193"/>
                </a:lnTo>
                <a:lnTo>
                  <a:pt x="60722" y="33933"/>
                </a:lnTo>
                <a:close/>
                <a:moveTo>
                  <a:pt x="77800" y="33933"/>
                </a:moveTo>
                <a:lnTo>
                  <a:pt x="77800" y="42193"/>
                </a:lnTo>
                <a:lnTo>
                  <a:pt x="69373" y="42193"/>
                </a:lnTo>
                <a:lnTo>
                  <a:pt x="69373" y="33933"/>
                </a:lnTo>
                <a:close/>
                <a:moveTo>
                  <a:pt x="86506" y="33933"/>
                </a:moveTo>
                <a:lnTo>
                  <a:pt x="86506" y="42193"/>
                </a:lnTo>
                <a:lnTo>
                  <a:pt x="78023" y="42193"/>
                </a:lnTo>
                <a:lnTo>
                  <a:pt x="78023" y="33933"/>
                </a:lnTo>
                <a:close/>
                <a:moveTo>
                  <a:pt x="95157" y="33933"/>
                </a:moveTo>
                <a:lnTo>
                  <a:pt x="95157" y="42193"/>
                </a:lnTo>
                <a:lnTo>
                  <a:pt x="86730" y="42193"/>
                </a:lnTo>
                <a:lnTo>
                  <a:pt x="86730" y="33933"/>
                </a:lnTo>
                <a:close/>
                <a:moveTo>
                  <a:pt x="103808" y="33933"/>
                </a:moveTo>
                <a:lnTo>
                  <a:pt x="103808" y="42193"/>
                </a:lnTo>
                <a:lnTo>
                  <a:pt x="95380" y="42193"/>
                </a:lnTo>
                <a:lnTo>
                  <a:pt x="95380" y="33933"/>
                </a:lnTo>
                <a:close/>
                <a:moveTo>
                  <a:pt x="112458" y="33933"/>
                </a:moveTo>
                <a:lnTo>
                  <a:pt x="112458" y="42193"/>
                </a:lnTo>
                <a:lnTo>
                  <a:pt x="104031" y="42193"/>
                </a:lnTo>
                <a:lnTo>
                  <a:pt x="104031" y="33933"/>
                </a:lnTo>
                <a:close/>
                <a:moveTo>
                  <a:pt x="121109" y="33933"/>
                </a:moveTo>
                <a:lnTo>
                  <a:pt x="121109" y="42193"/>
                </a:lnTo>
                <a:lnTo>
                  <a:pt x="112681" y="42193"/>
                </a:lnTo>
                <a:lnTo>
                  <a:pt x="112681" y="33933"/>
                </a:lnTo>
                <a:close/>
                <a:moveTo>
                  <a:pt x="129760" y="33933"/>
                </a:moveTo>
                <a:lnTo>
                  <a:pt x="129760" y="42193"/>
                </a:lnTo>
                <a:lnTo>
                  <a:pt x="121332" y="42193"/>
                </a:lnTo>
                <a:lnTo>
                  <a:pt x="121332" y="33933"/>
                </a:lnTo>
                <a:close/>
                <a:moveTo>
                  <a:pt x="138410" y="33933"/>
                </a:moveTo>
                <a:lnTo>
                  <a:pt x="138410" y="42193"/>
                </a:lnTo>
                <a:lnTo>
                  <a:pt x="129983" y="42193"/>
                </a:lnTo>
                <a:lnTo>
                  <a:pt x="129983" y="33933"/>
                </a:lnTo>
                <a:close/>
                <a:moveTo>
                  <a:pt x="147117" y="33933"/>
                </a:moveTo>
                <a:lnTo>
                  <a:pt x="147117" y="42193"/>
                </a:lnTo>
                <a:lnTo>
                  <a:pt x="138633" y="42193"/>
                </a:lnTo>
                <a:lnTo>
                  <a:pt x="138633" y="33933"/>
                </a:lnTo>
                <a:close/>
                <a:moveTo>
                  <a:pt x="155767" y="33933"/>
                </a:moveTo>
                <a:lnTo>
                  <a:pt x="155767" y="42193"/>
                </a:lnTo>
                <a:lnTo>
                  <a:pt x="147340" y="42193"/>
                </a:lnTo>
                <a:lnTo>
                  <a:pt x="147340" y="33933"/>
                </a:lnTo>
                <a:close/>
                <a:moveTo>
                  <a:pt x="164418" y="33933"/>
                </a:moveTo>
                <a:lnTo>
                  <a:pt x="164418" y="42193"/>
                </a:lnTo>
                <a:lnTo>
                  <a:pt x="155990" y="42193"/>
                </a:lnTo>
                <a:lnTo>
                  <a:pt x="155990" y="33933"/>
                </a:lnTo>
                <a:close/>
                <a:moveTo>
                  <a:pt x="173069" y="33933"/>
                </a:moveTo>
                <a:lnTo>
                  <a:pt x="173069" y="42193"/>
                </a:lnTo>
                <a:lnTo>
                  <a:pt x="164641" y="42193"/>
                </a:lnTo>
                <a:lnTo>
                  <a:pt x="164641" y="33933"/>
                </a:lnTo>
                <a:close/>
                <a:moveTo>
                  <a:pt x="181719" y="33933"/>
                </a:moveTo>
                <a:lnTo>
                  <a:pt x="181719" y="42193"/>
                </a:lnTo>
                <a:lnTo>
                  <a:pt x="173292" y="42193"/>
                </a:lnTo>
                <a:lnTo>
                  <a:pt x="173292" y="33933"/>
                </a:lnTo>
                <a:close/>
                <a:moveTo>
                  <a:pt x="190370" y="33933"/>
                </a:moveTo>
                <a:lnTo>
                  <a:pt x="190370" y="42193"/>
                </a:lnTo>
                <a:lnTo>
                  <a:pt x="181942" y="42193"/>
                </a:lnTo>
                <a:lnTo>
                  <a:pt x="181942" y="33933"/>
                </a:lnTo>
                <a:close/>
                <a:moveTo>
                  <a:pt x="199020" y="33933"/>
                </a:moveTo>
                <a:lnTo>
                  <a:pt x="199020" y="42193"/>
                </a:lnTo>
                <a:lnTo>
                  <a:pt x="190593" y="42193"/>
                </a:lnTo>
                <a:lnTo>
                  <a:pt x="190593" y="33933"/>
                </a:lnTo>
                <a:close/>
                <a:moveTo>
                  <a:pt x="207727" y="33933"/>
                </a:moveTo>
                <a:lnTo>
                  <a:pt x="207727" y="42193"/>
                </a:lnTo>
                <a:lnTo>
                  <a:pt x="199244" y="42193"/>
                </a:lnTo>
                <a:lnTo>
                  <a:pt x="199244" y="33933"/>
                </a:lnTo>
                <a:close/>
                <a:moveTo>
                  <a:pt x="216377" y="33933"/>
                </a:moveTo>
                <a:lnTo>
                  <a:pt x="216377" y="42193"/>
                </a:lnTo>
                <a:lnTo>
                  <a:pt x="207950" y="42193"/>
                </a:lnTo>
                <a:lnTo>
                  <a:pt x="207950" y="33933"/>
                </a:lnTo>
                <a:close/>
                <a:moveTo>
                  <a:pt x="225028" y="33933"/>
                </a:moveTo>
                <a:lnTo>
                  <a:pt x="225028" y="42193"/>
                </a:lnTo>
                <a:lnTo>
                  <a:pt x="216601" y="42193"/>
                </a:lnTo>
                <a:lnTo>
                  <a:pt x="216601" y="33933"/>
                </a:lnTo>
                <a:close/>
                <a:moveTo>
                  <a:pt x="233679" y="33933"/>
                </a:moveTo>
                <a:lnTo>
                  <a:pt x="233679" y="42193"/>
                </a:lnTo>
                <a:lnTo>
                  <a:pt x="225251" y="42193"/>
                </a:lnTo>
                <a:lnTo>
                  <a:pt x="225251" y="33933"/>
                </a:lnTo>
                <a:close/>
                <a:moveTo>
                  <a:pt x="242329" y="33933"/>
                </a:moveTo>
                <a:lnTo>
                  <a:pt x="242329" y="42193"/>
                </a:lnTo>
                <a:lnTo>
                  <a:pt x="233902" y="42193"/>
                </a:lnTo>
                <a:lnTo>
                  <a:pt x="233902" y="33933"/>
                </a:lnTo>
                <a:close/>
                <a:moveTo>
                  <a:pt x="250980" y="33933"/>
                </a:moveTo>
                <a:lnTo>
                  <a:pt x="250980" y="42193"/>
                </a:lnTo>
                <a:lnTo>
                  <a:pt x="242553" y="42193"/>
                </a:lnTo>
                <a:lnTo>
                  <a:pt x="242553" y="33933"/>
                </a:lnTo>
                <a:close/>
                <a:moveTo>
                  <a:pt x="259686" y="33933"/>
                </a:moveTo>
                <a:lnTo>
                  <a:pt x="259686" y="42193"/>
                </a:lnTo>
                <a:lnTo>
                  <a:pt x="251203" y="42193"/>
                </a:lnTo>
                <a:lnTo>
                  <a:pt x="251203" y="33933"/>
                </a:lnTo>
                <a:close/>
                <a:moveTo>
                  <a:pt x="268337" y="33933"/>
                </a:moveTo>
                <a:lnTo>
                  <a:pt x="268337" y="42193"/>
                </a:lnTo>
                <a:lnTo>
                  <a:pt x="259910" y="42193"/>
                </a:lnTo>
                <a:lnTo>
                  <a:pt x="259910" y="33933"/>
                </a:lnTo>
                <a:close/>
                <a:moveTo>
                  <a:pt x="276988" y="33933"/>
                </a:moveTo>
                <a:lnTo>
                  <a:pt x="276988" y="42193"/>
                </a:lnTo>
                <a:lnTo>
                  <a:pt x="268560" y="42193"/>
                </a:lnTo>
                <a:lnTo>
                  <a:pt x="268560" y="33933"/>
                </a:lnTo>
                <a:close/>
                <a:moveTo>
                  <a:pt x="17190" y="42416"/>
                </a:moveTo>
                <a:lnTo>
                  <a:pt x="17190" y="50620"/>
                </a:lnTo>
                <a:lnTo>
                  <a:pt x="8762" y="50620"/>
                </a:lnTo>
                <a:lnTo>
                  <a:pt x="8762" y="42416"/>
                </a:lnTo>
                <a:close/>
                <a:moveTo>
                  <a:pt x="25840" y="42416"/>
                </a:moveTo>
                <a:lnTo>
                  <a:pt x="25840" y="50620"/>
                </a:lnTo>
                <a:lnTo>
                  <a:pt x="17413" y="50620"/>
                </a:lnTo>
                <a:lnTo>
                  <a:pt x="17413" y="42416"/>
                </a:lnTo>
                <a:close/>
                <a:moveTo>
                  <a:pt x="34547" y="42416"/>
                </a:moveTo>
                <a:lnTo>
                  <a:pt x="34547" y="50620"/>
                </a:lnTo>
                <a:lnTo>
                  <a:pt x="26064" y="50620"/>
                </a:lnTo>
                <a:lnTo>
                  <a:pt x="26064" y="42416"/>
                </a:lnTo>
                <a:close/>
                <a:moveTo>
                  <a:pt x="43197" y="42416"/>
                </a:moveTo>
                <a:lnTo>
                  <a:pt x="43197" y="50620"/>
                </a:lnTo>
                <a:lnTo>
                  <a:pt x="34770" y="50620"/>
                </a:lnTo>
                <a:lnTo>
                  <a:pt x="34770" y="42416"/>
                </a:lnTo>
                <a:close/>
                <a:moveTo>
                  <a:pt x="51848" y="42416"/>
                </a:moveTo>
                <a:lnTo>
                  <a:pt x="51848" y="50620"/>
                </a:lnTo>
                <a:lnTo>
                  <a:pt x="43421" y="50620"/>
                </a:lnTo>
                <a:lnTo>
                  <a:pt x="43421" y="42416"/>
                </a:lnTo>
                <a:close/>
                <a:moveTo>
                  <a:pt x="60499" y="42416"/>
                </a:moveTo>
                <a:lnTo>
                  <a:pt x="60499" y="50620"/>
                </a:lnTo>
                <a:lnTo>
                  <a:pt x="52071" y="50620"/>
                </a:lnTo>
                <a:lnTo>
                  <a:pt x="52071" y="42416"/>
                </a:lnTo>
                <a:close/>
                <a:moveTo>
                  <a:pt x="69149" y="42416"/>
                </a:moveTo>
                <a:lnTo>
                  <a:pt x="69149" y="50620"/>
                </a:lnTo>
                <a:lnTo>
                  <a:pt x="60722" y="50620"/>
                </a:lnTo>
                <a:lnTo>
                  <a:pt x="60722" y="42416"/>
                </a:lnTo>
                <a:close/>
                <a:moveTo>
                  <a:pt x="77800" y="42416"/>
                </a:moveTo>
                <a:lnTo>
                  <a:pt x="77800" y="50620"/>
                </a:lnTo>
                <a:lnTo>
                  <a:pt x="69373" y="50620"/>
                </a:lnTo>
                <a:lnTo>
                  <a:pt x="69373" y="42416"/>
                </a:lnTo>
                <a:close/>
                <a:moveTo>
                  <a:pt x="86506" y="42416"/>
                </a:moveTo>
                <a:lnTo>
                  <a:pt x="86506" y="50620"/>
                </a:lnTo>
                <a:lnTo>
                  <a:pt x="78023" y="50620"/>
                </a:lnTo>
                <a:lnTo>
                  <a:pt x="78023" y="42416"/>
                </a:lnTo>
                <a:close/>
                <a:moveTo>
                  <a:pt x="95157" y="42416"/>
                </a:moveTo>
                <a:lnTo>
                  <a:pt x="95157" y="50620"/>
                </a:lnTo>
                <a:lnTo>
                  <a:pt x="86730" y="50620"/>
                </a:lnTo>
                <a:lnTo>
                  <a:pt x="86730" y="42416"/>
                </a:lnTo>
                <a:close/>
                <a:moveTo>
                  <a:pt x="103808" y="42416"/>
                </a:moveTo>
                <a:lnTo>
                  <a:pt x="103808" y="50620"/>
                </a:lnTo>
                <a:lnTo>
                  <a:pt x="95380" y="50620"/>
                </a:lnTo>
                <a:lnTo>
                  <a:pt x="95380" y="42416"/>
                </a:lnTo>
                <a:close/>
                <a:moveTo>
                  <a:pt x="112458" y="42416"/>
                </a:moveTo>
                <a:lnTo>
                  <a:pt x="112458" y="50620"/>
                </a:lnTo>
                <a:lnTo>
                  <a:pt x="104031" y="50620"/>
                </a:lnTo>
                <a:lnTo>
                  <a:pt x="104031" y="42416"/>
                </a:lnTo>
                <a:close/>
                <a:moveTo>
                  <a:pt x="121109" y="42416"/>
                </a:moveTo>
                <a:lnTo>
                  <a:pt x="121109" y="50620"/>
                </a:lnTo>
                <a:lnTo>
                  <a:pt x="112681" y="50620"/>
                </a:lnTo>
                <a:lnTo>
                  <a:pt x="112681" y="42416"/>
                </a:lnTo>
                <a:close/>
                <a:moveTo>
                  <a:pt x="129760" y="42416"/>
                </a:moveTo>
                <a:lnTo>
                  <a:pt x="129760" y="50620"/>
                </a:lnTo>
                <a:lnTo>
                  <a:pt x="121332" y="50620"/>
                </a:lnTo>
                <a:lnTo>
                  <a:pt x="121332" y="42416"/>
                </a:lnTo>
                <a:close/>
                <a:moveTo>
                  <a:pt x="138410" y="42416"/>
                </a:moveTo>
                <a:lnTo>
                  <a:pt x="138410" y="50620"/>
                </a:lnTo>
                <a:lnTo>
                  <a:pt x="129983" y="50620"/>
                </a:lnTo>
                <a:lnTo>
                  <a:pt x="129983" y="42416"/>
                </a:lnTo>
                <a:close/>
                <a:moveTo>
                  <a:pt x="147117" y="42416"/>
                </a:moveTo>
                <a:lnTo>
                  <a:pt x="147117" y="50620"/>
                </a:lnTo>
                <a:lnTo>
                  <a:pt x="138633" y="50620"/>
                </a:lnTo>
                <a:lnTo>
                  <a:pt x="138633" y="42416"/>
                </a:lnTo>
                <a:close/>
                <a:moveTo>
                  <a:pt x="155767" y="42416"/>
                </a:moveTo>
                <a:lnTo>
                  <a:pt x="155767" y="50620"/>
                </a:lnTo>
                <a:lnTo>
                  <a:pt x="147340" y="50620"/>
                </a:lnTo>
                <a:lnTo>
                  <a:pt x="147340" y="42416"/>
                </a:lnTo>
                <a:close/>
                <a:moveTo>
                  <a:pt x="164418" y="42416"/>
                </a:moveTo>
                <a:lnTo>
                  <a:pt x="164418" y="50620"/>
                </a:lnTo>
                <a:lnTo>
                  <a:pt x="155990" y="50620"/>
                </a:lnTo>
                <a:lnTo>
                  <a:pt x="155990" y="42416"/>
                </a:lnTo>
                <a:close/>
                <a:moveTo>
                  <a:pt x="173069" y="42416"/>
                </a:moveTo>
                <a:lnTo>
                  <a:pt x="173069" y="50620"/>
                </a:lnTo>
                <a:lnTo>
                  <a:pt x="164641" y="50620"/>
                </a:lnTo>
                <a:lnTo>
                  <a:pt x="164641" y="42416"/>
                </a:lnTo>
                <a:close/>
                <a:moveTo>
                  <a:pt x="181719" y="42416"/>
                </a:moveTo>
                <a:lnTo>
                  <a:pt x="181719" y="50620"/>
                </a:lnTo>
                <a:lnTo>
                  <a:pt x="173292" y="50620"/>
                </a:lnTo>
                <a:lnTo>
                  <a:pt x="173292" y="42416"/>
                </a:lnTo>
                <a:close/>
                <a:moveTo>
                  <a:pt x="190370" y="42416"/>
                </a:moveTo>
                <a:lnTo>
                  <a:pt x="190370" y="50620"/>
                </a:lnTo>
                <a:lnTo>
                  <a:pt x="181942" y="50620"/>
                </a:lnTo>
                <a:lnTo>
                  <a:pt x="181942" y="42416"/>
                </a:lnTo>
                <a:close/>
                <a:moveTo>
                  <a:pt x="199020" y="42416"/>
                </a:moveTo>
                <a:lnTo>
                  <a:pt x="199020" y="50620"/>
                </a:lnTo>
                <a:lnTo>
                  <a:pt x="190593" y="50620"/>
                </a:lnTo>
                <a:lnTo>
                  <a:pt x="190593" y="42416"/>
                </a:lnTo>
                <a:close/>
                <a:moveTo>
                  <a:pt x="207727" y="42416"/>
                </a:moveTo>
                <a:lnTo>
                  <a:pt x="207727" y="50620"/>
                </a:lnTo>
                <a:lnTo>
                  <a:pt x="199244" y="50620"/>
                </a:lnTo>
                <a:lnTo>
                  <a:pt x="199244" y="42416"/>
                </a:lnTo>
                <a:close/>
                <a:moveTo>
                  <a:pt x="216377" y="42416"/>
                </a:moveTo>
                <a:lnTo>
                  <a:pt x="216377" y="50620"/>
                </a:lnTo>
                <a:lnTo>
                  <a:pt x="207950" y="50620"/>
                </a:lnTo>
                <a:lnTo>
                  <a:pt x="207950" y="42416"/>
                </a:lnTo>
                <a:close/>
                <a:moveTo>
                  <a:pt x="225028" y="42416"/>
                </a:moveTo>
                <a:lnTo>
                  <a:pt x="225028" y="50620"/>
                </a:lnTo>
                <a:lnTo>
                  <a:pt x="216601" y="50620"/>
                </a:lnTo>
                <a:lnTo>
                  <a:pt x="216601" y="42416"/>
                </a:lnTo>
                <a:close/>
                <a:moveTo>
                  <a:pt x="233679" y="42416"/>
                </a:moveTo>
                <a:lnTo>
                  <a:pt x="233679" y="50620"/>
                </a:lnTo>
                <a:lnTo>
                  <a:pt x="225251" y="50620"/>
                </a:lnTo>
                <a:lnTo>
                  <a:pt x="225251" y="42416"/>
                </a:lnTo>
                <a:close/>
                <a:moveTo>
                  <a:pt x="242329" y="42416"/>
                </a:moveTo>
                <a:lnTo>
                  <a:pt x="242329" y="50620"/>
                </a:lnTo>
                <a:lnTo>
                  <a:pt x="233902" y="50620"/>
                </a:lnTo>
                <a:lnTo>
                  <a:pt x="233902" y="42416"/>
                </a:lnTo>
                <a:close/>
                <a:moveTo>
                  <a:pt x="250980" y="42416"/>
                </a:moveTo>
                <a:lnTo>
                  <a:pt x="250980" y="50620"/>
                </a:lnTo>
                <a:lnTo>
                  <a:pt x="242553" y="50620"/>
                </a:lnTo>
                <a:lnTo>
                  <a:pt x="242553" y="42416"/>
                </a:lnTo>
                <a:close/>
                <a:moveTo>
                  <a:pt x="259686" y="42416"/>
                </a:moveTo>
                <a:lnTo>
                  <a:pt x="259686" y="50620"/>
                </a:lnTo>
                <a:lnTo>
                  <a:pt x="251203" y="50620"/>
                </a:lnTo>
                <a:lnTo>
                  <a:pt x="251203" y="42416"/>
                </a:lnTo>
                <a:close/>
                <a:moveTo>
                  <a:pt x="268337" y="42416"/>
                </a:moveTo>
                <a:lnTo>
                  <a:pt x="268337" y="50620"/>
                </a:lnTo>
                <a:lnTo>
                  <a:pt x="259910" y="50620"/>
                </a:lnTo>
                <a:lnTo>
                  <a:pt x="259910" y="42416"/>
                </a:lnTo>
                <a:close/>
                <a:moveTo>
                  <a:pt x="276988" y="42416"/>
                </a:moveTo>
                <a:lnTo>
                  <a:pt x="276988" y="50620"/>
                </a:lnTo>
                <a:lnTo>
                  <a:pt x="268560" y="50620"/>
                </a:lnTo>
                <a:lnTo>
                  <a:pt x="268560" y="42416"/>
                </a:lnTo>
                <a:close/>
                <a:moveTo>
                  <a:pt x="17190" y="50843"/>
                </a:moveTo>
                <a:lnTo>
                  <a:pt x="17190" y="59103"/>
                </a:lnTo>
                <a:lnTo>
                  <a:pt x="8762" y="59103"/>
                </a:lnTo>
                <a:lnTo>
                  <a:pt x="8762" y="50843"/>
                </a:lnTo>
                <a:close/>
                <a:moveTo>
                  <a:pt x="25840" y="50843"/>
                </a:moveTo>
                <a:lnTo>
                  <a:pt x="25840" y="59103"/>
                </a:lnTo>
                <a:lnTo>
                  <a:pt x="17413" y="59103"/>
                </a:lnTo>
                <a:lnTo>
                  <a:pt x="17413" y="50843"/>
                </a:lnTo>
                <a:close/>
                <a:moveTo>
                  <a:pt x="34547" y="50843"/>
                </a:moveTo>
                <a:lnTo>
                  <a:pt x="34547" y="59103"/>
                </a:lnTo>
                <a:lnTo>
                  <a:pt x="26064" y="59103"/>
                </a:lnTo>
                <a:lnTo>
                  <a:pt x="26064" y="50843"/>
                </a:lnTo>
                <a:close/>
                <a:moveTo>
                  <a:pt x="43197" y="50843"/>
                </a:moveTo>
                <a:lnTo>
                  <a:pt x="43197" y="59103"/>
                </a:lnTo>
                <a:lnTo>
                  <a:pt x="34770" y="59103"/>
                </a:lnTo>
                <a:lnTo>
                  <a:pt x="34770" y="50843"/>
                </a:lnTo>
                <a:close/>
                <a:moveTo>
                  <a:pt x="51848" y="50843"/>
                </a:moveTo>
                <a:lnTo>
                  <a:pt x="51848" y="59103"/>
                </a:lnTo>
                <a:lnTo>
                  <a:pt x="43421" y="59103"/>
                </a:lnTo>
                <a:lnTo>
                  <a:pt x="43421" y="50843"/>
                </a:lnTo>
                <a:close/>
                <a:moveTo>
                  <a:pt x="60499" y="50843"/>
                </a:moveTo>
                <a:lnTo>
                  <a:pt x="60499" y="59103"/>
                </a:lnTo>
                <a:lnTo>
                  <a:pt x="52071" y="59103"/>
                </a:lnTo>
                <a:lnTo>
                  <a:pt x="52071" y="50843"/>
                </a:lnTo>
                <a:close/>
                <a:moveTo>
                  <a:pt x="69149" y="50843"/>
                </a:moveTo>
                <a:lnTo>
                  <a:pt x="69149" y="59103"/>
                </a:lnTo>
                <a:lnTo>
                  <a:pt x="60722" y="59103"/>
                </a:lnTo>
                <a:lnTo>
                  <a:pt x="60722" y="50843"/>
                </a:lnTo>
                <a:close/>
                <a:moveTo>
                  <a:pt x="77800" y="50843"/>
                </a:moveTo>
                <a:lnTo>
                  <a:pt x="77800" y="59103"/>
                </a:lnTo>
                <a:lnTo>
                  <a:pt x="69373" y="59103"/>
                </a:lnTo>
                <a:lnTo>
                  <a:pt x="69373" y="50843"/>
                </a:lnTo>
                <a:close/>
                <a:moveTo>
                  <a:pt x="86506" y="50843"/>
                </a:moveTo>
                <a:lnTo>
                  <a:pt x="86506" y="59103"/>
                </a:lnTo>
                <a:lnTo>
                  <a:pt x="78023" y="59103"/>
                </a:lnTo>
                <a:lnTo>
                  <a:pt x="78023" y="50843"/>
                </a:lnTo>
                <a:close/>
                <a:moveTo>
                  <a:pt x="95157" y="50843"/>
                </a:moveTo>
                <a:lnTo>
                  <a:pt x="95157" y="59103"/>
                </a:lnTo>
                <a:lnTo>
                  <a:pt x="86730" y="59103"/>
                </a:lnTo>
                <a:lnTo>
                  <a:pt x="86730" y="50843"/>
                </a:lnTo>
                <a:close/>
                <a:moveTo>
                  <a:pt x="103808" y="50843"/>
                </a:moveTo>
                <a:lnTo>
                  <a:pt x="103808" y="59103"/>
                </a:lnTo>
                <a:lnTo>
                  <a:pt x="95380" y="59103"/>
                </a:lnTo>
                <a:lnTo>
                  <a:pt x="95380" y="50843"/>
                </a:lnTo>
                <a:close/>
                <a:moveTo>
                  <a:pt x="112458" y="50843"/>
                </a:moveTo>
                <a:lnTo>
                  <a:pt x="112458" y="59103"/>
                </a:lnTo>
                <a:lnTo>
                  <a:pt x="104031" y="59103"/>
                </a:lnTo>
                <a:lnTo>
                  <a:pt x="104031" y="50843"/>
                </a:lnTo>
                <a:close/>
                <a:moveTo>
                  <a:pt x="121109" y="50843"/>
                </a:moveTo>
                <a:lnTo>
                  <a:pt x="121109" y="59103"/>
                </a:lnTo>
                <a:lnTo>
                  <a:pt x="112681" y="59103"/>
                </a:lnTo>
                <a:lnTo>
                  <a:pt x="112681" y="50843"/>
                </a:lnTo>
                <a:close/>
                <a:moveTo>
                  <a:pt x="129760" y="50843"/>
                </a:moveTo>
                <a:lnTo>
                  <a:pt x="129760" y="59103"/>
                </a:lnTo>
                <a:lnTo>
                  <a:pt x="121332" y="59103"/>
                </a:lnTo>
                <a:lnTo>
                  <a:pt x="121332" y="50843"/>
                </a:lnTo>
                <a:close/>
                <a:moveTo>
                  <a:pt x="138410" y="50843"/>
                </a:moveTo>
                <a:lnTo>
                  <a:pt x="138410" y="59103"/>
                </a:lnTo>
                <a:lnTo>
                  <a:pt x="129983" y="59103"/>
                </a:lnTo>
                <a:lnTo>
                  <a:pt x="129983" y="50843"/>
                </a:lnTo>
                <a:close/>
                <a:moveTo>
                  <a:pt x="147117" y="50843"/>
                </a:moveTo>
                <a:lnTo>
                  <a:pt x="147117" y="59103"/>
                </a:lnTo>
                <a:lnTo>
                  <a:pt x="138633" y="59103"/>
                </a:lnTo>
                <a:lnTo>
                  <a:pt x="138633" y="50843"/>
                </a:lnTo>
                <a:close/>
                <a:moveTo>
                  <a:pt x="155767" y="50843"/>
                </a:moveTo>
                <a:lnTo>
                  <a:pt x="155767" y="59103"/>
                </a:lnTo>
                <a:lnTo>
                  <a:pt x="147340" y="59103"/>
                </a:lnTo>
                <a:lnTo>
                  <a:pt x="147340" y="50843"/>
                </a:lnTo>
                <a:close/>
                <a:moveTo>
                  <a:pt x="164418" y="50843"/>
                </a:moveTo>
                <a:lnTo>
                  <a:pt x="164418" y="59103"/>
                </a:lnTo>
                <a:lnTo>
                  <a:pt x="155990" y="59103"/>
                </a:lnTo>
                <a:lnTo>
                  <a:pt x="155990" y="50843"/>
                </a:lnTo>
                <a:close/>
                <a:moveTo>
                  <a:pt x="173069" y="50843"/>
                </a:moveTo>
                <a:lnTo>
                  <a:pt x="173069" y="59103"/>
                </a:lnTo>
                <a:lnTo>
                  <a:pt x="164641" y="59103"/>
                </a:lnTo>
                <a:lnTo>
                  <a:pt x="164641" y="50843"/>
                </a:lnTo>
                <a:close/>
                <a:moveTo>
                  <a:pt x="181719" y="50843"/>
                </a:moveTo>
                <a:lnTo>
                  <a:pt x="181719" y="59103"/>
                </a:lnTo>
                <a:lnTo>
                  <a:pt x="173292" y="59103"/>
                </a:lnTo>
                <a:lnTo>
                  <a:pt x="173292" y="50843"/>
                </a:lnTo>
                <a:close/>
                <a:moveTo>
                  <a:pt x="190370" y="50843"/>
                </a:moveTo>
                <a:lnTo>
                  <a:pt x="190370" y="59103"/>
                </a:lnTo>
                <a:lnTo>
                  <a:pt x="181942" y="59103"/>
                </a:lnTo>
                <a:lnTo>
                  <a:pt x="181942" y="50843"/>
                </a:lnTo>
                <a:close/>
                <a:moveTo>
                  <a:pt x="199020" y="50843"/>
                </a:moveTo>
                <a:lnTo>
                  <a:pt x="199020" y="59103"/>
                </a:lnTo>
                <a:lnTo>
                  <a:pt x="190593" y="59103"/>
                </a:lnTo>
                <a:lnTo>
                  <a:pt x="190593" y="50843"/>
                </a:lnTo>
                <a:close/>
                <a:moveTo>
                  <a:pt x="207727" y="50843"/>
                </a:moveTo>
                <a:lnTo>
                  <a:pt x="207727" y="59103"/>
                </a:lnTo>
                <a:lnTo>
                  <a:pt x="199244" y="59103"/>
                </a:lnTo>
                <a:lnTo>
                  <a:pt x="199244" y="50843"/>
                </a:lnTo>
                <a:close/>
                <a:moveTo>
                  <a:pt x="216377" y="50843"/>
                </a:moveTo>
                <a:lnTo>
                  <a:pt x="216377" y="59103"/>
                </a:lnTo>
                <a:lnTo>
                  <a:pt x="207950" y="59103"/>
                </a:lnTo>
                <a:lnTo>
                  <a:pt x="207950" y="50843"/>
                </a:lnTo>
                <a:close/>
                <a:moveTo>
                  <a:pt x="225028" y="50843"/>
                </a:moveTo>
                <a:lnTo>
                  <a:pt x="225028" y="59103"/>
                </a:lnTo>
                <a:lnTo>
                  <a:pt x="216601" y="59103"/>
                </a:lnTo>
                <a:lnTo>
                  <a:pt x="216601" y="50843"/>
                </a:lnTo>
                <a:close/>
                <a:moveTo>
                  <a:pt x="233679" y="50843"/>
                </a:moveTo>
                <a:lnTo>
                  <a:pt x="233679" y="59103"/>
                </a:lnTo>
                <a:lnTo>
                  <a:pt x="225251" y="59103"/>
                </a:lnTo>
                <a:lnTo>
                  <a:pt x="225251" y="50843"/>
                </a:lnTo>
                <a:close/>
                <a:moveTo>
                  <a:pt x="242329" y="50843"/>
                </a:moveTo>
                <a:lnTo>
                  <a:pt x="242329" y="59103"/>
                </a:lnTo>
                <a:lnTo>
                  <a:pt x="233902" y="59103"/>
                </a:lnTo>
                <a:lnTo>
                  <a:pt x="233902" y="50843"/>
                </a:lnTo>
                <a:close/>
                <a:moveTo>
                  <a:pt x="250980" y="50843"/>
                </a:moveTo>
                <a:lnTo>
                  <a:pt x="250980" y="59103"/>
                </a:lnTo>
                <a:lnTo>
                  <a:pt x="242553" y="59103"/>
                </a:lnTo>
                <a:lnTo>
                  <a:pt x="242553" y="50843"/>
                </a:lnTo>
                <a:close/>
                <a:moveTo>
                  <a:pt x="259686" y="50843"/>
                </a:moveTo>
                <a:lnTo>
                  <a:pt x="259686" y="59103"/>
                </a:lnTo>
                <a:lnTo>
                  <a:pt x="251203" y="59103"/>
                </a:lnTo>
                <a:lnTo>
                  <a:pt x="251203" y="50843"/>
                </a:lnTo>
                <a:close/>
                <a:moveTo>
                  <a:pt x="268337" y="50843"/>
                </a:moveTo>
                <a:lnTo>
                  <a:pt x="268337" y="59103"/>
                </a:lnTo>
                <a:lnTo>
                  <a:pt x="259910" y="59103"/>
                </a:lnTo>
                <a:lnTo>
                  <a:pt x="259910" y="50843"/>
                </a:lnTo>
                <a:close/>
                <a:moveTo>
                  <a:pt x="276988" y="50843"/>
                </a:moveTo>
                <a:lnTo>
                  <a:pt x="276988" y="59103"/>
                </a:lnTo>
                <a:lnTo>
                  <a:pt x="268560" y="59103"/>
                </a:lnTo>
                <a:lnTo>
                  <a:pt x="268560" y="50843"/>
                </a:lnTo>
                <a:close/>
                <a:moveTo>
                  <a:pt x="17190" y="59326"/>
                </a:moveTo>
                <a:lnTo>
                  <a:pt x="17190" y="67586"/>
                </a:lnTo>
                <a:lnTo>
                  <a:pt x="8762" y="67586"/>
                </a:lnTo>
                <a:lnTo>
                  <a:pt x="8762" y="59326"/>
                </a:lnTo>
                <a:close/>
                <a:moveTo>
                  <a:pt x="25840" y="59326"/>
                </a:moveTo>
                <a:lnTo>
                  <a:pt x="25840" y="67586"/>
                </a:lnTo>
                <a:lnTo>
                  <a:pt x="17413" y="67586"/>
                </a:lnTo>
                <a:lnTo>
                  <a:pt x="17413" y="59326"/>
                </a:lnTo>
                <a:close/>
                <a:moveTo>
                  <a:pt x="34547" y="59326"/>
                </a:moveTo>
                <a:lnTo>
                  <a:pt x="34547" y="67586"/>
                </a:lnTo>
                <a:lnTo>
                  <a:pt x="26064" y="67586"/>
                </a:lnTo>
                <a:lnTo>
                  <a:pt x="26064" y="59326"/>
                </a:lnTo>
                <a:close/>
                <a:moveTo>
                  <a:pt x="43197" y="59326"/>
                </a:moveTo>
                <a:lnTo>
                  <a:pt x="43197" y="67586"/>
                </a:lnTo>
                <a:lnTo>
                  <a:pt x="34770" y="67586"/>
                </a:lnTo>
                <a:lnTo>
                  <a:pt x="34770" y="59326"/>
                </a:lnTo>
                <a:close/>
                <a:moveTo>
                  <a:pt x="51848" y="59326"/>
                </a:moveTo>
                <a:lnTo>
                  <a:pt x="51848" y="67586"/>
                </a:lnTo>
                <a:lnTo>
                  <a:pt x="43421" y="67586"/>
                </a:lnTo>
                <a:lnTo>
                  <a:pt x="43421" y="59326"/>
                </a:lnTo>
                <a:close/>
                <a:moveTo>
                  <a:pt x="60499" y="59326"/>
                </a:moveTo>
                <a:lnTo>
                  <a:pt x="60499" y="67586"/>
                </a:lnTo>
                <a:lnTo>
                  <a:pt x="52071" y="67586"/>
                </a:lnTo>
                <a:lnTo>
                  <a:pt x="52071" y="59326"/>
                </a:lnTo>
                <a:close/>
                <a:moveTo>
                  <a:pt x="69149" y="59326"/>
                </a:moveTo>
                <a:lnTo>
                  <a:pt x="69149" y="67586"/>
                </a:lnTo>
                <a:lnTo>
                  <a:pt x="60722" y="67586"/>
                </a:lnTo>
                <a:lnTo>
                  <a:pt x="60722" y="59326"/>
                </a:lnTo>
                <a:close/>
                <a:moveTo>
                  <a:pt x="77800" y="59326"/>
                </a:moveTo>
                <a:lnTo>
                  <a:pt x="77800" y="67586"/>
                </a:lnTo>
                <a:lnTo>
                  <a:pt x="69373" y="67586"/>
                </a:lnTo>
                <a:lnTo>
                  <a:pt x="69373" y="59326"/>
                </a:lnTo>
                <a:close/>
                <a:moveTo>
                  <a:pt x="86506" y="59326"/>
                </a:moveTo>
                <a:lnTo>
                  <a:pt x="86506" y="67586"/>
                </a:lnTo>
                <a:lnTo>
                  <a:pt x="78023" y="67586"/>
                </a:lnTo>
                <a:lnTo>
                  <a:pt x="78023" y="59326"/>
                </a:lnTo>
                <a:close/>
                <a:moveTo>
                  <a:pt x="95157" y="59326"/>
                </a:moveTo>
                <a:lnTo>
                  <a:pt x="95157" y="67586"/>
                </a:lnTo>
                <a:lnTo>
                  <a:pt x="86730" y="67586"/>
                </a:lnTo>
                <a:lnTo>
                  <a:pt x="86730" y="59326"/>
                </a:lnTo>
                <a:close/>
                <a:moveTo>
                  <a:pt x="103808" y="59326"/>
                </a:moveTo>
                <a:lnTo>
                  <a:pt x="103808" y="67586"/>
                </a:lnTo>
                <a:lnTo>
                  <a:pt x="95380" y="67586"/>
                </a:lnTo>
                <a:lnTo>
                  <a:pt x="95380" y="59326"/>
                </a:lnTo>
                <a:close/>
                <a:moveTo>
                  <a:pt x="112458" y="59326"/>
                </a:moveTo>
                <a:lnTo>
                  <a:pt x="112458" y="67586"/>
                </a:lnTo>
                <a:lnTo>
                  <a:pt x="104031" y="67586"/>
                </a:lnTo>
                <a:lnTo>
                  <a:pt x="104031" y="59326"/>
                </a:lnTo>
                <a:close/>
                <a:moveTo>
                  <a:pt x="121109" y="59326"/>
                </a:moveTo>
                <a:lnTo>
                  <a:pt x="121109" y="67586"/>
                </a:lnTo>
                <a:lnTo>
                  <a:pt x="112681" y="67586"/>
                </a:lnTo>
                <a:lnTo>
                  <a:pt x="112681" y="59326"/>
                </a:lnTo>
                <a:close/>
                <a:moveTo>
                  <a:pt x="129760" y="59326"/>
                </a:moveTo>
                <a:lnTo>
                  <a:pt x="129760" y="67586"/>
                </a:lnTo>
                <a:lnTo>
                  <a:pt x="121332" y="67586"/>
                </a:lnTo>
                <a:lnTo>
                  <a:pt x="121332" y="59326"/>
                </a:lnTo>
                <a:close/>
                <a:moveTo>
                  <a:pt x="138410" y="59326"/>
                </a:moveTo>
                <a:lnTo>
                  <a:pt x="138410" y="67586"/>
                </a:lnTo>
                <a:lnTo>
                  <a:pt x="129983" y="67586"/>
                </a:lnTo>
                <a:lnTo>
                  <a:pt x="129983" y="59326"/>
                </a:lnTo>
                <a:close/>
                <a:moveTo>
                  <a:pt x="147117" y="59326"/>
                </a:moveTo>
                <a:lnTo>
                  <a:pt x="147117" y="67586"/>
                </a:lnTo>
                <a:lnTo>
                  <a:pt x="138633" y="67586"/>
                </a:lnTo>
                <a:lnTo>
                  <a:pt x="138633" y="59326"/>
                </a:lnTo>
                <a:close/>
                <a:moveTo>
                  <a:pt x="155767" y="59326"/>
                </a:moveTo>
                <a:lnTo>
                  <a:pt x="155767" y="67586"/>
                </a:lnTo>
                <a:lnTo>
                  <a:pt x="147340" y="67586"/>
                </a:lnTo>
                <a:lnTo>
                  <a:pt x="147340" y="59326"/>
                </a:lnTo>
                <a:close/>
                <a:moveTo>
                  <a:pt x="164418" y="59326"/>
                </a:moveTo>
                <a:lnTo>
                  <a:pt x="164418" y="67586"/>
                </a:lnTo>
                <a:lnTo>
                  <a:pt x="155990" y="67586"/>
                </a:lnTo>
                <a:lnTo>
                  <a:pt x="155990" y="59326"/>
                </a:lnTo>
                <a:close/>
                <a:moveTo>
                  <a:pt x="173069" y="59326"/>
                </a:moveTo>
                <a:lnTo>
                  <a:pt x="173069" y="67586"/>
                </a:lnTo>
                <a:lnTo>
                  <a:pt x="164641" y="67586"/>
                </a:lnTo>
                <a:lnTo>
                  <a:pt x="164641" y="59326"/>
                </a:lnTo>
                <a:close/>
                <a:moveTo>
                  <a:pt x="181719" y="59326"/>
                </a:moveTo>
                <a:lnTo>
                  <a:pt x="181719" y="67586"/>
                </a:lnTo>
                <a:lnTo>
                  <a:pt x="173292" y="67586"/>
                </a:lnTo>
                <a:lnTo>
                  <a:pt x="173292" y="59326"/>
                </a:lnTo>
                <a:close/>
                <a:moveTo>
                  <a:pt x="190370" y="59326"/>
                </a:moveTo>
                <a:lnTo>
                  <a:pt x="190370" y="67586"/>
                </a:lnTo>
                <a:lnTo>
                  <a:pt x="181942" y="67586"/>
                </a:lnTo>
                <a:lnTo>
                  <a:pt x="181942" y="59326"/>
                </a:lnTo>
                <a:close/>
                <a:moveTo>
                  <a:pt x="199020" y="59326"/>
                </a:moveTo>
                <a:lnTo>
                  <a:pt x="199020" y="67586"/>
                </a:lnTo>
                <a:lnTo>
                  <a:pt x="190593" y="67586"/>
                </a:lnTo>
                <a:lnTo>
                  <a:pt x="190593" y="59326"/>
                </a:lnTo>
                <a:close/>
                <a:moveTo>
                  <a:pt x="207727" y="59326"/>
                </a:moveTo>
                <a:lnTo>
                  <a:pt x="207727" y="67586"/>
                </a:lnTo>
                <a:lnTo>
                  <a:pt x="199244" y="67586"/>
                </a:lnTo>
                <a:lnTo>
                  <a:pt x="199244" y="59326"/>
                </a:lnTo>
                <a:close/>
                <a:moveTo>
                  <a:pt x="216377" y="59326"/>
                </a:moveTo>
                <a:lnTo>
                  <a:pt x="216377" y="67586"/>
                </a:lnTo>
                <a:lnTo>
                  <a:pt x="207950" y="67586"/>
                </a:lnTo>
                <a:lnTo>
                  <a:pt x="207950" y="59326"/>
                </a:lnTo>
                <a:close/>
                <a:moveTo>
                  <a:pt x="225028" y="59326"/>
                </a:moveTo>
                <a:lnTo>
                  <a:pt x="225028" y="67586"/>
                </a:lnTo>
                <a:lnTo>
                  <a:pt x="216601" y="67586"/>
                </a:lnTo>
                <a:lnTo>
                  <a:pt x="216601" y="59326"/>
                </a:lnTo>
                <a:close/>
                <a:moveTo>
                  <a:pt x="233679" y="59326"/>
                </a:moveTo>
                <a:lnTo>
                  <a:pt x="233679" y="67586"/>
                </a:lnTo>
                <a:lnTo>
                  <a:pt x="225251" y="67586"/>
                </a:lnTo>
                <a:lnTo>
                  <a:pt x="225251" y="59326"/>
                </a:lnTo>
                <a:close/>
                <a:moveTo>
                  <a:pt x="242329" y="59326"/>
                </a:moveTo>
                <a:lnTo>
                  <a:pt x="242329" y="67586"/>
                </a:lnTo>
                <a:lnTo>
                  <a:pt x="233902" y="67586"/>
                </a:lnTo>
                <a:lnTo>
                  <a:pt x="233902" y="59326"/>
                </a:lnTo>
                <a:close/>
                <a:moveTo>
                  <a:pt x="250980" y="59326"/>
                </a:moveTo>
                <a:lnTo>
                  <a:pt x="250980" y="67586"/>
                </a:lnTo>
                <a:lnTo>
                  <a:pt x="242553" y="67586"/>
                </a:lnTo>
                <a:lnTo>
                  <a:pt x="242553" y="59326"/>
                </a:lnTo>
                <a:close/>
                <a:moveTo>
                  <a:pt x="259686" y="59326"/>
                </a:moveTo>
                <a:lnTo>
                  <a:pt x="259686" y="67586"/>
                </a:lnTo>
                <a:lnTo>
                  <a:pt x="251203" y="67586"/>
                </a:lnTo>
                <a:lnTo>
                  <a:pt x="251203" y="59326"/>
                </a:lnTo>
                <a:close/>
                <a:moveTo>
                  <a:pt x="268337" y="59326"/>
                </a:moveTo>
                <a:lnTo>
                  <a:pt x="268337" y="67586"/>
                </a:lnTo>
                <a:lnTo>
                  <a:pt x="259910" y="67586"/>
                </a:lnTo>
                <a:lnTo>
                  <a:pt x="259910" y="59326"/>
                </a:lnTo>
                <a:close/>
                <a:moveTo>
                  <a:pt x="276988" y="59326"/>
                </a:moveTo>
                <a:lnTo>
                  <a:pt x="276988" y="67586"/>
                </a:lnTo>
                <a:lnTo>
                  <a:pt x="268560" y="67586"/>
                </a:lnTo>
                <a:lnTo>
                  <a:pt x="268560" y="59326"/>
                </a:lnTo>
                <a:close/>
                <a:moveTo>
                  <a:pt x="17190" y="67810"/>
                </a:moveTo>
                <a:lnTo>
                  <a:pt x="17190" y="76014"/>
                </a:lnTo>
                <a:lnTo>
                  <a:pt x="8762" y="76014"/>
                </a:lnTo>
                <a:lnTo>
                  <a:pt x="8762" y="67810"/>
                </a:lnTo>
                <a:close/>
                <a:moveTo>
                  <a:pt x="25840" y="67810"/>
                </a:moveTo>
                <a:lnTo>
                  <a:pt x="25840" y="76014"/>
                </a:lnTo>
                <a:lnTo>
                  <a:pt x="17413" y="76014"/>
                </a:lnTo>
                <a:lnTo>
                  <a:pt x="17413" y="67810"/>
                </a:lnTo>
                <a:close/>
                <a:moveTo>
                  <a:pt x="34547" y="67810"/>
                </a:moveTo>
                <a:lnTo>
                  <a:pt x="34547" y="76014"/>
                </a:lnTo>
                <a:lnTo>
                  <a:pt x="26064" y="76014"/>
                </a:lnTo>
                <a:lnTo>
                  <a:pt x="26064" y="67810"/>
                </a:lnTo>
                <a:close/>
                <a:moveTo>
                  <a:pt x="43197" y="67810"/>
                </a:moveTo>
                <a:lnTo>
                  <a:pt x="43197" y="76014"/>
                </a:lnTo>
                <a:lnTo>
                  <a:pt x="34770" y="76014"/>
                </a:lnTo>
                <a:lnTo>
                  <a:pt x="34770" y="67810"/>
                </a:lnTo>
                <a:close/>
                <a:moveTo>
                  <a:pt x="51848" y="67810"/>
                </a:moveTo>
                <a:lnTo>
                  <a:pt x="51848" y="76014"/>
                </a:lnTo>
                <a:lnTo>
                  <a:pt x="43421" y="76014"/>
                </a:lnTo>
                <a:lnTo>
                  <a:pt x="43421" y="67810"/>
                </a:lnTo>
                <a:close/>
                <a:moveTo>
                  <a:pt x="60499" y="67810"/>
                </a:moveTo>
                <a:lnTo>
                  <a:pt x="60499" y="76014"/>
                </a:lnTo>
                <a:lnTo>
                  <a:pt x="52071" y="76014"/>
                </a:lnTo>
                <a:lnTo>
                  <a:pt x="52071" y="67810"/>
                </a:lnTo>
                <a:close/>
                <a:moveTo>
                  <a:pt x="69149" y="67810"/>
                </a:moveTo>
                <a:lnTo>
                  <a:pt x="69149" y="76014"/>
                </a:lnTo>
                <a:lnTo>
                  <a:pt x="60722" y="76014"/>
                </a:lnTo>
                <a:lnTo>
                  <a:pt x="60722" y="67810"/>
                </a:lnTo>
                <a:close/>
                <a:moveTo>
                  <a:pt x="77800" y="67810"/>
                </a:moveTo>
                <a:lnTo>
                  <a:pt x="77800" y="76014"/>
                </a:lnTo>
                <a:lnTo>
                  <a:pt x="69373" y="76014"/>
                </a:lnTo>
                <a:lnTo>
                  <a:pt x="69373" y="67810"/>
                </a:lnTo>
                <a:close/>
                <a:moveTo>
                  <a:pt x="86506" y="67810"/>
                </a:moveTo>
                <a:lnTo>
                  <a:pt x="86506" y="76014"/>
                </a:lnTo>
                <a:lnTo>
                  <a:pt x="78023" y="76014"/>
                </a:lnTo>
                <a:lnTo>
                  <a:pt x="78023" y="67810"/>
                </a:lnTo>
                <a:close/>
                <a:moveTo>
                  <a:pt x="95157" y="67810"/>
                </a:moveTo>
                <a:lnTo>
                  <a:pt x="95157" y="76014"/>
                </a:lnTo>
                <a:lnTo>
                  <a:pt x="86730" y="76014"/>
                </a:lnTo>
                <a:lnTo>
                  <a:pt x="86730" y="67810"/>
                </a:lnTo>
                <a:close/>
                <a:moveTo>
                  <a:pt x="103808" y="67810"/>
                </a:moveTo>
                <a:lnTo>
                  <a:pt x="103808" y="76014"/>
                </a:lnTo>
                <a:lnTo>
                  <a:pt x="95380" y="76014"/>
                </a:lnTo>
                <a:lnTo>
                  <a:pt x="95380" y="67810"/>
                </a:lnTo>
                <a:close/>
                <a:moveTo>
                  <a:pt x="112458" y="67810"/>
                </a:moveTo>
                <a:lnTo>
                  <a:pt x="112458" y="76014"/>
                </a:lnTo>
                <a:lnTo>
                  <a:pt x="104031" y="76014"/>
                </a:lnTo>
                <a:lnTo>
                  <a:pt x="104031" y="67810"/>
                </a:lnTo>
                <a:close/>
                <a:moveTo>
                  <a:pt x="121109" y="67810"/>
                </a:moveTo>
                <a:lnTo>
                  <a:pt x="121109" y="76014"/>
                </a:lnTo>
                <a:lnTo>
                  <a:pt x="112681" y="76014"/>
                </a:lnTo>
                <a:lnTo>
                  <a:pt x="112681" y="67810"/>
                </a:lnTo>
                <a:close/>
                <a:moveTo>
                  <a:pt x="129760" y="67810"/>
                </a:moveTo>
                <a:lnTo>
                  <a:pt x="129760" y="76014"/>
                </a:lnTo>
                <a:lnTo>
                  <a:pt x="121332" y="76014"/>
                </a:lnTo>
                <a:lnTo>
                  <a:pt x="121332" y="67810"/>
                </a:lnTo>
                <a:close/>
                <a:moveTo>
                  <a:pt x="138410" y="67810"/>
                </a:moveTo>
                <a:lnTo>
                  <a:pt x="138410" y="76014"/>
                </a:lnTo>
                <a:lnTo>
                  <a:pt x="129983" y="76014"/>
                </a:lnTo>
                <a:lnTo>
                  <a:pt x="129983" y="67810"/>
                </a:lnTo>
                <a:close/>
                <a:moveTo>
                  <a:pt x="147117" y="67810"/>
                </a:moveTo>
                <a:lnTo>
                  <a:pt x="147117" y="76014"/>
                </a:lnTo>
                <a:lnTo>
                  <a:pt x="138633" y="76014"/>
                </a:lnTo>
                <a:lnTo>
                  <a:pt x="138633" y="67810"/>
                </a:lnTo>
                <a:close/>
                <a:moveTo>
                  <a:pt x="155767" y="67810"/>
                </a:moveTo>
                <a:lnTo>
                  <a:pt x="155767" y="76014"/>
                </a:lnTo>
                <a:lnTo>
                  <a:pt x="147340" y="76014"/>
                </a:lnTo>
                <a:lnTo>
                  <a:pt x="147340" y="67810"/>
                </a:lnTo>
                <a:close/>
                <a:moveTo>
                  <a:pt x="164418" y="67810"/>
                </a:moveTo>
                <a:lnTo>
                  <a:pt x="164418" y="76014"/>
                </a:lnTo>
                <a:lnTo>
                  <a:pt x="155990" y="76014"/>
                </a:lnTo>
                <a:lnTo>
                  <a:pt x="155990" y="67810"/>
                </a:lnTo>
                <a:close/>
                <a:moveTo>
                  <a:pt x="173069" y="67810"/>
                </a:moveTo>
                <a:lnTo>
                  <a:pt x="173069" y="76014"/>
                </a:lnTo>
                <a:lnTo>
                  <a:pt x="164641" y="76014"/>
                </a:lnTo>
                <a:lnTo>
                  <a:pt x="164641" y="67810"/>
                </a:lnTo>
                <a:close/>
                <a:moveTo>
                  <a:pt x="181719" y="67810"/>
                </a:moveTo>
                <a:lnTo>
                  <a:pt x="181719" y="76014"/>
                </a:lnTo>
                <a:lnTo>
                  <a:pt x="173292" y="76014"/>
                </a:lnTo>
                <a:lnTo>
                  <a:pt x="173292" y="67810"/>
                </a:lnTo>
                <a:close/>
                <a:moveTo>
                  <a:pt x="190370" y="67810"/>
                </a:moveTo>
                <a:lnTo>
                  <a:pt x="190370" y="76014"/>
                </a:lnTo>
                <a:lnTo>
                  <a:pt x="181942" y="76014"/>
                </a:lnTo>
                <a:lnTo>
                  <a:pt x="181942" y="67810"/>
                </a:lnTo>
                <a:close/>
                <a:moveTo>
                  <a:pt x="199020" y="67810"/>
                </a:moveTo>
                <a:lnTo>
                  <a:pt x="199020" y="76014"/>
                </a:lnTo>
                <a:lnTo>
                  <a:pt x="190593" y="76014"/>
                </a:lnTo>
                <a:lnTo>
                  <a:pt x="190593" y="67810"/>
                </a:lnTo>
                <a:close/>
                <a:moveTo>
                  <a:pt x="207727" y="67810"/>
                </a:moveTo>
                <a:lnTo>
                  <a:pt x="207727" y="76014"/>
                </a:lnTo>
                <a:lnTo>
                  <a:pt x="199244" y="76014"/>
                </a:lnTo>
                <a:lnTo>
                  <a:pt x="199244" y="67810"/>
                </a:lnTo>
                <a:close/>
                <a:moveTo>
                  <a:pt x="216377" y="67810"/>
                </a:moveTo>
                <a:lnTo>
                  <a:pt x="216377" y="76014"/>
                </a:lnTo>
                <a:lnTo>
                  <a:pt x="207950" y="76014"/>
                </a:lnTo>
                <a:lnTo>
                  <a:pt x="207950" y="67810"/>
                </a:lnTo>
                <a:close/>
                <a:moveTo>
                  <a:pt x="225028" y="67810"/>
                </a:moveTo>
                <a:lnTo>
                  <a:pt x="225028" y="76014"/>
                </a:lnTo>
                <a:lnTo>
                  <a:pt x="216601" y="76014"/>
                </a:lnTo>
                <a:lnTo>
                  <a:pt x="216601" y="67810"/>
                </a:lnTo>
                <a:close/>
                <a:moveTo>
                  <a:pt x="233679" y="67810"/>
                </a:moveTo>
                <a:lnTo>
                  <a:pt x="233679" y="76014"/>
                </a:lnTo>
                <a:lnTo>
                  <a:pt x="225251" y="76014"/>
                </a:lnTo>
                <a:lnTo>
                  <a:pt x="225251" y="67810"/>
                </a:lnTo>
                <a:close/>
                <a:moveTo>
                  <a:pt x="242329" y="67810"/>
                </a:moveTo>
                <a:lnTo>
                  <a:pt x="242329" y="76014"/>
                </a:lnTo>
                <a:lnTo>
                  <a:pt x="233902" y="76014"/>
                </a:lnTo>
                <a:lnTo>
                  <a:pt x="233902" y="67810"/>
                </a:lnTo>
                <a:close/>
                <a:moveTo>
                  <a:pt x="250980" y="67810"/>
                </a:moveTo>
                <a:lnTo>
                  <a:pt x="250980" y="76014"/>
                </a:lnTo>
                <a:lnTo>
                  <a:pt x="242553" y="76014"/>
                </a:lnTo>
                <a:lnTo>
                  <a:pt x="242553" y="67810"/>
                </a:lnTo>
                <a:close/>
                <a:moveTo>
                  <a:pt x="259686" y="67810"/>
                </a:moveTo>
                <a:lnTo>
                  <a:pt x="259686" y="76014"/>
                </a:lnTo>
                <a:lnTo>
                  <a:pt x="251203" y="76014"/>
                </a:lnTo>
                <a:lnTo>
                  <a:pt x="251203" y="67810"/>
                </a:lnTo>
                <a:close/>
                <a:moveTo>
                  <a:pt x="268337" y="67810"/>
                </a:moveTo>
                <a:lnTo>
                  <a:pt x="268337" y="76014"/>
                </a:lnTo>
                <a:lnTo>
                  <a:pt x="259910" y="76014"/>
                </a:lnTo>
                <a:lnTo>
                  <a:pt x="259910" y="67810"/>
                </a:lnTo>
                <a:close/>
                <a:moveTo>
                  <a:pt x="276988" y="67810"/>
                </a:moveTo>
                <a:lnTo>
                  <a:pt x="276988" y="76014"/>
                </a:lnTo>
                <a:lnTo>
                  <a:pt x="268560" y="76014"/>
                </a:lnTo>
                <a:lnTo>
                  <a:pt x="268560" y="67810"/>
                </a:lnTo>
                <a:close/>
                <a:moveTo>
                  <a:pt x="17190" y="76237"/>
                </a:moveTo>
                <a:lnTo>
                  <a:pt x="17190" y="84497"/>
                </a:lnTo>
                <a:lnTo>
                  <a:pt x="8762" y="84497"/>
                </a:lnTo>
                <a:lnTo>
                  <a:pt x="8762" y="76237"/>
                </a:lnTo>
                <a:close/>
                <a:moveTo>
                  <a:pt x="25840" y="76237"/>
                </a:moveTo>
                <a:lnTo>
                  <a:pt x="25840" y="84497"/>
                </a:lnTo>
                <a:lnTo>
                  <a:pt x="17413" y="84497"/>
                </a:lnTo>
                <a:lnTo>
                  <a:pt x="17413" y="76237"/>
                </a:lnTo>
                <a:close/>
                <a:moveTo>
                  <a:pt x="34547" y="76237"/>
                </a:moveTo>
                <a:lnTo>
                  <a:pt x="34547" y="84497"/>
                </a:lnTo>
                <a:lnTo>
                  <a:pt x="26064" y="84497"/>
                </a:lnTo>
                <a:lnTo>
                  <a:pt x="26064" y="76237"/>
                </a:lnTo>
                <a:close/>
                <a:moveTo>
                  <a:pt x="43197" y="76237"/>
                </a:moveTo>
                <a:lnTo>
                  <a:pt x="43197" y="84497"/>
                </a:lnTo>
                <a:lnTo>
                  <a:pt x="34770" y="84497"/>
                </a:lnTo>
                <a:lnTo>
                  <a:pt x="34770" y="76237"/>
                </a:lnTo>
                <a:close/>
                <a:moveTo>
                  <a:pt x="51848" y="76237"/>
                </a:moveTo>
                <a:lnTo>
                  <a:pt x="51848" y="84497"/>
                </a:lnTo>
                <a:lnTo>
                  <a:pt x="43421" y="84497"/>
                </a:lnTo>
                <a:lnTo>
                  <a:pt x="43421" y="76237"/>
                </a:lnTo>
                <a:close/>
                <a:moveTo>
                  <a:pt x="60499" y="76237"/>
                </a:moveTo>
                <a:lnTo>
                  <a:pt x="60499" y="84497"/>
                </a:lnTo>
                <a:lnTo>
                  <a:pt x="52071" y="84497"/>
                </a:lnTo>
                <a:lnTo>
                  <a:pt x="52071" y="76237"/>
                </a:lnTo>
                <a:close/>
                <a:moveTo>
                  <a:pt x="69149" y="76237"/>
                </a:moveTo>
                <a:lnTo>
                  <a:pt x="69149" y="84497"/>
                </a:lnTo>
                <a:lnTo>
                  <a:pt x="60722" y="84497"/>
                </a:lnTo>
                <a:lnTo>
                  <a:pt x="60722" y="76237"/>
                </a:lnTo>
                <a:close/>
                <a:moveTo>
                  <a:pt x="77800" y="76237"/>
                </a:moveTo>
                <a:lnTo>
                  <a:pt x="77800" y="84497"/>
                </a:lnTo>
                <a:lnTo>
                  <a:pt x="69373" y="84497"/>
                </a:lnTo>
                <a:lnTo>
                  <a:pt x="69373" y="76237"/>
                </a:lnTo>
                <a:close/>
                <a:moveTo>
                  <a:pt x="86506" y="76237"/>
                </a:moveTo>
                <a:lnTo>
                  <a:pt x="86506" y="84497"/>
                </a:lnTo>
                <a:lnTo>
                  <a:pt x="78023" y="84497"/>
                </a:lnTo>
                <a:lnTo>
                  <a:pt x="78023" y="76237"/>
                </a:lnTo>
                <a:close/>
                <a:moveTo>
                  <a:pt x="95157" y="76237"/>
                </a:moveTo>
                <a:lnTo>
                  <a:pt x="95157" y="84497"/>
                </a:lnTo>
                <a:lnTo>
                  <a:pt x="86730" y="84497"/>
                </a:lnTo>
                <a:lnTo>
                  <a:pt x="86730" y="76237"/>
                </a:lnTo>
                <a:close/>
                <a:moveTo>
                  <a:pt x="103808" y="76237"/>
                </a:moveTo>
                <a:lnTo>
                  <a:pt x="103808" y="84497"/>
                </a:lnTo>
                <a:lnTo>
                  <a:pt x="95380" y="84497"/>
                </a:lnTo>
                <a:lnTo>
                  <a:pt x="95380" y="76237"/>
                </a:lnTo>
                <a:close/>
                <a:moveTo>
                  <a:pt x="112458" y="76237"/>
                </a:moveTo>
                <a:lnTo>
                  <a:pt x="112458" y="84497"/>
                </a:lnTo>
                <a:lnTo>
                  <a:pt x="104031" y="84497"/>
                </a:lnTo>
                <a:lnTo>
                  <a:pt x="104031" y="76237"/>
                </a:lnTo>
                <a:close/>
                <a:moveTo>
                  <a:pt x="121109" y="76237"/>
                </a:moveTo>
                <a:lnTo>
                  <a:pt x="121109" y="84497"/>
                </a:lnTo>
                <a:lnTo>
                  <a:pt x="112681" y="84497"/>
                </a:lnTo>
                <a:lnTo>
                  <a:pt x="112681" y="76237"/>
                </a:lnTo>
                <a:close/>
                <a:moveTo>
                  <a:pt x="129760" y="76237"/>
                </a:moveTo>
                <a:lnTo>
                  <a:pt x="129760" y="84497"/>
                </a:lnTo>
                <a:lnTo>
                  <a:pt x="121332" y="84497"/>
                </a:lnTo>
                <a:lnTo>
                  <a:pt x="121332" y="76237"/>
                </a:lnTo>
                <a:close/>
                <a:moveTo>
                  <a:pt x="138410" y="76237"/>
                </a:moveTo>
                <a:lnTo>
                  <a:pt x="138410" y="84497"/>
                </a:lnTo>
                <a:lnTo>
                  <a:pt x="129983" y="84497"/>
                </a:lnTo>
                <a:lnTo>
                  <a:pt x="129983" y="76237"/>
                </a:lnTo>
                <a:close/>
                <a:moveTo>
                  <a:pt x="147117" y="76237"/>
                </a:moveTo>
                <a:lnTo>
                  <a:pt x="147117" y="84497"/>
                </a:lnTo>
                <a:lnTo>
                  <a:pt x="138633" y="84497"/>
                </a:lnTo>
                <a:lnTo>
                  <a:pt x="138633" y="76237"/>
                </a:lnTo>
                <a:close/>
                <a:moveTo>
                  <a:pt x="155767" y="76237"/>
                </a:moveTo>
                <a:lnTo>
                  <a:pt x="155767" y="84497"/>
                </a:lnTo>
                <a:lnTo>
                  <a:pt x="147340" y="84497"/>
                </a:lnTo>
                <a:lnTo>
                  <a:pt x="147340" y="76237"/>
                </a:lnTo>
                <a:close/>
                <a:moveTo>
                  <a:pt x="164418" y="76237"/>
                </a:moveTo>
                <a:lnTo>
                  <a:pt x="164418" y="84497"/>
                </a:lnTo>
                <a:lnTo>
                  <a:pt x="155990" y="84497"/>
                </a:lnTo>
                <a:lnTo>
                  <a:pt x="155990" y="76237"/>
                </a:lnTo>
                <a:close/>
                <a:moveTo>
                  <a:pt x="173069" y="76237"/>
                </a:moveTo>
                <a:lnTo>
                  <a:pt x="173069" y="84497"/>
                </a:lnTo>
                <a:lnTo>
                  <a:pt x="164641" y="84497"/>
                </a:lnTo>
                <a:lnTo>
                  <a:pt x="164641" y="76237"/>
                </a:lnTo>
                <a:close/>
                <a:moveTo>
                  <a:pt x="181719" y="76237"/>
                </a:moveTo>
                <a:lnTo>
                  <a:pt x="181719" y="84497"/>
                </a:lnTo>
                <a:lnTo>
                  <a:pt x="173292" y="84497"/>
                </a:lnTo>
                <a:lnTo>
                  <a:pt x="173292" y="76237"/>
                </a:lnTo>
                <a:close/>
                <a:moveTo>
                  <a:pt x="190370" y="76237"/>
                </a:moveTo>
                <a:lnTo>
                  <a:pt x="190370" y="84497"/>
                </a:lnTo>
                <a:lnTo>
                  <a:pt x="181942" y="84497"/>
                </a:lnTo>
                <a:lnTo>
                  <a:pt x="181942" y="76237"/>
                </a:lnTo>
                <a:close/>
                <a:moveTo>
                  <a:pt x="199020" y="76237"/>
                </a:moveTo>
                <a:lnTo>
                  <a:pt x="199020" y="84497"/>
                </a:lnTo>
                <a:lnTo>
                  <a:pt x="190593" y="84497"/>
                </a:lnTo>
                <a:lnTo>
                  <a:pt x="190593" y="76237"/>
                </a:lnTo>
                <a:close/>
                <a:moveTo>
                  <a:pt x="207727" y="76237"/>
                </a:moveTo>
                <a:lnTo>
                  <a:pt x="207727" y="84497"/>
                </a:lnTo>
                <a:lnTo>
                  <a:pt x="199244" y="84497"/>
                </a:lnTo>
                <a:lnTo>
                  <a:pt x="199244" y="76237"/>
                </a:lnTo>
                <a:close/>
                <a:moveTo>
                  <a:pt x="216377" y="76237"/>
                </a:moveTo>
                <a:lnTo>
                  <a:pt x="216377" y="84497"/>
                </a:lnTo>
                <a:lnTo>
                  <a:pt x="207950" y="84497"/>
                </a:lnTo>
                <a:lnTo>
                  <a:pt x="207950" y="76237"/>
                </a:lnTo>
                <a:close/>
                <a:moveTo>
                  <a:pt x="225028" y="76237"/>
                </a:moveTo>
                <a:lnTo>
                  <a:pt x="225028" y="84497"/>
                </a:lnTo>
                <a:lnTo>
                  <a:pt x="216601" y="84497"/>
                </a:lnTo>
                <a:lnTo>
                  <a:pt x="216601" y="76237"/>
                </a:lnTo>
                <a:close/>
                <a:moveTo>
                  <a:pt x="233679" y="76237"/>
                </a:moveTo>
                <a:lnTo>
                  <a:pt x="233679" y="84497"/>
                </a:lnTo>
                <a:lnTo>
                  <a:pt x="225251" y="84497"/>
                </a:lnTo>
                <a:lnTo>
                  <a:pt x="225251" y="76237"/>
                </a:lnTo>
                <a:close/>
                <a:moveTo>
                  <a:pt x="242329" y="76237"/>
                </a:moveTo>
                <a:lnTo>
                  <a:pt x="242329" y="84497"/>
                </a:lnTo>
                <a:lnTo>
                  <a:pt x="233902" y="84497"/>
                </a:lnTo>
                <a:lnTo>
                  <a:pt x="233902" y="76237"/>
                </a:lnTo>
                <a:close/>
                <a:moveTo>
                  <a:pt x="250980" y="76237"/>
                </a:moveTo>
                <a:lnTo>
                  <a:pt x="250980" y="84497"/>
                </a:lnTo>
                <a:lnTo>
                  <a:pt x="242553" y="84497"/>
                </a:lnTo>
                <a:lnTo>
                  <a:pt x="242553" y="76237"/>
                </a:lnTo>
                <a:close/>
                <a:moveTo>
                  <a:pt x="259686" y="76237"/>
                </a:moveTo>
                <a:lnTo>
                  <a:pt x="259686" y="84497"/>
                </a:lnTo>
                <a:lnTo>
                  <a:pt x="251203" y="84497"/>
                </a:lnTo>
                <a:lnTo>
                  <a:pt x="251203" y="76237"/>
                </a:lnTo>
                <a:close/>
                <a:moveTo>
                  <a:pt x="268337" y="76237"/>
                </a:moveTo>
                <a:lnTo>
                  <a:pt x="268337" y="84497"/>
                </a:lnTo>
                <a:lnTo>
                  <a:pt x="259910" y="84497"/>
                </a:lnTo>
                <a:lnTo>
                  <a:pt x="259910" y="76237"/>
                </a:lnTo>
                <a:close/>
                <a:moveTo>
                  <a:pt x="276988" y="76237"/>
                </a:moveTo>
                <a:lnTo>
                  <a:pt x="276988" y="84497"/>
                </a:lnTo>
                <a:lnTo>
                  <a:pt x="268560" y="84497"/>
                </a:lnTo>
                <a:lnTo>
                  <a:pt x="268560" y="76237"/>
                </a:lnTo>
                <a:close/>
                <a:moveTo>
                  <a:pt x="17190" y="84720"/>
                </a:moveTo>
                <a:lnTo>
                  <a:pt x="17190" y="92924"/>
                </a:lnTo>
                <a:lnTo>
                  <a:pt x="8762" y="92924"/>
                </a:lnTo>
                <a:lnTo>
                  <a:pt x="8762" y="84720"/>
                </a:lnTo>
                <a:close/>
                <a:moveTo>
                  <a:pt x="25840" y="84720"/>
                </a:moveTo>
                <a:lnTo>
                  <a:pt x="25840" y="92924"/>
                </a:lnTo>
                <a:lnTo>
                  <a:pt x="17413" y="92924"/>
                </a:lnTo>
                <a:lnTo>
                  <a:pt x="17413" y="84720"/>
                </a:lnTo>
                <a:close/>
                <a:moveTo>
                  <a:pt x="34547" y="84720"/>
                </a:moveTo>
                <a:lnTo>
                  <a:pt x="34547" y="92924"/>
                </a:lnTo>
                <a:lnTo>
                  <a:pt x="26064" y="92924"/>
                </a:lnTo>
                <a:lnTo>
                  <a:pt x="26064" y="84720"/>
                </a:lnTo>
                <a:close/>
                <a:moveTo>
                  <a:pt x="43197" y="84720"/>
                </a:moveTo>
                <a:lnTo>
                  <a:pt x="43197" y="92924"/>
                </a:lnTo>
                <a:lnTo>
                  <a:pt x="34770" y="92924"/>
                </a:lnTo>
                <a:lnTo>
                  <a:pt x="34770" y="84720"/>
                </a:lnTo>
                <a:close/>
                <a:moveTo>
                  <a:pt x="51848" y="84720"/>
                </a:moveTo>
                <a:lnTo>
                  <a:pt x="51848" y="92924"/>
                </a:lnTo>
                <a:lnTo>
                  <a:pt x="43421" y="92924"/>
                </a:lnTo>
                <a:lnTo>
                  <a:pt x="43421" y="84720"/>
                </a:lnTo>
                <a:close/>
                <a:moveTo>
                  <a:pt x="60499" y="84720"/>
                </a:moveTo>
                <a:lnTo>
                  <a:pt x="60499" y="92924"/>
                </a:lnTo>
                <a:lnTo>
                  <a:pt x="52071" y="92924"/>
                </a:lnTo>
                <a:lnTo>
                  <a:pt x="52071" y="84720"/>
                </a:lnTo>
                <a:close/>
                <a:moveTo>
                  <a:pt x="69149" y="84720"/>
                </a:moveTo>
                <a:lnTo>
                  <a:pt x="69149" y="92924"/>
                </a:lnTo>
                <a:lnTo>
                  <a:pt x="60722" y="92924"/>
                </a:lnTo>
                <a:lnTo>
                  <a:pt x="60722" y="84720"/>
                </a:lnTo>
                <a:close/>
                <a:moveTo>
                  <a:pt x="77800" y="84720"/>
                </a:moveTo>
                <a:lnTo>
                  <a:pt x="77800" y="92924"/>
                </a:lnTo>
                <a:lnTo>
                  <a:pt x="69373" y="92924"/>
                </a:lnTo>
                <a:lnTo>
                  <a:pt x="69373" y="84720"/>
                </a:lnTo>
                <a:close/>
                <a:moveTo>
                  <a:pt x="86506" y="84720"/>
                </a:moveTo>
                <a:lnTo>
                  <a:pt x="86506" y="92924"/>
                </a:lnTo>
                <a:lnTo>
                  <a:pt x="78023" y="92924"/>
                </a:lnTo>
                <a:lnTo>
                  <a:pt x="78023" y="84720"/>
                </a:lnTo>
                <a:close/>
                <a:moveTo>
                  <a:pt x="95157" y="84720"/>
                </a:moveTo>
                <a:lnTo>
                  <a:pt x="95157" y="92924"/>
                </a:lnTo>
                <a:lnTo>
                  <a:pt x="86730" y="92924"/>
                </a:lnTo>
                <a:lnTo>
                  <a:pt x="86730" y="84720"/>
                </a:lnTo>
                <a:close/>
                <a:moveTo>
                  <a:pt x="103808" y="84720"/>
                </a:moveTo>
                <a:lnTo>
                  <a:pt x="103808" y="92924"/>
                </a:lnTo>
                <a:lnTo>
                  <a:pt x="95380" y="92924"/>
                </a:lnTo>
                <a:lnTo>
                  <a:pt x="95380" y="84720"/>
                </a:lnTo>
                <a:close/>
                <a:moveTo>
                  <a:pt x="112458" y="84720"/>
                </a:moveTo>
                <a:lnTo>
                  <a:pt x="112458" y="92924"/>
                </a:lnTo>
                <a:lnTo>
                  <a:pt x="104031" y="92924"/>
                </a:lnTo>
                <a:lnTo>
                  <a:pt x="104031" y="84720"/>
                </a:lnTo>
                <a:close/>
                <a:moveTo>
                  <a:pt x="121109" y="84720"/>
                </a:moveTo>
                <a:lnTo>
                  <a:pt x="121109" y="92924"/>
                </a:lnTo>
                <a:lnTo>
                  <a:pt x="112681" y="92924"/>
                </a:lnTo>
                <a:lnTo>
                  <a:pt x="112681" y="84720"/>
                </a:lnTo>
                <a:close/>
                <a:moveTo>
                  <a:pt x="129760" y="84720"/>
                </a:moveTo>
                <a:lnTo>
                  <a:pt x="129760" y="92924"/>
                </a:lnTo>
                <a:lnTo>
                  <a:pt x="121332" y="92924"/>
                </a:lnTo>
                <a:lnTo>
                  <a:pt x="121332" y="84720"/>
                </a:lnTo>
                <a:close/>
                <a:moveTo>
                  <a:pt x="138410" y="84720"/>
                </a:moveTo>
                <a:lnTo>
                  <a:pt x="138410" y="92924"/>
                </a:lnTo>
                <a:lnTo>
                  <a:pt x="129983" y="92924"/>
                </a:lnTo>
                <a:lnTo>
                  <a:pt x="129983" y="84720"/>
                </a:lnTo>
                <a:close/>
                <a:moveTo>
                  <a:pt x="147117" y="84720"/>
                </a:moveTo>
                <a:lnTo>
                  <a:pt x="147117" y="92924"/>
                </a:lnTo>
                <a:lnTo>
                  <a:pt x="138633" y="92924"/>
                </a:lnTo>
                <a:lnTo>
                  <a:pt x="138633" y="84720"/>
                </a:lnTo>
                <a:close/>
                <a:moveTo>
                  <a:pt x="155767" y="84720"/>
                </a:moveTo>
                <a:lnTo>
                  <a:pt x="155767" y="92924"/>
                </a:lnTo>
                <a:lnTo>
                  <a:pt x="147340" y="92924"/>
                </a:lnTo>
                <a:lnTo>
                  <a:pt x="147340" y="84720"/>
                </a:lnTo>
                <a:close/>
                <a:moveTo>
                  <a:pt x="164418" y="84720"/>
                </a:moveTo>
                <a:lnTo>
                  <a:pt x="164418" y="92924"/>
                </a:lnTo>
                <a:lnTo>
                  <a:pt x="155990" y="92924"/>
                </a:lnTo>
                <a:lnTo>
                  <a:pt x="155990" y="84720"/>
                </a:lnTo>
                <a:close/>
                <a:moveTo>
                  <a:pt x="173069" y="84720"/>
                </a:moveTo>
                <a:lnTo>
                  <a:pt x="173069" y="92924"/>
                </a:lnTo>
                <a:lnTo>
                  <a:pt x="164641" y="92924"/>
                </a:lnTo>
                <a:lnTo>
                  <a:pt x="164641" y="84720"/>
                </a:lnTo>
                <a:close/>
                <a:moveTo>
                  <a:pt x="181719" y="84720"/>
                </a:moveTo>
                <a:lnTo>
                  <a:pt x="181719" y="92924"/>
                </a:lnTo>
                <a:lnTo>
                  <a:pt x="173292" y="92924"/>
                </a:lnTo>
                <a:lnTo>
                  <a:pt x="173292" y="84720"/>
                </a:lnTo>
                <a:close/>
                <a:moveTo>
                  <a:pt x="190370" y="84720"/>
                </a:moveTo>
                <a:lnTo>
                  <a:pt x="190370" y="92924"/>
                </a:lnTo>
                <a:lnTo>
                  <a:pt x="181942" y="92924"/>
                </a:lnTo>
                <a:lnTo>
                  <a:pt x="181942" y="84720"/>
                </a:lnTo>
                <a:close/>
                <a:moveTo>
                  <a:pt x="199020" y="84720"/>
                </a:moveTo>
                <a:lnTo>
                  <a:pt x="199020" y="92924"/>
                </a:lnTo>
                <a:lnTo>
                  <a:pt x="190593" y="92924"/>
                </a:lnTo>
                <a:lnTo>
                  <a:pt x="190593" y="84720"/>
                </a:lnTo>
                <a:close/>
                <a:moveTo>
                  <a:pt x="207727" y="84720"/>
                </a:moveTo>
                <a:lnTo>
                  <a:pt x="207727" y="92924"/>
                </a:lnTo>
                <a:lnTo>
                  <a:pt x="199244" y="92924"/>
                </a:lnTo>
                <a:lnTo>
                  <a:pt x="199244" y="84720"/>
                </a:lnTo>
                <a:close/>
                <a:moveTo>
                  <a:pt x="216377" y="84720"/>
                </a:moveTo>
                <a:lnTo>
                  <a:pt x="216377" y="92924"/>
                </a:lnTo>
                <a:lnTo>
                  <a:pt x="207950" y="92924"/>
                </a:lnTo>
                <a:lnTo>
                  <a:pt x="207950" y="84720"/>
                </a:lnTo>
                <a:close/>
                <a:moveTo>
                  <a:pt x="225028" y="84720"/>
                </a:moveTo>
                <a:lnTo>
                  <a:pt x="225028" y="92924"/>
                </a:lnTo>
                <a:lnTo>
                  <a:pt x="216601" y="92924"/>
                </a:lnTo>
                <a:lnTo>
                  <a:pt x="216601" y="84720"/>
                </a:lnTo>
                <a:close/>
                <a:moveTo>
                  <a:pt x="233679" y="84720"/>
                </a:moveTo>
                <a:lnTo>
                  <a:pt x="233679" y="92924"/>
                </a:lnTo>
                <a:lnTo>
                  <a:pt x="225251" y="92924"/>
                </a:lnTo>
                <a:lnTo>
                  <a:pt x="225251" y="84720"/>
                </a:lnTo>
                <a:close/>
                <a:moveTo>
                  <a:pt x="242329" y="84720"/>
                </a:moveTo>
                <a:lnTo>
                  <a:pt x="242329" y="92924"/>
                </a:lnTo>
                <a:lnTo>
                  <a:pt x="233902" y="92924"/>
                </a:lnTo>
                <a:lnTo>
                  <a:pt x="233902" y="84720"/>
                </a:lnTo>
                <a:close/>
                <a:moveTo>
                  <a:pt x="250980" y="84720"/>
                </a:moveTo>
                <a:lnTo>
                  <a:pt x="250980" y="92924"/>
                </a:lnTo>
                <a:lnTo>
                  <a:pt x="242553" y="92924"/>
                </a:lnTo>
                <a:lnTo>
                  <a:pt x="242553" y="84720"/>
                </a:lnTo>
                <a:close/>
                <a:moveTo>
                  <a:pt x="259686" y="84720"/>
                </a:moveTo>
                <a:lnTo>
                  <a:pt x="259686" y="92924"/>
                </a:lnTo>
                <a:lnTo>
                  <a:pt x="251203" y="92924"/>
                </a:lnTo>
                <a:lnTo>
                  <a:pt x="251203" y="84720"/>
                </a:lnTo>
                <a:close/>
                <a:moveTo>
                  <a:pt x="268337" y="84720"/>
                </a:moveTo>
                <a:lnTo>
                  <a:pt x="268337" y="92924"/>
                </a:lnTo>
                <a:lnTo>
                  <a:pt x="259910" y="92924"/>
                </a:lnTo>
                <a:lnTo>
                  <a:pt x="259910" y="84720"/>
                </a:lnTo>
                <a:close/>
                <a:moveTo>
                  <a:pt x="276988" y="84720"/>
                </a:moveTo>
                <a:lnTo>
                  <a:pt x="276988" y="92924"/>
                </a:lnTo>
                <a:lnTo>
                  <a:pt x="268560" y="92924"/>
                </a:lnTo>
                <a:lnTo>
                  <a:pt x="268560" y="84720"/>
                </a:lnTo>
                <a:close/>
                <a:moveTo>
                  <a:pt x="17190" y="93148"/>
                </a:moveTo>
                <a:lnTo>
                  <a:pt x="17190" y="101408"/>
                </a:lnTo>
                <a:lnTo>
                  <a:pt x="8762" y="101408"/>
                </a:lnTo>
                <a:lnTo>
                  <a:pt x="8762" y="93148"/>
                </a:lnTo>
                <a:close/>
                <a:moveTo>
                  <a:pt x="25840" y="93148"/>
                </a:moveTo>
                <a:lnTo>
                  <a:pt x="25840" y="101408"/>
                </a:lnTo>
                <a:lnTo>
                  <a:pt x="17413" y="101408"/>
                </a:lnTo>
                <a:lnTo>
                  <a:pt x="17413" y="93148"/>
                </a:lnTo>
                <a:close/>
                <a:moveTo>
                  <a:pt x="34547" y="93148"/>
                </a:moveTo>
                <a:lnTo>
                  <a:pt x="34547" y="101408"/>
                </a:lnTo>
                <a:lnTo>
                  <a:pt x="26064" y="101408"/>
                </a:lnTo>
                <a:lnTo>
                  <a:pt x="26064" y="93148"/>
                </a:lnTo>
                <a:close/>
                <a:moveTo>
                  <a:pt x="43197" y="93148"/>
                </a:moveTo>
                <a:lnTo>
                  <a:pt x="43197" y="101408"/>
                </a:lnTo>
                <a:lnTo>
                  <a:pt x="34770" y="101408"/>
                </a:lnTo>
                <a:lnTo>
                  <a:pt x="34770" y="93148"/>
                </a:lnTo>
                <a:close/>
                <a:moveTo>
                  <a:pt x="51848" y="93148"/>
                </a:moveTo>
                <a:lnTo>
                  <a:pt x="51848" y="101408"/>
                </a:lnTo>
                <a:lnTo>
                  <a:pt x="43421" y="101408"/>
                </a:lnTo>
                <a:lnTo>
                  <a:pt x="43421" y="93148"/>
                </a:lnTo>
                <a:close/>
                <a:moveTo>
                  <a:pt x="60499" y="93148"/>
                </a:moveTo>
                <a:lnTo>
                  <a:pt x="60499" y="101408"/>
                </a:lnTo>
                <a:lnTo>
                  <a:pt x="52071" y="101408"/>
                </a:lnTo>
                <a:lnTo>
                  <a:pt x="52071" y="93148"/>
                </a:lnTo>
                <a:close/>
                <a:moveTo>
                  <a:pt x="69149" y="93148"/>
                </a:moveTo>
                <a:lnTo>
                  <a:pt x="69149" y="101408"/>
                </a:lnTo>
                <a:lnTo>
                  <a:pt x="60722" y="101408"/>
                </a:lnTo>
                <a:lnTo>
                  <a:pt x="60722" y="93148"/>
                </a:lnTo>
                <a:close/>
                <a:moveTo>
                  <a:pt x="77800" y="93148"/>
                </a:moveTo>
                <a:lnTo>
                  <a:pt x="77800" y="101408"/>
                </a:lnTo>
                <a:lnTo>
                  <a:pt x="69373" y="101408"/>
                </a:lnTo>
                <a:lnTo>
                  <a:pt x="69373" y="93148"/>
                </a:lnTo>
                <a:close/>
                <a:moveTo>
                  <a:pt x="86506" y="93148"/>
                </a:moveTo>
                <a:lnTo>
                  <a:pt x="86506" y="101408"/>
                </a:lnTo>
                <a:lnTo>
                  <a:pt x="78023" y="101408"/>
                </a:lnTo>
                <a:lnTo>
                  <a:pt x="78023" y="93148"/>
                </a:lnTo>
                <a:close/>
                <a:moveTo>
                  <a:pt x="95157" y="93148"/>
                </a:moveTo>
                <a:lnTo>
                  <a:pt x="95157" y="101408"/>
                </a:lnTo>
                <a:lnTo>
                  <a:pt x="86730" y="101408"/>
                </a:lnTo>
                <a:lnTo>
                  <a:pt x="86730" y="93148"/>
                </a:lnTo>
                <a:close/>
                <a:moveTo>
                  <a:pt x="103808" y="93148"/>
                </a:moveTo>
                <a:lnTo>
                  <a:pt x="103808" y="101408"/>
                </a:lnTo>
                <a:lnTo>
                  <a:pt x="95380" y="101408"/>
                </a:lnTo>
                <a:lnTo>
                  <a:pt x="95380" y="93148"/>
                </a:lnTo>
                <a:close/>
                <a:moveTo>
                  <a:pt x="112458" y="93148"/>
                </a:moveTo>
                <a:lnTo>
                  <a:pt x="112458" y="101408"/>
                </a:lnTo>
                <a:lnTo>
                  <a:pt x="104031" y="101408"/>
                </a:lnTo>
                <a:lnTo>
                  <a:pt x="104031" y="93148"/>
                </a:lnTo>
                <a:close/>
                <a:moveTo>
                  <a:pt x="121109" y="93148"/>
                </a:moveTo>
                <a:lnTo>
                  <a:pt x="121109" y="101408"/>
                </a:lnTo>
                <a:lnTo>
                  <a:pt x="112681" y="101408"/>
                </a:lnTo>
                <a:lnTo>
                  <a:pt x="112681" y="93148"/>
                </a:lnTo>
                <a:close/>
                <a:moveTo>
                  <a:pt x="129760" y="93148"/>
                </a:moveTo>
                <a:lnTo>
                  <a:pt x="129760" y="101408"/>
                </a:lnTo>
                <a:lnTo>
                  <a:pt x="121332" y="101408"/>
                </a:lnTo>
                <a:lnTo>
                  <a:pt x="121332" y="93148"/>
                </a:lnTo>
                <a:close/>
                <a:moveTo>
                  <a:pt x="138410" y="93148"/>
                </a:moveTo>
                <a:lnTo>
                  <a:pt x="138410" y="101408"/>
                </a:lnTo>
                <a:lnTo>
                  <a:pt x="129983" y="101408"/>
                </a:lnTo>
                <a:lnTo>
                  <a:pt x="129983" y="93148"/>
                </a:lnTo>
                <a:close/>
                <a:moveTo>
                  <a:pt x="147117" y="93148"/>
                </a:moveTo>
                <a:lnTo>
                  <a:pt x="147117" y="101408"/>
                </a:lnTo>
                <a:lnTo>
                  <a:pt x="138633" y="101408"/>
                </a:lnTo>
                <a:lnTo>
                  <a:pt x="138633" y="93148"/>
                </a:lnTo>
                <a:close/>
                <a:moveTo>
                  <a:pt x="155767" y="93148"/>
                </a:moveTo>
                <a:lnTo>
                  <a:pt x="155767" y="101408"/>
                </a:lnTo>
                <a:lnTo>
                  <a:pt x="147340" y="101408"/>
                </a:lnTo>
                <a:lnTo>
                  <a:pt x="147340" y="93148"/>
                </a:lnTo>
                <a:close/>
                <a:moveTo>
                  <a:pt x="164418" y="93148"/>
                </a:moveTo>
                <a:lnTo>
                  <a:pt x="164418" y="101408"/>
                </a:lnTo>
                <a:lnTo>
                  <a:pt x="155990" y="101408"/>
                </a:lnTo>
                <a:lnTo>
                  <a:pt x="155990" y="93148"/>
                </a:lnTo>
                <a:close/>
                <a:moveTo>
                  <a:pt x="173069" y="93148"/>
                </a:moveTo>
                <a:lnTo>
                  <a:pt x="173069" y="101408"/>
                </a:lnTo>
                <a:lnTo>
                  <a:pt x="164641" y="101408"/>
                </a:lnTo>
                <a:lnTo>
                  <a:pt x="164641" y="93148"/>
                </a:lnTo>
                <a:close/>
                <a:moveTo>
                  <a:pt x="181719" y="93148"/>
                </a:moveTo>
                <a:lnTo>
                  <a:pt x="181719" y="101408"/>
                </a:lnTo>
                <a:lnTo>
                  <a:pt x="173292" y="101408"/>
                </a:lnTo>
                <a:lnTo>
                  <a:pt x="173292" y="93148"/>
                </a:lnTo>
                <a:close/>
                <a:moveTo>
                  <a:pt x="190370" y="93148"/>
                </a:moveTo>
                <a:lnTo>
                  <a:pt x="190370" y="101408"/>
                </a:lnTo>
                <a:lnTo>
                  <a:pt x="181942" y="101408"/>
                </a:lnTo>
                <a:lnTo>
                  <a:pt x="181942" y="93148"/>
                </a:lnTo>
                <a:close/>
                <a:moveTo>
                  <a:pt x="199020" y="93148"/>
                </a:moveTo>
                <a:lnTo>
                  <a:pt x="199020" y="101408"/>
                </a:lnTo>
                <a:lnTo>
                  <a:pt x="190593" y="101408"/>
                </a:lnTo>
                <a:lnTo>
                  <a:pt x="190593" y="93148"/>
                </a:lnTo>
                <a:close/>
                <a:moveTo>
                  <a:pt x="207727" y="93148"/>
                </a:moveTo>
                <a:lnTo>
                  <a:pt x="207727" y="101408"/>
                </a:lnTo>
                <a:lnTo>
                  <a:pt x="199244" y="101408"/>
                </a:lnTo>
                <a:lnTo>
                  <a:pt x="199244" y="93148"/>
                </a:lnTo>
                <a:close/>
                <a:moveTo>
                  <a:pt x="216377" y="93148"/>
                </a:moveTo>
                <a:lnTo>
                  <a:pt x="216377" y="101408"/>
                </a:lnTo>
                <a:lnTo>
                  <a:pt x="207950" y="101408"/>
                </a:lnTo>
                <a:lnTo>
                  <a:pt x="207950" y="93148"/>
                </a:lnTo>
                <a:close/>
                <a:moveTo>
                  <a:pt x="225028" y="93148"/>
                </a:moveTo>
                <a:lnTo>
                  <a:pt x="225028" y="101408"/>
                </a:lnTo>
                <a:lnTo>
                  <a:pt x="216601" y="101408"/>
                </a:lnTo>
                <a:lnTo>
                  <a:pt x="216601" y="93148"/>
                </a:lnTo>
                <a:close/>
                <a:moveTo>
                  <a:pt x="233679" y="93148"/>
                </a:moveTo>
                <a:lnTo>
                  <a:pt x="233679" y="101408"/>
                </a:lnTo>
                <a:lnTo>
                  <a:pt x="225251" y="101408"/>
                </a:lnTo>
                <a:lnTo>
                  <a:pt x="225251" y="93148"/>
                </a:lnTo>
                <a:close/>
                <a:moveTo>
                  <a:pt x="242329" y="93148"/>
                </a:moveTo>
                <a:lnTo>
                  <a:pt x="242329" y="101408"/>
                </a:lnTo>
                <a:lnTo>
                  <a:pt x="233902" y="101408"/>
                </a:lnTo>
                <a:lnTo>
                  <a:pt x="233902" y="93148"/>
                </a:lnTo>
                <a:close/>
                <a:moveTo>
                  <a:pt x="250980" y="93148"/>
                </a:moveTo>
                <a:lnTo>
                  <a:pt x="250980" y="101408"/>
                </a:lnTo>
                <a:lnTo>
                  <a:pt x="242553" y="101408"/>
                </a:lnTo>
                <a:lnTo>
                  <a:pt x="242553" y="93148"/>
                </a:lnTo>
                <a:close/>
                <a:moveTo>
                  <a:pt x="259686" y="93148"/>
                </a:moveTo>
                <a:lnTo>
                  <a:pt x="259686" y="101408"/>
                </a:lnTo>
                <a:lnTo>
                  <a:pt x="251203" y="101408"/>
                </a:lnTo>
                <a:lnTo>
                  <a:pt x="251203" y="93148"/>
                </a:lnTo>
                <a:close/>
                <a:moveTo>
                  <a:pt x="268337" y="93148"/>
                </a:moveTo>
                <a:lnTo>
                  <a:pt x="268337" y="101408"/>
                </a:lnTo>
                <a:lnTo>
                  <a:pt x="259910" y="101408"/>
                </a:lnTo>
                <a:lnTo>
                  <a:pt x="259910" y="93148"/>
                </a:lnTo>
                <a:close/>
                <a:moveTo>
                  <a:pt x="276988" y="93148"/>
                </a:moveTo>
                <a:lnTo>
                  <a:pt x="276988" y="101408"/>
                </a:lnTo>
                <a:lnTo>
                  <a:pt x="268560" y="101408"/>
                </a:lnTo>
                <a:lnTo>
                  <a:pt x="268560" y="93148"/>
                </a:lnTo>
                <a:close/>
                <a:moveTo>
                  <a:pt x="17190" y="101631"/>
                </a:moveTo>
                <a:lnTo>
                  <a:pt x="17190" y="109891"/>
                </a:lnTo>
                <a:lnTo>
                  <a:pt x="8762" y="109891"/>
                </a:lnTo>
                <a:lnTo>
                  <a:pt x="8762" y="101631"/>
                </a:lnTo>
                <a:close/>
                <a:moveTo>
                  <a:pt x="25840" y="101631"/>
                </a:moveTo>
                <a:lnTo>
                  <a:pt x="25840" y="109891"/>
                </a:lnTo>
                <a:lnTo>
                  <a:pt x="17413" y="109891"/>
                </a:lnTo>
                <a:lnTo>
                  <a:pt x="17413" y="101631"/>
                </a:lnTo>
                <a:close/>
                <a:moveTo>
                  <a:pt x="34547" y="101631"/>
                </a:moveTo>
                <a:lnTo>
                  <a:pt x="34547" y="109891"/>
                </a:lnTo>
                <a:lnTo>
                  <a:pt x="26064" y="109891"/>
                </a:lnTo>
                <a:lnTo>
                  <a:pt x="26064" y="101631"/>
                </a:lnTo>
                <a:close/>
                <a:moveTo>
                  <a:pt x="43197" y="101631"/>
                </a:moveTo>
                <a:lnTo>
                  <a:pt x="43197" y="109891"/>
                </a:lnTo>
                <a:lnTo>
                  <a:pt x="34770" y="109891"/>
                </a:lnTo>
                <a:lnTo>
                  <a:pt x="34770" y="101631"/>
                </a:lnTo>
                <a:close/>
                <a:moveTo>
                  <a:pt x="51848" y="101631"/>
                </a:moveTo>
                <a:lnTo>
                  <a:pt x="51848" y="109891"/>
                </a:lnTo>
                <a:lnTo>
                  <a:pt x="43421" y="109891"/>
                </a:lnTo>
                <a:lnTo>
                  <a:pt x="43421" y="101631"/>
                </a:lnTo>
                <a:close/>
                <a:moveTo>
                  <a:pt x="60499" y="101631"/>
                </a:moveTo>
                <a:lnTo>
                  <a:pt x="60499" y="109891"/>
                </a:lnTo>
                <a:lnTo>
                  <a:pt x="52071" y="109891"/>
                </a:lnTo>
                <a:lnTo>
                  <a:pt x="52071" y="101631"/>
                </a:lnTo>
                <a:close/>
                <a:moveTo>
                  <a:pt x="69149" y="101631"/>
                </a:moveTo>
                <a:lnTo>
                  <a:pt x="69149" y="109891"/>
                </a:lnTo>
                <a:lnTo>
                  <a:pt x="60722" y="109891"/>
                </a:lnTo>
                <a:lnTo>
                  <a:pt x="60722" y="101631"/>
                </a:lnTo>
                <a:close/>
                <a:moveTo>
                  <a:pt x="77800" y="101631"/>
                </a:moveTo>
                <a:lnTo>
                  <a:pt x="77800" y="109891"/>
                </a:lnTo>
                <a:lnTo>
                  <a:pt x="69373" y="109891"/>
                </a:lnTo>
                <a:lnTo>
                  <a:pt x="69373" y="101631"/>
                </a:lnTo>
                <a:close/>
                <a:moveTo>
                  <a:pt x="86506" y="101631"/>
                </a:moveTo>
                <a:lnTo>
                  <a:pt x="86506" y="109891"/>
                </a:lnTo>
                <a:lnTo>
                  <a:pt x="78023" y="109891"/>
                </a:lnTo>
                <a:lnTo>
                  <a:pt x="78023" y="101631"/>
                </a:lnTo>
                <a:close/>
                <a:moveTo>
                  <a:pt x="95157" y="101631"/>
                </a:moveTo>
                <a:lnTo>
                  <a:pt x="95157" y="109891"/>
                </a:lnTo>
                <a:lnTo>
                  <a:pt x="86730" y="109891"/>
                </a:lnTo>
                <a:lnTo>
                  <a:pt x="86730" y="101631"/>
                </a:lnTo>
                <a:close/>
                <a:moveTo>
                  <a:pt x="103808" y="101631"/>
                </a:moveTo>
                <a:lnTo>
                  <a:pt x="103808" y="109891"/>
                </a:lnTo>
                <a:lnTo>
                  <a:pt x="95380" y="109891"/>
                </a:lnTo>
                <a:lnTo>
                  <a:pt x="95380" y="101631"/>
                </a:lnTo>
                <a:close/>
                <a:moveTo>
                  <a:pt x="112458" y="101631"/>
                </a:moveTo>
                <a:lnTo>
                  <a:pt x="112458" y="109891"/>
                </a:lnTo>
                <a:lnTo>
                  <a:pt x="104031" y="109891"/>
                </a:lnTo>
                <a:lnTo>
                  <a:pt x="104031" y="101631"/>
                </a:lnTo>
                <a:close/>
                <a:moveTo>
                  <a:pt x="121109" y="101631"/>
                </a:moveTo>
                <a:lnTo>
                  <a:pt x="121109" y="109891"/>
                </a:lnTo>
                <a:lnTo>
                  <a:pt x="112681" y="109891"/>
                </a:lnTo>
                <a:lnTo>
                  <a:pt x="112681" y="101631"/>
                </a:lnTo>
                <a:close/>
                <a:moveTo>
                  <a:pt x="129760" y="101631"/>
                </a:moveTo>
                <a:lnTo>
                  <a:pt x="129760" y="109891"/>
                </a:lnTo>
                <a:lnTo>
                  <a:pt x="121332" y="109891"/>
                </a:lnTo>
                <a:lnTo>
                  <a:pt x="121332" y="101631"/>
                </a:lnTo>
                <a:close/>
                <a:moveTo>
                  <a:pt x="138410" y="101631"/>
                </a:moveTo>
                <a:lnTo>
                  <a:pt x="138410" y="109891"/>
                </a:lnTo>
                <a:lnTo>
                  <a:pt x="129983" y="109891"/>
                </a:lnTo>
                <a:lnTo>
                  <a:pt x="129983" y="101631"/>
                </a:lnTo>
                <a:close/>
                <a:moveTo>
                  <a:pt x="147117" y="101631"/>
                </a:moveTo>
                <a:lnTo>
                  <a:pt x="147117" y="109891"/>
                </a:lnTo>
                <a:lnTo>
                  <a:pt x="138633" y="109891"/>
                </a:lnTo>
                <a:lnTo>
                  <a:pt x="138633" y="101631"/>
                </a:lnTo>
                <a:close/>
                <a:moveTo>
                  <a:pt x="155767" y="101631"/>
                </a:moveTo>
                <a:lnTo>
                  <a:pt x="155767" y="109891"/>
                </a:lnTo>
                <a:lnTo>
                  <a:pt x="147340" y="109891"/>
                </a:lnTo>
                <a:lnTo>
                  <a:pt x="147340" y="101631"/>
                </a:lnTo>
                <a:close/>
                <a:moveTo>
                  <a:pt x="164418" y="101631"/>
                </a:moveTo>
                <a:lnTo>
                  <a:pt x="164418" y="109891"/>
                </a:lnTo>
                <a:lnTo>
                  <a:pt x="155990" y="109891"/>
                </a:lnTo>
                <a:lnTo>
                  <a:pt x="155990" y="101631"/>
                </a:lnTo>
                <a:close/>
                <a:moveTo>
                  <a:pt x="173069" y="101631"/>
                </a:moveTo>
                <a:lnTo>
                  <a:pt x="173069" y="109891"/>
                </a:lnTo>
                <a:lnTo>
                  <a:pt x="164641" y="109891"/>
                </a:lnTo>
                <a:lnTo>
                  <a:pt x="164641" y="101631"/>
                </a:lnTo>
                <a:close/>
                <a:moveTo>
                  <a:pt x="181719" y="101631"/>
                </a:moveTo>
                <a:lnTo>
                  <a:pt x="181719" y="109891"/>
                </a:lnTo>
                <a:lnTo>
                  <a:pt x="173292" y="109891"/>
                </a:lnTo>
                <a:lnTo>
                  <a:pt x="173292" y="101631"/>
                </a:lnTo>
                <a:close/>
                <a:moveTo>
                  <a:pt x="190370" y="101631"/>
                </a:moveTo>
                <a:lnTo>
                  <a:pt x="190370" y="109891"/>
                </a:lnTo>
                <a:lnTo>
                  <a:pt x="181942" y="109891"/>
                </a:lnTo>
                <a:lnTo>
                  <a:pt x="181942" y="101631"/>
                </a:lnTo>
                <a:close/>
                <a:moveTo>
                  <a:pt x="199020" y="101631"/>
                </a:moveTo>
                <a:lnTo>
                  <a:pt x="199020" y="109891"/>
                </a:lnTo>
                <a:lnTo>
                  <a:pt x="190593" y="109891"/>
                </a:lnTo>
                <a:lnTo>
                  <a:pt x="190593" y="101631"/>
                </a:lnTo>
                <a:close/>
                <a:moveTo>
                  <a:pt x="207727" y="101631"/>
                </a:moveTo>
                <a:lnTo>
                  <a:pt x="207727" y="109891"/>
                </a:lnTo>
                <a:lnTo>
                  <a:pt x="199244" y="109891"/>
                </a:lnTo>
                <a:lnTo>
                  <a:pt x="199244" y="101631"/>
                </a:lnTo>
                <a:close/>
                <a:moveTo>
                  <a:pt x="216377" y="101631"/>
                </a:moveTo>
                <a:lnTo>
                  <a:pt x="216377" y="109891"/>
                </a:lnTo>
                <a:lnTo>
                  <a:pt x="207950" y="109891"/>
                </a:lnTo>
                <a:lnTo>
                  <a:pt x="207950" y="101631"/>
                </a:lnTo>
                <a:close/>
                <a:moveTo>
                  <a:pt x="225028" y="101631"/>
                </a:moveTo>
                <a:lnTo>
                  <a:pt x="225028" y="109891"/>
                </a:lnTo>
                <a:lnTo>
                  <a:pt x="216601" y="109891"/>
                </a:lnTo>
                <a:lnTo>
                  <a:pt x="216601" y="101631"/>
                </a:lnTo>
                <a:close/>
                <a:moveTo>
                  <a:pt x="233679" y="101631"/>
                </a:moveTo>
                <a:lnTo>
                  <a:pt x="233679" y="109891"/>
                </a:lnTo>
                <a:lnTo>
                  <a:pt x="225251" y="109891"/>
                </a:lnTo>
                <a:lnTo>
                  <a:pt x="225251" y="101631"/>
                </a:lnTo>
                <a:close/>
                <a:moveTo>
                  <a:pt x="242329" y="101631"/>
                </a:moveTo>
                <a:lnTo>
                  <a:pt x="242329" y="109891"/>
                </a:lnTo>
                <a:lnTo>
                  <a:pt x="233902" y="109891"/>
                </a:lnTo>
                <a:lnTo>
                  <a:pt x="233902" y="101631"/>
                </a:lnTo>
                <a:close/>
                <a:moveTo>
                  <a:pt x="250980" y="101631"/>
                </a:moveTo>
                <a:lnTo>
                  <a:pt x="250980" y="109891"/>
                </a:lnTo>
                <a:lnTo>
                  <a:pt x="242553" y="109891"/>
                </a:lnTo>
                <a:lnTo>
                  <a:pt x="242553" y="101631"/>
                </a:lnTo>
                <a:close/>
                <a:moveTo>
                  <a:pt x="259686" y="101631"/>
                </a:moveTo>
                <a:lnTo>
                  <a:pt x="259686" y="109891"/>
                </a:lnTo>
                <a:lnTo>
                  <a:pt x="251203" y="109891"/>
                </a:lnTo>
                <a:lnTo>
                  <a:pt x="251203" y="101631"/>
                </a:lnTo>
                <a:close/>
                <a:moveTo>
                  <a:pt x="268337" y="101631"/>
                </a:moveTo>
                <a:lnTo>
                  <a:pt x="268337" y="109891"/>
                </a:lnTo>
                <a:lnTo>
                  <a:pt x="259910" y="109891"/>
                </a:lnTo>
                <a:lnTo>
                  <a:pt x="259910" y="101631"/>
                </a:lnTo>
                <a:close/>
                <a:moveTo>
                  <a:pt x="276988" y="101631"/>
                </a:moveTo>
                <a:lnTo>
                  <a:pt x="276988" y="109891"/>
                </a:lnTo>
                <a:lnTo>
                  <a:pt x="268560" y="109891"/>
                </a:lnTo>
                <a:lnTo>
                  <a:pt x="268560" y="101631"/>
                </a:lnTo>
                <a:close/>
                <a:moveTo>
                  <a:pt x="17190" y="110114"/>
                </a:moveTo>
                <a:lnTo>
                  <a:pt x="17190" y="118318"/>
                </a:lnTo>
                <a:lnTo>
                  <a:pt x="8762" y="118318"/>
                </a:lnTo>
                <a:lnTo>
                  <a:pt x="8762" y="110114"/>
                </a:lnTo>
                <a:close/>
                <a:moveTo>
                  <a:pt x="25840" y="110114"/>
                </a:moveTo>
                <a:lnTo>
                  <a:pt x="25840" y="118318"/>
                </a:lnTo>
                <a:lnTo>
                  <a:pt x="17413" y="118318"/>
                </a:lnTo>
                <a:lnTo>
                  <a:pt x="17413" y="110114"/>
                </a:lnTo>
                <a:close/>
                <a:moveTo>
                  <a:pt x="34547" y="110114"/>
                </a:moveTo>
                <a:lnTo>
                  <a:pt x="34547" y="118318"/>
                </a:lnTo>
                <a:lnTo>
                  <a:pt x="26064" y="118318"/>
                </a:lnTo>
                <a:lnTo>
                  <a:pt x="26064" y="110114"/>
                </a:lnTo>
                <a:close/>
                <a:moveTo>
                  <a:pt x="43197" y="110114"/>
                </a:moveTo>
                <a:lnTo>
                  <a:pt x="43197" y="118318"/>
                </a:lnTo>
                <a:lnTo>
                  <a:pt x="34770" y="118318"/>
                </a:lnTo>
                <a:lnTo>
                  <a:pt x="34770" y="110114"/>
                </a:lnTo>
                <a:close/>
                <a:moveTo>
                  <a:pt x="51848" y="110114"/>
                </a:moveTo>
                <a:lnTo>
                  <a:pt x="51848" y="118318"/>
                </a:lnTo>
                <a:lnTo>
                  <a:pt x="43421" y="118318"/>
                </a:lnTo>
                <a:lnTo>
                  <a:pt x="43421" y="110114"/>
                </a:lnTo>
                <a:close/>
                <a:moveTo>
                  <a:pt x="60499" y="110114"/>
                </a:moveTo>
                <a:lnTo>
                  <a:pt x="60499" y="118318"/>
                </a:lnTo>
                <a:lnTo>
                  <a:pt x="52071" y="118318"/>
                </a:lnTo>
                <a:lnTo>
                  <a:pt x="52071" y="110114"/>
                </a:lnTo>
                <a:close/>
                <a:moveTo>
                  <a:pt x="69149" y="110114"/>
                </a:moveTo>
                <a:lnTo>
                  <a:pt x="69149" y="118318"/>
                </a:lnTo>
                <a:lnTo>
                  <a:pt x="60722" y="118318"/>
                </a:lnTo>
                <a:lnTo>
                  <a:pt x="60722" y="110114"/>
                </a:lnTo>
                <a:close/>
                <a:moveTo>
                  <a:pt x="77800" y="110114"/>
                </a:moveTo>
                <a:lnTo>
                  <a:pt x="77800" y="118318"/>
                </a:lnTo>
                <a:lnTo>
                  <a:pt x="69373" y="118318"/>
                </a:lnTo>
                <a:lnTo>
                  <a:pt x="69373" y="110114"/>
                </a:lnTo>
                <a:close/>
                <a:moveTo>
                  <a:pt x="86506" y="110114"/>
                </a:moveTo>
                <a:lnTo>
                  <a:pt x="86506" y="118318"/>
                </a:lnTo>
                <a:lnTo>
                  <a:pt x="78023" y="118318"/>
                </a:lnTo>
                <a:lnTo>
                  <a:pt x="78023" y="110114"/>
                </a:lnTo>
                <a:close/>
                <a:moveTo>
                  <a:pt x="95157" y="110114"/>
                </a:moveTo>
                <a:lnTo>
                  <a:pt x="95157" y="118318"/>
                </a:lnTo>
                <a:lnTo>
                  <a:pt x="86730" y="118318"/>
                </a:lnTo>
                <a:lnTo>
                  <a:pt x="86730" y="110114"/>
                </a:lnTo>
                <a:close/>
                <a:moveTo>
                  <a:pt x="103808" y="110114"/>
                </a:moveTo>
                <a:lnTo>
                  <a:pt x="103808" y="118318"/>
                </a:lnTo>
                <a:lnTo>
                  <a:pt x="95380" y="118318"/>
                </a:lnTo>
                <a:lnTo>
                  <a:pt x="95380" y="110114"/>
                </a:lnTo>
                <a:close/>
                <a:moveTo>
                  <a:pt x="112458" y="110114"/>
                </a:moveTo>
                <a:lnTo>
                  <a:pt x="112458" y="118318"/>
                </a:lnTo>
                <a:lnTo>
                  <a:pt x="104031" y="118318"/>
                </a:lnTo>
                <a:lnTo>
                  <a:pt x="104031" y="110114"/>
                </a:lnTo>
                <a:close/>
                <a:moveTo>
                  <a:pt x="121109" y="110114"/>
                </a:moveTo>
                <a:lnTo>
                  <a:pt x="121109" y="118318"/>
                </a:lnTo>
                <a:lnTo>
                  <a:pt x="112681" y="118318"/>
                </a:lnTo>
                <a:lnTo>
                  <a:pt x="112681" y="110114"/>
                </a:lnTo>
                <a:close/>
                <a:moveTo>
                  <a:pt x="129760" y="110114"/>
                </a:moveTo>
                <a:lnTo>
                  <a:pt x="129760" y="118318"/>
                </a:lnTo>
                <a:lnTo>
                  <a:pt x="121332" y="118318"/>
                </a:lnTo>
                <a:lnTo>
                  <a:pt x="121332" y="110114"/>
                </a:lnTo>
                <a:close/>
                <a:moveTo>
                  <a:pt x="138410" y="110114"/>
                </a:moveTo>
                <a:lnTo>
                  <a:pt x="138410" y="118318"/>
                </a:lnTo>
                <a:lnTo>
                  <a:pt x="129983" y="118318"/>
                </a:lnTo>
                <a:lnTo>
                  <a:pt x="129983" y="110114"/>
                </a:lnTo>
                <a:close/>
                <a:moveTo>
                  <a:pt x="147117" y="110114"/>
                </a:moveTo>
                <a:lnTo>
                  <a:pt x="147117" y="118318"/>
                </a:lnTo>
                <a:lnTo>
                  <a:pt x="138633" y="118318"/>
                </a:lnTo>
                <a:lnTo>
                  <a:pt x="138633" y="110114"/>
                </a:lnTo>
                <a:close/>
                <a:moveTo>
                  <a:pt x="155767" y="110114"/>
                </a:moveTo>
                <a:lnTo>
                  <a:pt x="155767" y="118318"/>
                </a:lnTo>
                <a:lnTo>
                  <a:pt x="147340" y="118318"/>
                </a:lnTo>
                <a:lnTo>
                  <a:pt x="147340" y="110114"/>
                </a:lnTo>
                <a:close/>
                <a:moveTo>
                  <a:pt x="164418" y="110114"/>
                </a:moveTo>
                <a:lnTo>
                  <a:pt x="164418" y="118318"/>
                </a:lnTo>
                <a:lnTo>
                  <a:pt x="155990" y="118318"/>
                </a:lnTo>
                <a:lnTo>
                  <a:pt x="155990" y="110114"/>
                </a:lnTo>
                <a:close/>
                <a:moveTo>
                  <a:pt x="173069" y="110114"/>
                </a:moveTo>
                <a:lnTo>
                  <a:pt x="173069" y="118318"/>
                </a:lnTo>
                <a:lnTo>
                  <a:pt x="164641" y="118318"/>
                </a:lnTo>
                <a:lnTo>
                  <a:pt x="164641" y="110114"/>
                </a:lnTo>
                <a:close/>
                <a:moveTo>
                  <a:pt x="181719" y="110114"/>
                </a:moveTo>
                <a:lnTo>
                  <a:pt x="181719" y="118318"/>
                </a:lnTo>
                <a:lnTo>
                  <a:pt x="173292" y="118318"/>
                </a:lnTo>
                <a:lnTo>
                  <a:pt x="173292" y="110114"/>
                </a:lnTo>
                <a:close/>
                <a:moveTo>
                  <a:pt x="190370" y="110114"/>
                </a:moveTo>
                <a:lnTo>
                  <a:pt x="190370" y="118318"/>
                </a:lnTo>
                <a:lnTo>
                  <a:pt x="181942" y="118318"/>
                </a:lnTo>
                <a:lnTo>
                  <a:pt x="181942" y="110114"/>
                </a:lnTo>
                <a:close/>
                <a:moveTo>
                  <a:pt x="199020" y="110114"/>
                </a:moveTo>
                <a:lnTo>
                  <a:pt x="199020" y="118318"/>
                </a:lnTo>
                <a:lnTo>
                  <a:pt x="190593" y="118318"/>
                </a:lnTo>
                <a:lnTo>
                  <a:pt x="190593" y="110114"/>
                </a:lnTo>
                <a:close/>
                <a:moveTo>
                  <a:pt x="207727" y="110114"/>
                </a:moveTo>
                <a:lnTo>
                  <a:pt x="207727" y="118318"/>
                </a:lnTo>
                <a:lnTo>
                  <a:pt x="199244" y="118318"/>
                </a:lnTo>
                <a:lnTo>
                  <a:pt x="199244" y="110114"/>
                </a:lnTo>
                <a:close/>
                <a:moveTo>
                  <a:pt x="216377" y="110114"/>
                </a:moveTo>
                <a:lnTo>
                  <a:pt x="216377" y="118318"/>
                </a:lnTo>
                <a:lnTo>
                  <a:pt x="207950" y="118318"/>
                </a:lnTo>
                <a:lnTo>
                  <a:pt x="207950" y="110114"/>
                </a:lnTo>
                <a:close/>
                <a:moveTo>
                  <a:pt x="225028" y="110114"/>
                </a:moveTo>
                <a:lnTo>
                  <a:pt x="225028" y="118318"/>
                </a:lnTo>
                <a:lnTo>
                  <a:pt x="216601" y="118318"/>
                </a:lnTo>
                <a:lnTo>
                  <a:pt x="216601" y="110114"/>
                </a:lnTo>
                <a:close/>
                <a:moveTo>
                  <a:pt x="233679" y="110114"/>
                </a:moveTo>
                <a:lnTo>
                  <a:pt x="233679" y="118318"/>
                </a:lnTo>
                <a:lnTo>
                  <a:pt x="225251" y="118318"/>
                </a:lnTo>
                <a:lnTo>
                  <a:pt x="225251" y="110114"/>
                </a:lnTo>
                <a:close/>
                <a:moveTo>
                  <a:pt x="242329" y="110114"/>
                </a:moveTo>
                <a:lnTo>
                  <a:pt x="242329" y="118318"/>
                </a:lnTo>
                <a:lnTo>
                  <a:pt x="233902" y="118318"/>
                </a:lnTo>
                <a:lnTo>
                  <a:pt x="233902" y="110114"/>
                </a:lnTo>
                <a:close/>
                <a:moveTo>
                  <a:pt x="250980" y="110114"/>
                </a:moveTo>
                <a:lnTo>
                  <a:pt x="250980" y="118318"/>
                </a:lnTo>
                <a:lnTo>
                  <a:pt x="242553" y="118318"/>
                </a:lnTo>
                <a:lnTo>
                  <a:pt x="242553" y="110114"/>
                </a:lnTo>
                <a:close/>
                <a:moveTo>
                  <a:pt x="259686" y="110114"/>
                </a:moveTo>
                <a:lnTo>
                  <a:pt x="259686" y="118318"/>
                </a:lnTo>
                <a:lnTo>
                  <a:pt x="251203" y="118318"/>
                </a:lnTo>
                <a:lnTo>
                  <a:pt x="251203" y="110114"/>
                </a:lnTo>
                <a:close/>
                <a:moveTo>
                  <a:pt x="268337" y="110114"/>
                </a:moveTo>
                <a:lnTo>
                  <a:pt x="268337" y="118318"/>
                </a:lnTo>
                <a:lnTo>
                  <a:pt x="259910" y="118318"/>
                </a:lnTo>
                <a:lnTo>
                  <a:pt x="259910" y="110114"/>
                </a:lnTo>
                <a:close/>
                <a:moveTo>
                  <a:pt x="276988" y="110114"/>
                </a:moveTo>
                <a:lnTo>
                  <a:pt x="276988" y="118318"/>
                </a:lnTo>
                <a:lnTo>
                  <a:pt x="268560" y="118318"/>
                </a:lnTo>
                <a:lnTo>
                  <a:pt x="268560" y="110114"/>
                </a:lnTo>
                <a:close/>
                <a:moveTo>
                  <a:pt x="17190" y="118541"/>
                </a:moveTo>
                <a:lnTo>
                  <a:pt x="17190" y="126801"/>
                </a:lnTo>
                <a:lnTo>
                  <a:pt x="8762" y="126801"/>
                </a:lnTo>
                <a:lnTo>
                  <a:pt x="8762" y="118541"/>
                </a:lnTo>
                <a:close/>
                <a:moveTo>
                  <a:pt x="25840" y="118541"/>
                </a:moveTo>
                <a:lnTo>
                  <a:pt x="25840" y="126801"/>
                </a:lnTo>
                <a:lnTo>
                  <a:pt x="17413" y="126801"/>
                </a:lnTo>
                <a:lnTo>
                  <a:pt x="17413" y="118541"/>
                </a:lnTo>
                <a:close/>
                <a:moveTo>
                  <a:pt x="34547" y="118541"/>
                </a:moveTo>
                <a:lnTo>
                  <a:pt x="34547" y="126801"/>
                </a:lnTo>
                <a:lnTo>
                  <a:pt x="26064" y="126801"/>
                </a:lnTo>
                <a:lnTo>
                  <a:pt x="26064" y="118541"/>
                </a:lnTo>
                <a:close/>
                <a:moveTo>
                  <a:pt x="43197" y="118541"/>
                </a:moveTo>
                <a:lnTo>
                  <a:pt x="43197" y="126801"/>
                </a:lnTo>
                <a:lnTo>
                  <a:pt x="34770" y="126801"/>
                </a:lnTo>
                <a:lnTo>
                  <a:pt x="34770" y="118541"/>
                </a:lnTo>
                <a:close/>
                <a:moveTo>
                  <a:pt x="51848" y="118541"/>
                </a:moveTo>
                <a:lnTo>
                  <a:pt x="51848" y="126801"/>
                </a:lnTo>
                <a:lnTo>
                  <a:pt x="43421" y="126801"/>
                </a:lnTo>
                <a:lnTo>
                  <a:pt x="43421" y="118541"/>
                </a:lnTo>
                <a:close/>
                <a:moveTo>
                  <a:pt x="60499" y="118541"/>
                </a:moveTo>
                <a:lnTo>
                  <a:pt x="60499" y="126801"/>
                </a:lnTo>
                <a:lnTo>
                  <a:pt x="52071" y="126801"/>
                </a:lnTo>
                <a:lnTo>
                  <a:pt x="52071" y="118541"/>
                </a:lnTo>
                <a:close/>
                <a:moveTo>
                  <a:pt x="69149" y="118541"/>
                </a:moveTo>
                <a:lnTo>
                  <a:pt x="69149" y="126801"/>
                </a:lnTo>
                <a:lnTo>
                  <a:pt x="60722" y="126801"/>
                </a:lnTo>
                <a:lnTo>
                  <a:pt x="60722" y="118541"/>
                </a:lnTo>
                <a:close/>
                <a:moveTo>
                  <a:pt x="77800" y="118541"/>
                </a:moveTo>
                <a:lnTo>
                  <a:pt x="77800" y="126801"/>
                </a:lnTo>
                <a:lnTo>
                  <a:pt x="69373" y="126801"/>
                </a:lnTo>
                <a:lnTo>
                  <a:pt x="69373" y="118541"/>
                </a:lnTo>
                <a:close/>
                <a:moveTo>
                  <a:pt x="86506" y="118541"/>
                </a:moveTo>
                <a:lnTo>
                  <a:pt x="86506" y="126801"/>
                </a:lnTo>
                <a:lnTo>
                  <a:pt x="78023" y="126801"/>
                </a:lnTo>
                <a:lnTo>
                  <a:pt x="78023" y="118541"/>
                </a:lnTo>
                <a:close/>
                <a:moveTo>
                  <a:pt x="95157" y="118541"/>
                </a:moveTo>
                <a:lnTo>
                  <a:pt x="95157" y="126801"/>
                </a:lnTo>
                <a:lnTo>
                  <a:pt x="86730" y="126801"/>
                </a:lnTo>
                <a:lnTo>
                  <a:pt x="86730" y="118541"/>
                </a:lnTo>
                <a:close/>
                <a:moveTo>
                  <a:pt x="103808" y="118541"/>
                </a:moveTo>
                <a:lnTo>
                  <a:pt x="103808" y="126801"/>
                </a:lnTo>
                <a:lnTo>
                  <a:pt x="95380" y="126801"/>
                </a:lnTo>
                <a:lnTo>
                  <a:pt x="95380" y="118541"/>
                </a:lnTo>
                <a:close/>
                <a:moveTo>
                  <a:pt x="112458" y="118541"/>
                </a:moveTo>
                <a:lnTo>
                  <a:pt x="112458" y="126801"/>
                </a:lnTo>
                <a:lnTo>
                  <a:pt x="104031" y="126801"/>
                </a:lnTo>
                <a:lnTo>
                  <a:pt x="104031" y="118541"/>
                </a:lnTo>
                <a:close/>
                <a:moveTo>
                  <a:pt x="121109" y="118541"/>
                </a:moveTo>
                <a:lnTo>
                  <a:pt x="121109" y="126801"/>
                </a:lnTo>
                <a:lnTo>
                  <a:pt x="112681" y="126801"/>
                </a:lnTo>
                <a:lnTo>
                  <a:pt x="112681" y="118541"/>
                </a:lnTo>
                <a:close/>
                <a:moveTo>
                  <a:pt x="129760" y="118541"/>
                </a:moveTo>
                <a:lnTo>
                  <a:pt x="129760" y="126801"/>
                </a:lnTo>
                <a:lnTo>
                  <a:pt x="121332" y="126801"/>
                </a:lnTo>
                <a:lnTo>
                  <a:pt x="121332" y="118541"/>
                </a:lnTo>
                <a:close/>
                <a:moveTo>
                  <a:pt x="138410" y="118541"/>
                </a:moveTo>
                <a:lnTo>
                  <a:pt x="138410" y="126801"/>
                </a:lnTo>
                <a:lnTo>
                  <a:pt x="129983" y="126801"/>
                </a:lnTo>
                <a:lnTo>
                  <a:pt x="129983" y="118541"/>
                </a:lnTo>
                <a:close/>
                <a:moveTo>
                  <a:pt x="147117" y="118541"/>
                </a:moveTo>
                <a:lnTo>
                  <a:pt x="147117" y="126801"/>
                </a:lnTo>
                <a:lnTo>
                  <a:pt x="138633" y="126801"/>
                </a:lnTo>
                <a:lnTo>
                  <a:pt x="138633" y="118541"/>
                </a:lnTo>
                <a:close/>
                <a:moveTo>
                  <a:pt x="155767" y="118541"/>
                </a:moveTo>
                <a:lnTo>
                  <a:pt x="155767" y="126801"/>
                </a:lnTo>
                <a:lnTo>
                  <a:pt x="147340" y="126801"/>
                </a:lnTo>
                <a:lnTo>
                  <a:pt x="147340" y="118541"/>
                </a:lnTo>
                <a:close/>
                <a:moveTo>
                  <a:pt x="164418" y="118541"/>
                </a:moveTo>
                <a:lnTo>
                  <a:pt x="164418" y="126801"/>
                </a:lnTo>
                <a:lnTo>
                  <a:pt x="155990" y="126801"/>
                </a:lnTo>
                <a:lnTo>
                  <a:pt x="155990" y="118541"/>
                </a:lnTo>
                <a:close/>
                <a:moveTo>
                  <a:pt x="173069" y="118541"/>
                </a:moveTo>
                <a:lnTo>
                  <a:pt x="173069" y="126801"/>
                </a:lnTo>
                <a:lnTo>
                  <a:pt x="164641" y="126801"/>
                </a:lnTo>
                <a:lnTo>
                  <a:pt x="164641" y="118541"/>
                </a:lnTo>
                <a:close/>
                <a:moveTo>
                  <a:pt x="181719" y="118541"/>
                </a:moveTo>
                <a:lnTo>
                  <a:pt x="181719" y="126801"/>
                </a:lnTo>
                <a:lnTo>
                  <a:pt x="173292" y="126801"/>
                </a:lnTo>
                <a:lnTo>
                  <a:pt x="173292" y="118541"/>
                </a:lnTo>
                <a:close/>
                <a:moveTo>
                  <a:pt x="190370" y="118541"/>
                </a:moveTo>
                <a:lnTo>
                  <a:pt x="190370" y="126801"/>
                </a:lnTo>
                <a:lnTo>
                  <a:pt x="181942" y="126801"/>
                </a:lnTo>
                <a:lnTo>
                  <a:pt x="181942" y="118541"/>
                </a:lnTo>
                <a:close/>
                <a:moveTo>
                  <a:pt x="199020" y="118541"/>
                </a:moveTo>
                <a:lnTo>
                  <a:pt x="199020" y="126801"/>
                </a:lnTo>
                <a:lnTo>
                  <a:pt x="190593" y="126801"/>
                </a:lnTo>
                <a:lnTo>
                  <a:pt x="190593" y="118541"/>
                </a:lnTo>
                <a:close/>
                <a:moveTo>
                  <a:pt x="207727" y="118541"/>
                </a:moveTo>
                <a:lnTo>
                  <a:pt x="207727" y="126801"/>
                </a:lnTo>
                <a:lnTo>
                  <a:pt x="199244" y="126801"/>
                </a:lnTo>
                <a:lnTo>
                  <a:pt x="199244" y="118541"/>
                </a:lnTo>
                <a:close/>
                <a:moveTo>
                  <a:pt x="216377" y="118541"/>
                </a:moveTo>
                <a:lnTo>
                  <a:pt x="216377" y="126801"/>
                </a:lnTo>
                <a:lnTo>
                  <a:pt x="207950" y="126801"/>
                </a:lnTo>
                <a:lnTo>
                  <a:pt x="207950" y="118541"/>
                </a:lnTo>
                <a:close/>
                <a:moveTo>
                  <a:pt x="225028" y="118541"/>
                </a:moveTo>
                <a:lnTo>
                  <a:pt x="225028" y="126801"/>
                </a:lnTo>
                <a:lnTo>
                  <a:pt x="216601" y="126801"/>
                </a:lnTo>
                <a:lnTo>
                  <a:pt x="216601" y="118541"/>
                </a:lnTo>
                <a:close/>
                <a:moveTo>
                  <a:pt x="233679" y="118541"/>
                </a:moveTo>
                <a:lnTo>
                  <a:pt x="233679" y="126801"/>
                </a:lnTo>
                <a:lnTo>
                  <a:pt x="225251" y="126801"/>
                </a:lnTo>
                <a:lnTo>
                  <a:pt x="225251" y="118541"/>
                </a:lnTo>
                <a:close/>
                <a:moveTo>
                  <a:pt x="242329" y="118541"/>
                </a:moveTo>
                <a:lnTo>
                  <a:pt x="242329" y="126801"/>
                </a:lnTo>
                <a:lnTo>
                  <a:pt x="233902" y="126801"/>
                </a:lnTo>
                <a:lnTo>
                  <a:pt x="233902" y="118541"/>
                </a:lnTo>
                <a:close/>
                <a:moveTo>
                  <a:pt x="250980" y="118541"/>
                </a:moveTo>
                <a:lnTo>
                  <a:pt x="250980" y="126801"/>
                </a:lnTo>
                <a:lnTo>
                  <a:pt x="242553" y="126801"/>
                </a:lnTo>
                <a:lnTo>
                  <a:pt x="242553" y="118541"/>
                </a:lnTo>
                <a:close/>
                <a:moveTo>
                  <a:pt x="259686" y="118541"/>
                </a:moveTo>
                <a:lnTo>
                  <a:pt x="259686" y="126801"/>
                </a:lnTo>
                <a:lnTo>
                  <a:pt x="251203" y="126801"/>
                </a:lnTo>
                <a:lnTo>
                  <a:pt x="251203" y="118541"/>
                </a:lnTo>
                <a:close/>
                <a:moveTo>
                  <a:pt x="268337" y="118541"/>
                </a:moveTo>
                <a:lnTo>
                  <a:pt x="268337" y="126801"/>
                </a:lnTo>
                <a:lnTo>
                  <a:pt x="259910" y="126801"/>
                </a:lnTo>
                <a:lnTo>
                  <a:pt x="259910" y="118541"/>
                </a:lnTo>
                <a:close/>
                <a:moveTo>
                  <a:pt x="276988" y="118541"/>
                </a:moveTo>
                <a:lnTo>
                  <a:pt x="276988" y="126801"/>
                </a:lnTo>
                <a:lnTo>
                  <a:pt x="268560" y="126801"/>
                </a:lnTo>
                <a:lnTo>
                  <a:pt x="268560" y="118541"/>
                </a:lnTo>
                <a:close/>
                <a:moveTo>
                  <a:pt x="17190" y="127025"/>
                </a:moveTo>
                <a:lnTo>
                  <a:pt x="17190" y="135229"/>
                </a:lnTo>
                <a:lnTo>
                  <a:pt x="8762" y="135229"/>
                </a:lnTo>
                <a:lnTo>
                  <a:pt x="8762" y="127025"/>
                </a:lnTo>
                <a:close/>
                <a:moveTo>
                  <a:pt x="25840" y="127025"/>
                </a:moveTo>
                <a:lnTo>
                  <a:pt x="25840" y="135229"/>
                </a:lnTo>
                <a:lnTo>
                  <a:pt x="17413" y="135229"/>
                </a:lnTo>
                <a:lnTo>
                  <a:pt x="17413" y="127025"/>
                </a:lnTo>
                <a:close/>
                <a:moveTo>
                  <a:pt x="34547" y="127025"/>
                </a:moveTo>
                <a:lnTo>
                  <a:pt x="34547" y="135229"/>
                </a:lnTo>
                <a:lnTo>
                  <a:pt x="26064" y="135229"/>
                </a:lnTo>
                <a:lnTo>
                  <a:pt x="26064" y="127025"/>
                </a:lnTo>
                <a:close/>
                <a:moveTo>
                  <a:pt x="43197" y="127025"/>
                </a:moveTo>
                <a:lnTo>
                  <a:pt x="43197" y="135229"/>
                </a:lnTo>
                <a:lnTo>
                  <a:pt x="34770" y="135229"/>
                </a:lnTo>
                <a:lnTo>
                  <a:pt x="34770" y="127025"/>
                </a:lnTo>
                <a:close/>
                <a:moveTo>
                  <a:pt x="51848" y="127025"/>
                </a:moveTo>
                <a:lnTo>
                  <a:pt x="51848" y="135229"/>
                </a:lnTo>
                <a:lnTo>
                  <a:pt x="43421" y="135229"/>
                </a:lnTo>
                <a:lnTo>
                  <a:pt x="43421" y="127025"/>
                </a:lnTo>
                <a:close/>
                <a:moveTo>
                  <a:pt x="60499" y="127025"/>
                </a:moveTo>
                <a:lnTo>
                  <a:pt x="60499" y="135229"/>
                </a:lnTo>
                <a:lnTo>
                  <a:pt x="52071" y="135229"/>
                </a:lnTo>
                <a:lnTo>
                  <a:pt x="52071" y="127025"/>
                </a:lnTo>
                <a:close/>
                <a:moveTo>
                  <a:pt x="69149" y="127025"/>
                </a:moveTo>
                <a:lnTo>
                  <a:pt x="69149" y="135229"/>
                </a:lnTo>
                <a:lnTo>
                  <a:pt x="60722" y="135229"/>
                </a:lnTo>
                <a:lnTo>
                  <a:pt x="60722" y="127025"/>
                </a:lnTo>
                <a:close/>
                <a:moveTo>
                  <a:pt x="77800" y="127025"/>
                </a:moveTo>
                <a:lnTo>
                  <a:pt x="77800" y="135229"/>
                </a:lnTo>
                <a:lnTo>
                  <a:pt x="69373" y="135229"/>
                </a:lnTo>
                <a:lnTo>
                  <a:pt x="69373" y="127025"/>
                </a:lnTo>
                <a:close/>
                <a:moveTo>
                  <a:pt x="86506" y="127025"/>
                </a:moveTo>
                <a:lnTo>
                  <a:pt x="86506" y="135229"/>
                </a:lnTo>
                <a:lnTo>
                  <a:pt x="78023" y="135229"/>
                </a:lnTo>
                <a:lnTo>
                  <a:pt x="78023" y="127025"/>
                </a:lnTo>
                <a:close/>
                <a:moveTo>
                  <a:pt x="95157" y="127025"/>
                </a:moveTo>
                <a:lnTo>
                  <a:pt x="95157" y="135229"/>
                </a:lnTo>
                <a:lnTo>
                  <a:pt x="86730" y="135229"/>
                </a:lnTo>
                <a:lnTo>
                  <a:pt x="86730" y="127025"/>
                </a:lnTo>
                <a:close/>
                <a:moveTo>
                  <a:pt x="103808" y="127025"/>
                </a:moveTo>
                <a:lnTo>
                  <a:pt x="103808" y="135229"/>
                </a:lnTo>
                <a:lnTo>
                  <a:pt x="95380" y="135229"/>
                </a:lnTo>
                <a:lnTo>
                  <a:pt x="95380" y="127025"/>
                </a:lnTo>
                <a:close/>
                <a:moveTo>
                  <a:pt x="112458" y="127025"/>
                </a:moveTo>
                <a:lnTo>
                  <a:pt x="112458" y="135229"/>
                </a:lnTo>
                <a:lnTo>
                  <a:pt x="104031" y="135229"/>
                </a:lnTo>
                <a:lnTo>
                  <a:pt x="104031" y="127025"/>
                </a:lnTo>
                <a:close/>
                <a:moveTo>
                  <a:pt x="121109" y="127025"/>
                </a:moveTo>
                <a:lnTo>
                  <a:pt x="121109" y="135229"/>
                </a:lnTo>
                <a:lnTo>
                  <a:pt x="112681" y="135229"/>
                </a:lnTo>
                <a:lnTo>
                  <a:pt x="112681" y="127025"/>
                </a:lnTo>
                <a:close/>
                <a:moveTo>
                  <a:pt x="129760" y="127025"/>
                </a:moveTo>
                <a:lnTo>
                  <a:pt x="129760" y="135229"/>
                </a:lnTo>
                <a:lnTo>
                  <a:pt x="121332" y="135229"/>
                </a:lnTo>
                <a:lnTo>
                  <a:pt x="121332" y="127025"/>
                </a:lnTo>
                <a:close/>
                <a:moveTo>
                  <a:pt x="138410" y="127025"/>
                </a:moveTo>
                <a:lnTo>
                  <a:pt x="138410" y="135229"/>
                </a:lnTo>
                <a:lnTo>
                  <a:pt x="129983" y="135229"/>
                </a:lnTo>
                <a:lnTo>
                  <a:pt x="129983" y="127025"/>
                </a:lnTo>
                <a:close/>
                <a:moveTo>
                  <a:pt x="147117" y="127025"/>
                </a:moveTo>
                <a:lnTo>
                  <a:pt x="147117" y="135229"/>
                </a:lnTo>
                <a:lnTo>
                  <a:pt x="138633" y="135229"/>
                </a:lnTo>
                <a:lnTo>
                  <a:pt x="138633" y="127025"/>
                </a:lnTo>
                <a:close/>
                <a:moveTo>
                  <a:pt x="155767" y="127025"/>
                </a:moveTo>
                <a:lnTo>
                  <a:pt x="155767" y="135229"/>
                </a:lnTo>
                <a:lnTo>
                  <a:pt x="147340" y="135229"/>
                </a:lnTo>
                <a:lnTo>
                  <a:pt x="147340" y="127025"/>
                </a:lnTo>
                <a:close/>
                <a:moveTo>
                  <a:pt x="164418" y="127025"/>
                </a:moveTo>
                <a:lnTo>
                  <a:pt x="164418" y="135229"/>
                </a:lnTo>
                <a:lnTo>
                  <a:pt x="155990" y="135229"/>
                </a:lnTo>
                <a:lnTo>
                  <a:pt x="155990" y="127025"/>
                </a:lnTo>
                <a:close/>
                <a:moveTo>
                  <a:pt x="173069" y="127025"/>
                </a:moveTo>
                <a:lnTo>
                  <a:pt x="173069" y="135229"/>
                </a:lnTo>
                <a:lnTo>
                  <a:pt x="164641" y="135229"/>
                </a:lnTo>
                <a:lnTo>
                  <a:pt x="164641" y="127025"/>
                </a:lnTo>
                <a:close/>
                <a:moveTo>
                  <a:pt x="181719" y="127025"/>
                </a:moveTo>
                <a:lnTo>
                  <a:pt x="181719" y="135229"/>
                </a:lnTo>
                <a:lnTo>
                  <a:pt x="173292" y="135229"/>
                </a:lnTo>
                <a:lnTo>
                  <a:pt x="173292" y="127025"/>
                </a:lnTo>
                <a:close/>
                <a:moveTo>
                  <a:pt x="190370" y="127025"/>
                </a:moveTo>
                <a:lnTo>
                  <a:pt x="190370" y="135229"/>
                </a:lnTo>
                <a:lnTo>
                  <a:pt x="181942" y="135229"/>
                </a:lnTo>
                <a:lnTo>
                  <a:pt x="181942" y="127025"/>
                </a:lnTo>
                <a:close/>
                <a:moveTo>
                  <a:pt x="199020" y="127025"/>
                </a:moveTo>
                <a:lnTo>
                  <a:pt x="199020" y="135229"/>
                </a:lnTo>
                <a:lnTo>
                  <a:pt x="190593" y="135229"/>
                </a:lnTo>
                <a:lnTo>
                  <a:pt x="190593" y="127025"/>
                </a:lnTo>
                <a:close/>
                <a:moveTo>
                  <a:pt x="207727" y="127025"/>
                </a:moveTo>
                <a:lnTo>
                  <a:pt x="207727" y="135229"/>
                </a:lnTo>
                <a:lnTo>
                  <a:pt x="199244" y="135229"/>
                </a:lnTo>
                <a:lnTo>
                  <a:pt x="199244" y="127025"/>
                </a:lnTo>
                <a:close/>
                <a:moveTo>
                  <a:pt x="216377" y="127025"/>
                </a:moveTo>
                <a:lnTo>
                  <a:pt x="216377" y="135229"/>
                </a:lnTo>
                <a:lnTo>
                  <a:pt x="207950" y="135229"/>
                </a:lnTo>
                <a:lnTo>
                  <a:pt x="207950" y="127025"/>
                </a:lnTo>
                <a:close/>
                <a:moveTo>
                  <a:pt x="225028" y="127025"/>
                </a:moveTo>
                <a:lnTo>
                  <a:pt x="225028" y="135229"/>
                </a:lnTo>
                <a:lnTo>
                  <a:pt x="216601" y="135229"/>
                </a:lnTo>
                <a:lnTo>
                  <a:pt x="216601" y="127025"/>
                </a:lnTo>
                <a:close/>
                <a:moveTo>
                  <a:pt x="233679" y="127025"/>
                </a:moveTo>
                <a:lnTo>
                  <a:pt x="233679" y="135229"/>
                </a:lnTo>
                <a:lnTo>
                  <a:pt x="225251" y="135229"/>
                </a:lnTo>
                <a:lnTo>
                  <a:pt x="225251" y="127025"/>
                </a:lnTo>
                <a:close/>
                <a:moveTo>
                  <a:pt x="242329" y="127025"/>
                </a:moveTo>
                <a:lnTo>
                  <a:pt x="242329" y="135229"/>
                </a:lnTo>
                <a:lnTo>
                  <a:pt x="233902" y="135229"/>
                </a:lnTo>
                <a:lnTo>
                  <a:pt x="233902" y="127025"/>
                </a:lnTo>
                <a:close/>
                <a:moveTo>
                  <a:pt x="250980" y="127025"/>
                </a:moveTo>
                <a:lnTo>
                  <a:pt x="250980" y="135229"/>
                </a:lnTo>
                <a:lnTo>
                  <a:pt x="242553" y="135229"/>
                </a:lnTo>
                <a:lnTo>
                  <a:pt x="242553" y="127025"/>
                </a:lnTo>
                <a:close/>
                <a:moveTo>
                  <a:pt x="259686" y="127025"/>
                </a:moveTo>
                <a:lnTo>
                  <a:pt x="259686" y="135229"/>
                </a:lnTo>
                <a:lnTo>
                  <a:pt x="251203" y="135229"/>
                </a:lnTo>
                <a:lnTo>
                  <a:pt x="251203" y="127025"/>
                </a:lnTo>
                <a:close/>
                <a:moveTo>
                  <a:pt x="268337" y="127025"/>
                </a:moveTo>
                <a:lnTo>
                  <a:pt x="268337" y="135229"/>
                </a:lnTo>
                <a:lnTo>
                  <a:pt x="259910" y="135229"/>
                </a:lnTo>
                <a:lnTo>
                  <a:pt x="259910" y="127025"/>
                </a:lnTo>
                <a:close/>
                <a:moveTo>
                  <a:pt x="276988" y="127025"/>
                </a:moveTo>
                <a:lnTo>
                  <a:pt x="276988" y="135229"/>
                </a:lnTo>
                <a:lnTo>
                  <a:pt x="268560" y="135229"/>
                </a:lnTo>
                <a:lnTo>
                  <a:pt x="268560" y="127025"/>
                </a:lnTo>
                <a:close/>
                <a:moveTo>
                  <a:pt x="17190" y="135452"/>
                </a:moveTo>
                <a:lnTo>
                  <a:pt x="17190" y="143712"/>
                </a:lnTo>
                <a:lnTo>
                  <a:pt x="8762" y="143712"/>
                </a:lnTo>
                <a:lnTo>
                  <a:pt x="8762" y="135452"/>
                </a:lnTo>
                <a:close/>
                <a:moveTo>
                  <a:pt x="25840" y="135452"/>
                </a:moveTo>
                <a:lnTo>
                  <a:pt x="25840" y="143712"/>
                </a:lnTo>
                <a:lnTo>
                  <a:pt x="17413" y="143712"/>
                </a:lnTo>
                <a:lnTo>
                  <a:pt x="17413" y="135452"/>
                </a:lnTo>
                <a:close/>
                <a:moveTo>
                  <a:pt x="34547" y="135452"/>
                </a:moveTo>
                <a:lnTo>
                  <a:pt x="34547" y="143712"/>
                </a:lnTo>
                <a:lnTo>
                  <a:pt x="26064" y="143712"/>
                </a:lnTo>
                <a:lnTo>
                  <a:pt x="26064" y="135452"/>
                </a:lnTo>
                <a:close/>
                <a:moveTo>
                  <a:pt x="43197" y="135452"/>
                </a:moveTo>
                <a:lnTo>
                  <a:pt x="43197" y="143712"/>
                </a:lnTo>
                <a:lnTo>
                  <a:pt x="34770" y="143712"/>
                </a:lnTo>
                <a:lnTo>
                  <a:pt x="34770" y="135452"/>
                </a:lnTo>
                <a:close/>
                <a:moveTo>
                  <a:pt x="51848" y="135452"/>
                </a:moveTo>
                <a:lnTo>
                  <a:pt x="51848" y="143712"/>
                </a:lnTo>
                <a:lnTo>
                  <a:pt x="43421" y="143712"/>
                </a:lnTo>
                <a:lnTo>
                  <a:pt x="43421" y="135452"/>
                </a:lnTo>
                <a:close/>
                <a:moveTo>
                  <a:pt x="60499" y="135452"/>
                </a:moveTo>
                <a:lnTo>
                  <a:pt x="60499" y="143712"/>
                </a:lnTo>
                <a:lnTo>
                  <a:pt x="52071" y="143712"/>
                </a:lnTo>
                <a:lnTo>
                  <a:pt x="52071" y="135452"/>
                </a:lnTo>
                <a:close/>
                <a:moveTo>
                  <a:pt x="69149" y="135452"/>
                </a:moveTo>
                <a:lnTo>
                  <a:pt x="69149" y="143712"/>
                </a:lnTo>
                <a:lnTo>
                  <a:pt x="60722" y="143712"/>
                </a:lnTo>
                <a:lnTo>
                  <a:pt x="60722" y="135452"/>
                </a:lnTo>
                <a:close/>
                <a:moveTo>
                  <a:pt x="77800" y="135452"/>
                </a:moveTo>
                <a:lnTo>
                  <a:pt x="77800" y="143712"/>
                </a:lnTo>
                <a:lnTo>
                  <a:pt x="69373" y="143712"/>
                </a:lnTo>
                <a:lnTo>
                  <a:pt x="69373" y="135452"/>
                </a:lnTo>
                <a:close/>
                <a:moveTo>
                  <a:pt x="86506" y="135452"/>
                </a:moveTo>
                <a:lnTo>
                  <a:pt x="86506" y="143712"/>
                </a:lnTo>
                <a:lnTo>
                  <a:pt x="78023" y="143712"/>
                </a:lnTo>
                <a:lnTo>
                  <a:pt x="78023" y="135452"/>
                </a:lnTo>
                <a:close/>
                <a:moveTo>
                  <a:pt x="95157" y="135452"/>
                </a:moveTo>
                <a:lnTo>
                  <a:pt x="95157" y="143712"/>
                </a:lnTo>
                <a:lnTo>
                  <a:pt x="86730" y="143712"/>
                </a:lnTo>
                <a:lnTo>
                  <a:pt x="86730" y="135452"/>
                </a:lnTo>
                <a:close/>
                <a:moveTo>
                  <a:pt x="103808" y="135452"/>
                </a:moveTo>
                <a:lnTo>
                  <a:pt x="103808" y="143712"/>
                </a:lnTo>
                <a:lnTo>
                  <a:pt x="95380" y="143712"/>
                </a:lnTo>
                <a:lnTo>
                  <a:pt x="95380" y="135452"/>
                </a:lnTo>
                <a:close/>
                <a:moveTo>
                  <a:pt x="112458" y="135452"/>
                </a:moveTo>
                <a:lnTo>
                  <a:pt x="112458" y="143712"/>
                </a:lnTo>
                <a:lnTo>
                  <a:pt x="104031" y="143712"/>
                </a:lnTo>
                <a:lnTo>
                  <a:pt x="104031" y="135452"/>
                </a:lnTo>
                <a:close/>
                <a:moveTo>
                  <a:pt x="121109" y="135452"/>
                </a:moveTo>
                <a:lnTo>
                  <a:pt x="121109" y="143712"/>
                </a:lnTo>
                <a:lnTo>
                  <a:pt x="112681" y="143712"/>
                </a:lnTo>
                <a:lnTo>
                  <a:pt x="112681" y="135452"/>
                </a:lnTo>
                <a:close/>
                <a:moveTo>
                  <a:pt x="129760" y="135452"/>
                </a:moveTo>
                <a:lnTo>
                  <a:pt x="129760" y="143712"/>
                </a:lnTo>
                <a:lnTo>
                  <a:pt x="121332" y="143712"/>
                </a:lnTo>
                <a:lnTo>
                  <a:pt x="121332" y="135452"/>
                </a:lnTo>
                <a:close/>
                <a:moveTo>
                  <a:pt x="138410" y="135452"/>
                </a:moveTo>
                <a:lnTo>
                  <a:pt x="138410" y="143712"/>
                </a:lnTo>
                <a:lnTo>
                  <a:pt x="129983" y="143712"/>
                </a:lnTo>
                <a:lnTo>
                  <a:pt x="129983" y="135452"/>
                </a:lnTo>
                <a:close/>
                <a:moveTo>
                  <a:pt x="147117" y="135452"/>
                </a:moveTo>
                <a:lnTo>
                  <a:pt x="147117" y="143712"/>
                </a:lnTo>
                <a:lnTo>
                  <a:pt x="138633" y="143712"/>
                </a:lnTo>
                <a:lnTo>
                  <a:pt x="138633" y="135452"/>
                </a:lnTo>
                <a:close/>
                <a:moveTo>
                  <a:pt x="155767" y="135452"/>
                </a:moveTo>
                <a:lnTo>
                  <a:pt x="155767" y="143712"/>
                </a:lnTo>
                <a:lnTo>
                  <a:pt x="147340" y="143712"/>
                </a:lnTo>
                <a:lnTo>
                  <a:pt x="147340" y="135452"/>
                </a:lnTo>
                <a:close/>
                <a:moveTo>
                  <a:pt x="164418" y="135452"/>
                </a:moveTo>
                <a:lnTo>
                  <a:pt x="164418" y="143712"/>
                </a:lnTo>
                <a:lnTo>
                  <a:pt x="155990" y="143712"/>
                </a:lnTo>
                <a:lnTo>
                  <a:pt x="155990" y="135452"/>
                </a:lnTo>
                <a:close/>
                <a:moveTo>
                  <a:pt x="173069" y="135452"/>
                </a:moveTo>
                <a:lnTo>
                  <a:pt x="173069" y="143712"/>
                </a:lnTo>
                <a:lnTo>
                  <a:pt x="164641" y="143712"/>
                </a:lnTo>
                <a:lnTo>
                  <a:pt x="164641" y="135452"/>
                </a:lnTo>
                <a:close/>
                <a:moveTo>
                  <a:pt x="181719" y="135452"/>
                </a:moveTo>
                <a:lnTo>
                  <a:pt x="181719" y="143712"/>
                </a:lnTo>
                <a:lnTo>
                  <a:pt x="173292" y="143712"/>
                </a:lnTo>
                <a:lnTo>
                  <a:pt x="173292" y="135452"/>
                </a:lnTo>
                <a:close/>
                <a:moveTo>
                  <a:pt x="190370" y="135452"/>
                </a:moveTo>
                <a:lnTo>
                  <a:pt x="190370" y="143712"/>
                </a:lnTo>
                <a:lnTo>
                  <a:pt x="181942" y="143712"/>
                </a:lnTo>
                <a:lnTo>
                  <a:pt x="181942" y="135452"/>
                </a:lnTo>
                <a:close/>
                <a:moveTo>
                  <a:pt x="199020" y="135452"/>
                </a:moveTo>
                <a:lnTo>
                  <a:pt x="199020" y="143712"/>
                </a:lnTo>
                <a:lnTo>
                  <a:pt x="190593" y="143712"/>
                </a:lnTo>
                <a:lnTo>
                  <a:pt x="190593" y="135452"/>
                </a:lnTo>
                <a:close/>
                <a:moveTo>
                  <a:pt x="207727" y="135452"/>
                </a:moveTo>
                <a:lnTo>
                  <a:pt x="207727" y="143712"/>
                </a:lnTo>
                <a:lnTo>
                  <a:pt x="199244" y="143712"/>
                </a:lnTo>
                <a:lnTo>
                  <a:pt x="199244" y="135452"/>
                </a:lnTo>
                <a:close/>
                <a:moveTo>
                  <a:pt x="216377" y="135452"/>
                </a:moveTo>
                <a:lnTo>
                  <a:pt x="216377" y="143712"/>
                </a:lnTo>
                <a:lnTo>
                  <a:pt x="207950" y="143712"/>
                </a:lnTo>
                <a:lnTo>
                  <a:pt x="207950" y="135452"/>
                </a:lnTo>
                <a:close/>
                <a:moveTo>
                  <a:pt x="225028" y="135452"/>
                </a:moveTo>
                <a:lnTo>
                  <a:pt x="225028" y="143712"/>
                </a:lnTo>
                <a:lnTo>
                  <a:pt x="216601" y="143712"/>
                </a:lnTo>
                <a:lnTo>
                  <a:pt x="216601" y="135452"/>
                </a:lnTo>
                <a:close/>
                <a:moveTo>
                  <a:pt x="233679" y="135452"/>
                </a:moveTo>
                <a:lnTo>
                  <a:pt x="233679" y="143712"/>
                </a:lnTo>
                <a:lnTo>
                  <a:pt x="225251" y="143712"/>
                </a:lnTo>
                <a:lnTo>
                  <a:pt x="225251" y="135452"/>
                </a:lnTo>
                <a:close/>
                <a:moveTo>
                  <a:pt x="242329" y="135452"/>
                </a:moveTo>
                <a:lnTo>
                  <a:pt x="242329" y="143712"/>
                </a:lnTo>
                <a:lnTo>
                  <a:pt x="233902" y="143712"/>
                </a:lnTo>
                <a:lnTo>
                  <a:pt x="233902" y="135452"/>
                </a:lnTo>
                <a:close/>
                <a:moveTo>
                  <a:pt x="250980" y="135452"/>
                </a:moveTo>
                <a:lnTo>
                  <a:pt x="250980" y="143712"/>
                </a:lnTo>
                <a:lnTo>
                  <a:pt x="242553" y="143712"/>
                </a:lnTo>
                <a:lnTo>
                  <a:pt x="242553" y="135452"/>
                </a:lnTo>
                <a:close/>
                <a:moveTo>
                  <a:pt x="259686" y="135452"/>
                </a:moveTo>
                <a:lnTo>
                  <a:pt x="259686" y="143712"/>
                </a:lnTo>
                <a:lnTo>
                  <a:pt x="251203" y="143712"/>
                </a:lnTo>
                <a:lnTo>
                  <a:pt x="251203" y="135452"/>
                </a:lnTo>
                <a:close/>
                <a:moveTo>
                  <a:pt x="268337" y="135452"/>
                </a:moveTo>
                <a:lnTo>
                  <a:pt x="268337" y="143712"/>
                </a:lnTo>
                <a:lnTo>
                  <a:pt x="259910" y="143712"/>
                </a:lnTo>
                <a:lnTo>
                  <a:pt x="259910" y="135452"/>
                </a:lnTo>
                <a:close/>
                <a:moveTo>
                  <a:pt x="276988" y="135452"/>
                </a:moveTo>
                <a:lnTo>
                  <a:pt x="276988" y="143712"/>
                </a:lnTo>
                <a:lnTo>
                  <a:pt x="268560" y="143712"/>
                </a:lnTo>
                <a:lnTo>
                  <a:pt x="268560" y="135452"/>
                </a:lnTo>
                <a:close/>
                <a:moveTo>
                  <a:pt x="17190" y="143935"/>
                </a:moveTo>
                <a:lnTo>
                  <a:pt x="17190" y="152139"/>
                </a:lnTo>
                <a:lnTo>
                  <a:pt x="8762" y="152139"/>
                </a:lnTo>
                <a:lnTo>
                  <a:pt x="8762" y="143935"/>
                </a:lnTo>
                <a:close/>
                <a:moveTo>
                  <a:pt x="25840" y="143935"/>
                </a:moveTo>
                <a:lnTo>
                  <a:pt x="25840" y="152139"/>
                </a:lnTo>
                <a:lnTo>
                  <a:pt x="17413" y="152139"/>
                </a:lnTo>
                <a:lnTo>
                  <a:pt x="17413" y="143935"/>
                </a:lnTo>
                <a:close/>
                <a:moveTo>
                  <a:pt x="34547" y="143935"/>
                </a:moveTo>
                <a:lnTo>
                  <a:pt x="34547" y="152139"/>
                </a:lnTo>
                <a:lnTo>
                  <a:pt x="26064" y="152139"/>
                </a:lnTo>
                <a:lnTo>
                  <a:pt x="26064" y="143935"/>
                </a:lnTo>
                <a:close/>
                <a:moveTo>
                  <a:pt x="43197" y="143935"/>
                </a:moveTo>
                <a:lnTo>
                  <a:pt x="43197" y="152139"/>
                </a:lnTo>
                <a:lnTo>
                  <a:pt x="34770" y="152139"/>
                </a:lnTo>
                <a:lnTo>
                  <a:pt x="34770" y="143935"/>
                </a:lnTo>
                <a:close/>
                <a:moveTo>
                  <a:pt x="51848" y="143935"/>
                </a:moveTo>
                <a:lnTo>
                  <a:pt x="51848" y="152139"/>
                </a:lnTo>
                <a:lnTo>
                  <a:pt x="43421" y="152139"/>
                </a:lnTo>
                <a:lnTo>
                  <a:pt x="43421" y="143935"/>
                </a:lnTo>
                <a:close/>
                <a:moveTo>
                  <a:pt x="60499" y="143935"/>
                </a:moveTo>
                <a:lnTo>
                  <a:pt x="60499" y="152139"/>
                </a:lnTo>
                <a:lnTo>
                  <a:pt x="52071" y="152139"/>
                </a:lnTo>
                <a:lnTo>
                  <a:pt x="52071" y="143935"/>
                </a:lnTo>
                <a:close/>
                <a:moveTo>
                  <a:pt x="69149" y="143935"/>
                </a:moveTo>
                <a:lnTo>
                  <a:pt x="69149" y="152139"/>
                </a:lnTo>
                <a:lnTo>
                  <a:pt x="60722" y="152139"/>
                </a:lnTo>
                <a:lnTo>
                  <a:pt x="60722" y="143935"/>
                </a:lnTo>
                <a:close/>
                <a:moveTo>
                  <a:pt x="77800" y="143935"/>
                </a:moveTo>
                <a:lnTo>
                  <a:pt x="77800" y="152139"/>
                </a:lnTo>
                <a:lnTo>
                  <a:pt x="69373" y="152139"/>
                </a:lnTo>
                <a:lnTo>
                  <a:pt x="69373" y="143935"/>
                </a:lnTo>
                <a:close/>
                <a:moveTo>
                  <a:pt x="86506" y="143935"/>
                </a:moveTo>
                <a:lnTo>
                  <a:pt x="86506" y="152139"/>
                </a:lnTo>
                <a:lnTo>
                  <a:pt x="78023" y="152139"/>
                </a:lnTo>
                <a:lnTo>
                  <a:pt x="78023" y="143935"/>
                </a:lnTo>
                <a:close/>
                <a:moveTo>
                  <a:pt x="95157" y="143935"/>
                </a:moveTo>
                <a:lnTo>
                  <a:pt x="95157" y="152139"/>
                </a:lnTo>
                <a:lnTo>
                  <a:pt x="86730" y="152139"/>
                </a:lnTo>
                <a:lnTo>
                  <a:pt x="86730" y="143935"/>
                </a:lnTo>
                <a:close/>
                <a:moveTo>
                  <a:pt x="103808" y="143935"/>
                </a:moveTo>
                <a:lnTo>
                  <a:pt x="103808" y="152139"/>
                </a:lnTo>
                <a:lnTo>
                  <a:pt x="95380" y="152139"/>
                </a:lnTo>
                <a:lnTo>
                  <a:pt x="95380" y="143935"/>
                </a:lnTo>
                <a:close/>
                <a:moveTo>
                  <a:pt x="112458" y="143935"/>
                </a:moveTo>
                <a:lnTo>
                  <a:pt x="112458" y="152139"/>
                </a:lnTo>
                <a:lnTo>
                  <a:pt x="104031" y="152139"/>
                </a:lnTo>
                <a:lnTo>
                  <a:pt x="104031" y="143935"/>
                </a:lnTo>
                <a:close/>
                <a:moveTo>
                  <a:pt x="121109" y="143935"/>
                </a:moveTo>
                <a:lnTo>
                  <a:pt x="121109" y="152139"/>
                </a:lnTo>
                <a:lnTo>
                  <a:pt x="112681" y="152139"/>
                </a:lnTo>
                <a:lnTo>
                  <a:pt x="112681" y="143935"/>
                </a:lnTo>
                <a:close/>
                <a:moveTo>
                  <a:pt x="129760" y="143935"/>
                </a:moveTo>
                <a:lnTo>
                  <a:pt x="129760" y="152139"/>
                </a:lnTo>
                <a:lnTo>
                  <a:pt x="121332" y="152139"/>
                </a:lnTo>
                <a:lnTo>
                  <a:pt x="121332" y="143935"/>
                </a:lnTo>
                <a:close/>
                <a:moveTo>
                  <a:pt x="138410" y="143935"/>
                </a:moveTo>
                <a:lnTo>
                  <a:pt x="138410" y="152139"/>
                </a:lnTo>
                <a:lnTo>
                  <a:pt x="129983" y="152139"/>
                </a:lnTo>
                <a:lnTo>
                  <a:pt x="129983" y="143935"/>
                </a:lnTo>
                <a:close/>
                <a:moveTo>
                  <a:pt x="147117" y="143935"/>
                </a:moveTo>
                <a:lnTo>
                  <a:pt x="147117" y="152139"/>
                </a:lnTo>
                <a:lnTo>
                  <a:pt x="138633" y="152139"/>
                </a:lnTo>
                <a:lnTo>
                  <a:pt x="138633" y="143935"/>
                </a:lnTo>
                <a:close/>
                <a:moveTo>
                  <a:pt x="155767" y="143935"/>
                </a:moveTo>
                <a:lnTo>
                  <a:pt x="155767" y="152139"/>
                </a:lnTo>
                <a:lnTo>
                  <a:pt x="147340" y="152139"/>
                </a:lnTo>
                <a:lnTo>
                  <a:pt x="147340" y="143935"/>
                </a:lnTo>
                <a:close/>
                <a:moveTo>
                  <a:pt x="164418" y="143935"/>
                </a:moveTo>
                <a:lnTo>
                  <a:pt x="164418" y="152139"/>
                </a:lnTo>
                <a:lnTo>
                  <a:pt x="155990" y="152139"/>
                </a:lnTo>
                <a:lnTo>
                  <a:pt x="155990" y="143935"/>
                </a:lnTo>
                <a:close/>
                <a:moveTo>
                  <a:pt x="173069" y="143935"/>
                </a:moveTo>
                <a:lnTo>
                  <a:pt x="173069" y="152139"/>
                </a:lnTo>
                <a:lnTo>
                  <a:pt x="164641" y="152139"/>
                </a:lnTo>
                <a:lnTo>
                  <a:pt x="164641" y="143935"/>
                </a:lnTo>
                <a:close/>
                <a:moveTo>
                  <a:pt x="181719" y="143935"/>
                </a:moveTo>
                <a:lnTo>
                  <a:pt x="181719" y="152139"/>
                </a:lnTo>
                <a:lnTo>
                  <a:pt x="173292" y="152139"/>
                </a:lnTo>
                <a:lnTo>
                  <a:pt x="173292" y="143935"/>
                </a:lnTo>
                <a:close/>
                <a:moveTo>
                  <a:pt x="190370" y="143935"/>
                </a:moveTo>
                <a:lnTo>
                  <a:pt x="190370" y="152139"/>
                </a:lnTo>
                <a:lnTo>
                  <a:pt x="181942" y="152139"/>
                </a:lnTo>
                <a:lnTo>
                  <a:pt x="181942" y="143935"/>
                </a:lnTo>
                <a:close/>
                <a:moveTo>
                  <a:pt x="199020" y="143935"/>
                </a:moveTo>
                <a:lnTo>
                  <a:pt x="199020" y="152139"/>
                </a:lnTo>
                <a:lnTo>
                  <a:pt x="190593" y="152139"/>
                </a:lnTo>
                <a:lnTo>
                  <a:pt x="190593" y="143935"/>
                </a:lnTo>
                <a:close/>
                <a:moveTo>
                  <a:pt x="207727" y="143935"/>
                </a:moveTo>
                <a:lnTo>
                  <a:pt x="207727" y="152139"/>
                </a:lnTo>
                <a:lnTo>
                  <a:pt x="199244" y="152139"/>
                </a:lnTo>
                <a:lnTo>
                  <a:pt x="199244" y="143935"/>
                </a:lnTo>
                <a:close/>
                <a:moveTo>
                  <a:pt x="216377" y="143935"/>
                </a:moveTo>
                <a:lnTo>
                  <a:pt x="216377" y="152139"/>
                </a:lnTo>
                <a:lnTo>
                  <a:pt x="207950" y="152139"/>
                </a:lnTo>
                <a:lnTo>
                  <a:pt x="207950" y="143935"/>
                </a:lnTo>
                <a:close/>
                <a:moveTo>
                  <a:pt x="225028" y="143935"/>
                </a:moveTo>
                <a:lnTo>
                  <a:pt x="225028" y="152139"/>
                </a:lnTo>
                <a:lnTo>
                  <a:pt x="216601" y="152139"/>
                </a:lnTo>
                <a:lnTo>
                  <a:pt x="216601" y="143935"/>
                </a:lnTo>
                <a:close/>
                <a:moveTo>
                  <a:pt x="233679" y="143935"/>
                </a:moveTo>
                <a:lnTo>
                  <a:pt x="233679" y="152139"/>
                </a:lnTo>
                <a:lnTo>
                  <a:pt x="225251" y="152139"/>
                </a:lnTo>
                <a:lnTo>
                  <a:pt x="225251" y="143935"/>
                </a:lnTo>
                <a:close/>
                <a:moveTo>
                  <a:pt x="242329" y="143935"/>
                </a:moveTo>
                <a:lnTo>
                  <a:pt x="242329" y="152139"/>
                </a:lnTo>
                <a:lnTo>
                  <a:pt x="233902" y="152139"/>
                </a:lnTo>
                <a:lnTo>
                  <a:pt x="233902" y="143935"/>
                </a:lnTo>
                <a:close/>
                <a:moveTo>
                  <a:pt x="250980" y="143935"/>
                </a:moveTo>
                <a:lnTo>
                  <a:pt x="250980" y="152139"/>
                </a:lnTo>
                <a:lnTo>
                  <a:pt x="242553" y="152139"/>
                </a:lnTo>
                <a:lnTo>
                  <a:pt x="242553" y="143935"/>
                </a:lnTo>
                <a:close/>
                <a:moveTo>
                  <a:pt x="259686" y="143935"/>
                </a:moveTo>
                <a:lnTo>
                  <a:pt x="259686" y="152139"/>
                </a:lnTo>
                <a:lnTo>
                  <a:pt x="251203" y="152139"/>
                </a:lnTo>
                <a:lnTo>
                  <a:pt x="251203" y="143935"/>
                </a:lnTo>
                <a:close/>
                <a:moveTo>
                  <a:pt x="268337" y="143935"/>
                </a:moveTo>
                <a:lnTo>
                  <a:pt x="268337" y="152139"/>
                </a:lnTo>
                <a:lnTo>
                  <a:pt x="259910" y="152139"/>
                </a:lnTo>
                <a:lnTo>
                  <a:pt x="259910" y="143935"/>
                </a:lnTo>
                <a:close/>
                <a:moveTo>
                  <a:pt x="276988" y="143935"/>
                </a:moveTo>
                <a:lnTo>
                  <a:pt x="276988" y="152139"/>
                </a:lnTo>
                <a:lnTo>
                  <a:pt x="268560" y="152139"/>
                </a:lnTo>
                <a:lnTo>
                  <a:pt x="268560" y="143935"/>
                </a:lnTo>
                <a:close/>
                <a:moveTo>
                  <a:pt x="8539" y="0"/>
                </a:moveTo>
                <a:lnTo>
                  <a:pt x="8539" y="8372"/>
                </a:lnTo>
                <a:lnTo>
                  <a:pt x="0" y="8372"/>
                </a:lnTo>
                <a:lnTo>
                  <a:pt x="0" y="8595"/>
                </a:lnTo>
                <a:lnTo>
                  <a:pt x="8539" y="8595"/>
                </a:lnTo>
                <a:lnTo>
                  <a:pt x="8539" y="16799"/>
                </a:lnTo>
                <a:lnTo>
                  <a:pt x="0" y="16799"/>
                </a:lnTo>
                <a:lnTo>
                  <a:pt x="0" y="17022"/>
                </a:lnTo>
                <a:lnTo>
                  <a:pt x="8539" y="17022"/>
                </a:lnTo>
                <a:lnTo>
                  <a:pt x="8539" y="25282"/>
                </a:lnTo>
                <a:lnTo>
                  <a:pt x="0" y="25282"/>
                </a:lnTo>
                <a:lnTo>
                  <a:pt x="0" y="25505"/>
                </a:lnTo>
                <a:lnTo>
                  <a:pt x="8539" y="25505"/>
                </a:lnTo>
                <a:lnTo>
                  <a:pt x="8539" y="33709"/>
                </a:lnTo>
                <a:lnTo>
                  <a:pt x="0" y="33709"/>
                </a:lnTo>
                <a:lnTo>
                  <a:pt x="0" y="33933"/>
                </a:lnTo>
                <a:lnTo>
                  <a:pt x="8539" y="33933"/>
                </a:lnTo>
                <a:lnTo>
                  <a:pt x="8539" y="42193"/>
                </a:lnTo>
                <a:lnTo>
                  <a:pt x="0" y="42193"/>
                </a:lnTo>
                <a:lnTo>
                  <a:pt x="0" y="42416"/>
                </a:lnTo>
                <a:lnTo>
                  <a:pt x="8539" y="42416"/>
                </a:lnTo>
                <a:lnTo>
                  <a:pt x="8539" y="50620"/>
                </a:lnTo>
                <a:lnTo>
                  <a:pt x="0" y="50620"/>
                </a:lnTo>
                <a:lnTo>
                  <a:pt x="0" y="50843"/>
                </a:lnTo>
                <a:lnTo>
                  <a:pt x="8539" y="50843"/>
                </a:lnTo>
                <a:lnTo>
                  <a:pt x="8539" y="59103"/>
                </a:lnTo>
                <a:lnTo>
                  <a:pt x="0" y="59103"/>
                </a:lnTo>
                <a:lnTo>
                  <a:pt x="0" y="59326"/>
                </a:lnTo>
                <a:lnTo>
                  <a:pt x="8539" y="59326"/>
                </a:lnTo>
                <a:lnTo>
                  <a:pt x="8539" y="67586"/>
                </a:lnTo>
                <a:lnTo>
                  <a:pt x="0" y="67586"/>
                </a:lnTo>
                <a:lnTo>
                  <a:pt x="0" y="67810"/>
                </a:lnTo>
                <a:lnTo>
                  <a:pt x="8539" y="67810"/>
                </a:lnTo>
                <a:lnTo>
                  <a:pt x="8539" y="76014"/>
                </a:lnTo>
                <a:lnTo>
                  <a:pt x="0" y="76014"/>
                </a:lnTo>
                <a:lnTo>
                  <a:pt x="0" y="76237"/>
                </a:lnTo>
                <a:lnTo>
                  <a:pt x="8539" y="76237"/>
                </a:lnTo>
                <a:lnTo>
                  <a:pt x="8539" y="84497"/>
                </a:lnTo>
                <a:lnTo>
                  <a:pt x="0" y="84497"/>
                </a:lnTo>
                <a:lnTo>
                  <a:pt x="0" y="84720"/>
                </a:lnTo>
                <a:lnTo>
                  <a:pt x="8539" y="84720"/>
                </a:lnTo>
                <a:lnTo>
                  <a:pt x="8539" y="92924"/>
                </a:lnTo>
                <a:lnTo>
                  <a:pt x="0" y="92924"/>
                </a:lnTo>
                <a:lnTo>
                  <a:pt x="0" y="93148"/>
                </a:lnTo>
                <a:lnTo>
                  <a:pt x="8539" y="93148"/>
                </a:lnTo>
                <a:lnTo>
                  <a:pt x="8539" y="101408"/>
                </a:lnTo>
                <a:lnTo>
                  <a:pt x="0" y="101408"/>
                </a:lnTo>
                <a:lnTo>
                  <a:pt x="0" y="101631"/>
                </a:lnTo>
                <a:lnTo>
                  <a:pt x="8539" y="101631"/>
                </a:lnTo>
                <a:lnTo>
                  <a:pt x="8539" y="109891"/>
                </a:lnTo>
                <a:lnTo>
                  <a:pt x="0" y="109891"/>
                </a:lnTo>
                <a:lnTo>
                  <a:pt x="0" y="110114"/>
                </a:lnTo>
                <a:lnTo>
                  <a:pt x="8539" y="110114"/>
                </a:lnTo>
                <a:lnTo>
                  <a:pt x="8539" y="118318"/>
                </a:lnTo>
                <a:lnTo>
                  <a:pt x="0" y="118318"/>
                </a:lnTo>
                <a:lnTo>
                  <a:pt x="0" y="118541"/>
                </a:lnTo>
                <a:lnTo>
                  <a:pt x="8539" y="118541"/>
                </a:lnTo>
                <a:lnTo>
                  <a:pt x="8539" y="126801"/>
                </a:lnTo>
                <a:lnTo>
                  <a:pt x="0" y="126801"/>
                </a:lnTo>
                <a:lnTo>
                  <a:pt x="0" y="127025"/>
                </a:lnTo>
                <a:lnTo>
                  <a:pt x="8539" y="127025"/>
                </a:lnTo>
                <a:lnTo>
                  <a:pt x="8539" y="135229"/>
                </a:lnTo>
                <a:lnTo>
                  <a:pt x="0" y="135229"/>
                </a:lnTo>
                <a:lnTo>
                  <a:pt x="0" y="135452"/>
                </a:lnTo>
                <a:lnTo>
                  <a:pt x="8539" y="135452"/>
                </a:lnTo>
                <a:lnTo>
                  <a:pt x="8539" y="143712"/>
                </a:lnTo>
                <a:lnTo>
                  <a:pt x="0" y="143712"/>
                </a:lnTo>
                <a:lnTo>
                  <a:pt x="0" y="143935"/>
                </a:lnTo>
                <a:lnTo>
                  <a:pt x="8539" y="143935"/>
                </a:lnTo>
                <a:lnTo>
                  <a:pt x="8539" y="152139"/>
                </a:lnTo>
                <a:lnTo>
                  <a:pt x="0" y="152139"/>
                </a:lnTo>
                <a:lnTo>
                  <a:pt x="0" y="152362"/>
                </a:lnTo>
                <a:lnTo>
                  <a:pt x="8539" y="152362"/>
                </a:lnTo>
                <a:lnTo>
                  <a:pt x="8539" y="160734"/>
                </a:lnTo>
                <a:lnTo>
                  <a:pt x="8762" y="160734"/>
                </a:lnTo>
                <a:lnTo>
                  <a:pt x="8762" y="152362"/>
                </a:lnTo>
                <a:lnTo>
                  <a:pt x="17190" y="152362"/>
                </a:lnTo>
                <a:lnTo>
                  <a:pt x="17190" y="160734"/>
                </a:lnTo>
                <a:lnTo>
                  <a:pt x="17413" y="160734"/>
                </a:lnTo>
                <a:lnTo>
                  <a:pt x="17413" y="152362"/>
                </a:lnTo>
                <a:lnTo>
                  <a:pt x="25840" y="152362"/>
                </a:lnTo>
                <a:lnTo>
                  <a:pt x="25840" y="160734"/>
                </a:lnTo>
                <a:lnTo>
                  <a:pt x="26064" y="160734"/>
                </a:lnTo>
                <a:lnTo>
                  <a:pt x="26064" y="152362"/>
                </a:lnTo>
                <a:lnTo>
                  <a:pt x="34547" y="152362"/>
                </a:lnTo>
                <a:lnTo>
                  <a:pt x="34547" y="160734"/>
                </a:lnTo>
                <a:lnTo>
                  <a:pt x="34770" y="160734"/>
                </a:lnTo>
                <a:lnTo>
                  <a:pt x="34770" y="152362"/>
                </a:lnTo>
                <a:lnTo>
                  <a:pt x="43197" y="152362"/>
                </a:lnTo>
                <a:lnTo>
                  <a:pt x="43197" y="160734"/>
                </a:lnTo>
                <a:lnTo>
                  <a:pt x="43421" y="160734"/>
                </a:lnTo>
                <a:lnTo>
                  <a:pt x="43421" y="152362"/>
                </a:lnTo>
                <a:lnTo>
                  <a:pt x="51848" y="152362"/>
                </a:lnTo>
                <a:lnTo>
                  <a:pt x="51848" y="160734"/>
                </a:lnTo>
                <a:lnTo>
                  <a:pt x="52071" y="160734"/>
                </a:lnTo>
                <a:lnTo>
                  <a:pt x="52071" y="152362"/>
                </a:lnTo>
                <a:lnTo>
                  <a:pt x="60499" y="152362"/>
                </a:lnTo>
                <a:lnTo>
                  <a:pt x="60499" y="160734"/>
                </a:lnTo>
                <a:lnTo>
                  <a:pt x="60722" y="160734"/>
                </a:lnTo>
                <a:lnTo>
                  <a:pt x="60722" y="152362"/>
                </a:lnTo>
                <a:lnTo>
                  <a:pt x="69149" y="152362"/>
                </a:lnTo>
                <a:lnTo>
                  <a:pt x="69149" y="160734"/>
                </a:lnTo>
                <a:lnTo>
                  <a:pt x="69373" y="160734"/>
                </a:lnTo>
                <a:lnTo>
                  <a:pt x="69373" y="152362"/>
                </a:lnTo>
                <a:lnTo>
                  <a:pt x="77800" y="152362"/>
                </a:lnTo>
                <a:lnTo>
                  <a:pt x="77800" y="160734"/>
                </a:lnTo>
                <a:lnTo>
                  <a:pt x="78023" y="160734"/>
                </a:lnTo>
                <a:lnTo>
                  <a:pt x="78023" y="152362"/>
                </a:lnTo>
                <a:lnTo>
                  <a:pt x="86506" y="152362"/>
                </a:lnTo>
                <a:lnTo>
                  <a:pt x="86506" y="160734"/>
                </a:lnTo>
                <a:lnTo>
                  <a:pt x="86730" y="160734"/>
                </a:lnTo>
                <a:lnTo>
                  <a:pt x="86730" y="152362"/>
                </a:lnTo>
                <a:lnTo>
                  <a:pt x="95157" y="152362"/>
                </a:lnTo>
                <a:lnTo>
                  <a:pt x="95157" y="160734"/>
                </a:lnTo>
                <a:lnTo>
                  <a:pt x="95380" y="160734"/>
                </a:lnTo>
                <a:lnTo>
                  <a:pt x="95380" y="152362"/>
                </a:lnTo>
                <a:lnTo>
                  <a:pt x="103808" y="152362"/>
                </a:lnTo>
                <a:lnTo>
                  <a:pt x="103808" y="160734"/>
                </a:lnTo>
                <a:lnTo>
                  <a:pt x="104031" y="160734"/>
                </a:lnTo>
                <a:lnTo>
                  <a:pt x="104031" y="152362"/>
                </a:lnTo>
                <a:lnTo>
                  <a:pt x="112458" y="152362"/>
                </a:lnTo>
                <a:lnTo>
                  <a:pt x="112458" y="160734"/>
                </a:lnTo>
                <a:lnTo>
                  <a:pt x="112681" y="160734"/>
                </a:lnTo>
                <a:lnTo>
                  <a:pt x="112681" y="152362"/>
                </a:lnTo>
                <a:lnTo>
                  <a:pt x="121109" y="152362"/>
                </a:lnTo>
                <a:lnTo>
                  <a:pt x="121109" y="160734"/>
                </a:lnTo>
                <a:lnTo>
                  <a:pt x="121332" y="160734"/>
                </a:lnTo>
                <a:lnTo>
                  <a:pt x="121332" y="152362"/>
                </a:lnTo>
                <a:lnTo>
                  <a:pt x="129760" y="152362"/>
                </a:lnTo>
                <a:lnTo>
                  <a:pt x="129760" y="160734"/>
                </a:lnTo>
                <a:lnTo>
                  <a:pt x="129983" y="160734"/>
                </a:lnTo>
                <a:lnTo>
                  <a:pt x="129983" y="152362"/>
                </a:lnTo>
                <a:lnTo>
                  <a:pt x="138410" y="152362"/>
                </a:lnTo>
                <a:lnTo>
                  <a:pt x="138410" y="160734"/>
                </a:lnTo>
                <a:lnTo>
                  <a:pt x="138633" y="160734"/>
                </a:lnTo>
                <a:lnTo>
                  <a:pt x="138633" y="152362"/>
                </a:lnTo>
                <a:lnTo>
                  <a:pt x="147117" y="152362"/>
                </a:lnTo>
                <a:lnTo>
                  <a:pt x="147117" y="160734"/>
                </a:lnTo>
                <a:lnTo>
                  <a:pt x="147340" y="160734"/>
                </a:lnTo>
                <a:lnTo>
                  <a:pt x="147340" y="152362"/>
                </a:lnTo>
                <a:lnTo>
                  <a:pt x="155767" y="152362"/>
                </a:lnTo>
                <a:lnTo>
                  <a:pt x="155767" y="160734"/>
                </a:lnTo>
                <a:lnTo>
                  <a:pt x="155990" y="160734"/>
                </a:lnTo>
                <a:lnTo>
                  <a:pt x="155990" y="152362"/>
                </a:lnTo>
                <a:lnTo>
                  <a:pt x="164418" y="152362"/>
                </a:lnTo>
                <a:lnTo>
                  <a:pt x="164418" y="160734"/>
                </a:lnTo>
                <a:lnTo>
                  <a:pt x="164641" y="160734"/>
                </a:lnTo>
                <a:lnTo>
                  <a:pt x="164641" y="152362"/>
                </a:lnTo>
                <a:lnTo>
                  <a:pt x="173069" y="152362"/>
                </a:lnTo>
                <a:lnTo>
                  <a:pt x="173069" y="160734"/>
                </a:lnTo>
                <a:lnTo>
                  <a:pt x="173292" y="160734"/>
                </a:lnTo>
                <a:lnTo>
                  <a:pt x="173292" y="152362"/>
                </a:lnTo>
                <a:lnTo>
                  <a:pt x="181719" y="152362"/>
                </a:lnTo>
                <a:lnTo>
                  <a:pt x="181719" y="160734"/>
                </a:lnTo>
                <a:lnTo>
                  <a:pt x="181942" y="160734"/>
                </a:lnTo>
                <a:lnTo>
                  <a:pt x="181942" y="152362"/>
                </a:lnTo>
                <a:lnTo>
                  <a:pt x="190370" y="152362"/>
                </a:lnTo>
                <a:lnTo>
                  <a:pt x="190370" y="160734"/>
                </a:lnTo>
                <a:lnTo>
                  <a:pt x="190593" y="160734"/>
                </a:lnTo>
                <a:lnTo>
                  <a:pt x="190593" y="152362"/>
                </a:lnTo>
                <a:lnTo>
                  <a:pt x="199020" y="152362"/>
                </a:lnTo>
                <a:lnTo>
                  <a:pt x="199020" y="160734"/>
                </a:lnTo>
                <a:lnTo>
                  <a:pt x="199244" y="160734"/>
                </a:lnTo>
                <a:lnTo>
                  <a:pt x="199244" y="152362"/>
                </a:lnTo>
                <a:lnTo>
                  <a:pt x="207727" y="152362"/>
                </a:lnTo>
                <a:lnTo>
                  <a:pt x="207727" y="160734"/>
                </a:lnTo>
                <a:lnTo>
                  <a:pt x="207950" y="160734"/>
                </a:lnTo>
                <a:lnTo>
                  <a:pt x="207950" y="152362"/>
                </a:lnTo>
                <a:lnTo>
                  <a:pt x="216377" y="152362"/>
                </a:lnTo>
                <a:lnTo>
                  <a:pt x="216377" y="160734"/>
                </a:lnTo>
                <a:lnTo>
                  <a:pt x="216601" y="160734"/>
                </a:lnTo>
                <a:lnTo>
                  <a:pt x="216601" y="152362"/>
                </a:lnTo>
                <a:lnTo>
                  <a:pt x="225028" y="152362"/>
                </a:lnTo>
                <a:lnTo>
                  <a:pt x="225028" y="160734"/>
                </a:lnTo>
                <a:lnTo>
                  <a:pt x="225251" y="160734"/>
                </a:lnTo>
                <a:lnTo>
                  <a:pt x="225251" y="152362"/>
                </a:lnTo>
                <a:lnTo>
                  <a:pt x="233679" y="152362"/>
                </a:lnTo>
                <a:lnTo>
                  <a:pt x="233679" y="160734"/>
                </a:lnTo>
                <a:lnTo>
                  <a:pt x="233902" y="160734"/>
                </a:lnTo>
                <a:lnTo>
                  <a:pt x="233902" y="152362"/>
                </a:lnTo>
                <a:lnTo>
                  <a:pt x="242329" y="152362"/>
                </a:lnTo>
                <a:lnTo>
                  <a:pt x="242329" y="160734"/>
                </a:lnTo>
                <a:lnTo>
                  <a:pt x="242553" y="160734"/>
                </a:lnTo>
                <a:lnTo>
                  <a:pt x="242553" y="152362"/>
                </a:lnTo>
                <a:lnTo>
                  <a:pt x="250980" y="152362"/>
                </a:lnTo>
                <a:lnTo>
                  <a:pt x="250980" y="160734"/>
                </a:lnTo>
                <a:lnTo>
                  <a:pt x="251203" y="160734"/>
                </a:lnTo>
                <a:lnTo>
                  <a:pt x="251203" y="152362"/>
                </a:lnTo>
                <a:lnTo>
                  <a:pt x="259686" y="152362"/>
                </a:lnTo>
                <a:lnTo>
                  <a:pt x="259686" y="160734"/>
                </a:lnTo>
                <a:lnTo>
                  <a:pt x="259910" y="160734"/>
                </a:lnTo>
                <a:lnTo>
                  <a:pt x="259910" y="152362"/>
                </a:lnTo>
                <a:lnTo>
                  <a:pt x="268337" y="152362"/>
                </a:lnTo>
                <a:lnTo>
                  <a:pt x="268337" y="160734"/>
                </a:lnTo>
                <a:lnTo>
                  <a:pt x="268560" y="160734"/>
                </a:lnTo>
                <a:lnTo>
                  <a:pt x="268560" y="152362"/>
                </a:lnTo>
                <a:lnTo>
                  <a:pt x="276988" y="152362"/>
                </a:lnTo>
                <a:lnTo>
                  <a:pt x="276988" y="160734"/>
                </a:lnTo>
                <a:lnTo>
                  <a:pt x="277211" y="160734"/>
                </a:lnTo>
                <a:lnTo>
                  <a:pt x="277211" y="152362"/>
                </a:lnTo>
                <a:lnTo>
                  <a:pt x="285750" y="152362"/>
                </a:lnTo>
                <a:lnTo>
                  <a:pt x="285750" y="152139"/>
                </a:lnTo>
                <a:lnTo>
                  <a:pt x="277211" y="152139"/>
                </a:lnTo>
                <a:lnTo>
                  <a:pt x="277211" y="143935"/>
                </a:lnTo>
                <a:lnTo>
                  <a:pt x="285750" y="143935"/>
                </a:lnTo>
                <a:lnTo>
                  <a:pt x="285750" y="143712"/>
                </a:lnTo>
                <a:lnTo>
                  <a:pt x="277211" y="143712"/>
                </a:lnTo>
                <a:lnTo>
                  <a:pt x="277211" y="135452"/>
                </a:lnTo>
                <a:lnTo>
                  <a:pt x="285750" y="135452"/>
                </a:lnTo>
                <a:lnTo>
                  <a:pt x="285750" y="135229"/>
                </a:lnTo>
                <a:lnTo>
                  <a:pt x="277211" y="135229"/>
                </a:lnTo>
                <a:lnTo>
                  <a:pt x="277211" y="127025"/>
                </a:lnTo>
                <a:lnTo>
                  <a:pt x="285750" y="127025"/>
                </a:lnTo>
                <a:lnTo>
                  <a:pt x="285750" y="126801"/>
                </a:lnTo>
                <a:lnTo>
                  <a:pt x="277211" y="126801"/>
                </a:lnTo>
                <a:lnTo>
                  <a:pt x="277211" y="118541"/>
                </a:lnTo>
                <a:lnTo>
                  <a:pt x="285750" y="118541"/>
                </a:lnTo>
                <a:lnTo>
                  <a:pt x="285750" y="118318"/>
                </a:lnTo>
                <a:lnTo>
                  <a:pt x="277211" y="118318"/>
                </a:lnTo>
                <a:lnTo>
                  <a:pt x="277211" y="110114"/>
                </a:lnTo>
                <a:lnTo>
                  <a:pt x="285750" y="110114"/>
                </a:lnTo>
                <a:lnTo>
                  <a:pt x="285750" y="109891"/>
                </a:lnTo>
                <a:lnTo>
                  <a:pt x="277211" y="109891"/>
                </a:lnTo>
                <a:lnTo>
                  <a:pt x="277211" y="101631"/>
                </a:lnTo>
                <a:lnTo>
                  <a:pt x="285750" y="101631"/>
                </a:lnTo>
                <a:lnTo>
                  <a:pt x="285750" y="101408"/>
                </a:lnTo>
                <a:lnTo>
                  <a:pt x="277211" y="101408"/>
                </a:lnTo>
                <a:lnTo>
                  <a:pt x="277211" y="93148"/>
                </a:lnTo>
                <a:lnTo>
                  <a:pt x="285750" y="93148"/>
                </a:lnTo>
                <a:lnTo>
                  <a:pt x="285750" y="92924"/>
                </a:lnTo>
                <a:lnTo>
                  <a:pt x="277211" y="92924"/>
                </a:lnTo>
                <a:lnTo>
                  <a:pt x="277211" y="84720"/>
                </a:lnTo>
                <a:lnTo>
                  <a:pt x="285750" y="84720"/>
                </a:lnTo>
                <a:lnTo>
                  <a:pt x="285750" y="84497"/>
                </a:lnTo>
                <a:lnTo>
                  <a:pt x="277211" y="84497"/>
                </a:lnTo>
                <a:lnTo>
                  <a:pt x="277211" y="76237"/>
                </a:lnTo>
                <a:lnTo>
                  <a:pt x="285750" y="76237"/>
                </a:lnTo>
                <a:lnTo>
                  <a:pt x="285750" y="76014"/>
                </a:lnTo>
                <a:lnTo>
                  <a:pt x="277211" y="76014"/>
                </a:lnTo>
                <a:lnTo>
                  <a:pt x="277211" y="67810"/>
                </a:lnTo>
                <a:lnTo>
                  <a:pt x="285750" y="67810"/>
                </a:lnTo>
                <a:lnTo>
                  <a:pt x="285750" y="67586"/>
                </a:lnTo>
                <a:lnTo>
                  <a:pt x="277211" y="67586"/>
                </a:lnTo>
                <a:lnTo>
                  <a:pt x="277211" y="59326"/>
                </a:lnTo>
                <a:lnTo>
                  <a:pt x="285750" y="59326"/>
                </a:lnTo>
                <a:lnTo>
                  <a:pt x="285750" y="59103"/>
                </a:lnTo>
                <a:lnTo>
                  <a:pt x="277211" y="59103"/>
                </a:lnTo>
                <a:lnTo>
                  <a:pt x="277211" y="50843"/>
                </a:lnTo>
                <a:lnTo>
                  <a:pt x="285750" y="50843"/>
                </a:lnTo>
                <a:lnTo>
                  <a:pt x="285750" y="50620"/>
                </a:lnTo>
                <a:lnTo>
                  <a:pt x="277211" y="50620"/>
                </a:lnTo>
                <a:lnTo>
                  <a:pt x="277211" y="42416"/>
                </a:lnTo>
                <a:lnTo>
                  <a:pt x="285750" y="42416"/>
                </a:lnTo>
                <a:lnTo>
                  <a:pt x="285750" y="42193"/>
                </a:lnTo>
                <a:lnTo>
                  <a:pt x="277211" y="42193"/>
                </a:lnTo>
                <a:lnTo>
                  <a:pt x="277211" y="33933"/>
                </a:lnTo>
                <a:lnTo>
                  <a:pt x="285750" y="33933"/>
                </a:lnTo>
                <a:lnTo>
                  <a:pt x="285750" y="33709"/>
                </a:lnTo>
                <a:lnTo>
                  <a:pt x="277211" y="33709"/>
                </a:lnTo>
                <a:lnTo>
                  <a:pt x="277211" y="25505"/>
                </a:lnTo>
                <a:lnTo>
                  <a:pt x="285750" y="25505"/>
                </a:lnTo>
                <a:lnTo>
                  <a:pt x="285750" y="25282"/>
                </a:lnTo>
                <a:lnTo>
                  <a:pt x="277211" y="25282"/>
                </a:lnTo>
                <a:lnTo>
                  <a:pt x="277211" y="17022"/>
                </a:lnTo>
                <a:lnTo>
                  <a:pt x="285750" y="17022"/>
                </a:lnTo>
                <a:lnTo>
                  <a:pt x="285750" y="16799"/>
                </a:lnTo>
                <a:lnTo>
                  <a:pt x="277211" y="16799"/>
                </a:lnTo>
                <a:lnTo>
                  <a:pt x="277211" y="8595"/>
                </a:lnTo>
                <a:lnTo>
                  <a:pt x="285750" y="8595"/>
                </a:lnTo>
                <a:lnTo>
                  <a:pt x="285750" y="8372"/>
                </a:lnTo>
                <a:lnTo>
                  <a:pt x="277211" y="8372"/>
                </a:lnTo>
                <a:lnTo>
                  <a:pt x="277211" y="0"/>
                </a:lnTo>
                <a:lnTo>
                  <a:pt x="276988" y="0"/>
                </a:lnTo>
                <a:lnTo>
                  <a:pt x="276988" y="8372"/>
                </a:lnTo>
                <a:lnTo>
                  <a:pt x="268560" y="8372"/>
                </a:lnTo>
                <a:lnTo>
                  <a:pt x="268560" y="0"/>
                </a:lnTo>
                <a:lnTo>
                  <a:pt x="268337" y="0"/>
                </a:lnTo>
                <a:lnTo>
                  <a:pt x="268337" y="8372"/>
                </a:lnTo>
                <a:lnTo>
                  <a:pt x="259910" y="8372"/>
                </a:lnTo>
                <a:lnTo>
                  <a:pt x="259910" y="0"/>
                </a:lnTo>
                <a:lnTo>
                  <a:pt x="259686" y="0"/>
                </a:lnTo>
                <a:lnTo>
                  <a:pt x="259686" y="8372"/>
                </a:lnTo>
                <a:lnTo>
                  <a:pt x="251203" y="8372"/>
                </a:lnTo>
                <a:lnTo>
                  <a:pt x="251203" y="0"/>
                </a:lnTo>
                <a:lnTo>
                  <a:pt x="250980" y="0"/>
                </a:lnTo>
                <a:lnTo>
                  <a:pt x="250980" y="8372"/>
                </a:lnTo>
                <a:lnTo>
                  <a:pt x="242553" y="8372"/>
                </a:lnTo>
                <a:lnTo>
                  <a:pt x="242553" y="0"/>
                </a:lnTo>
                <a:lnTo>
                  <a:pt x="242329" y="0"/>
                </a:lnTo>
                <a:lnTo>
                  <a:pt x="242329" y="8372"/>
                </a:lnTo>
                <a:lnTo>
                  <a:pt x="233902" y="8372"/>
                </a:lnTo>
                <a:lnTo>
                  <a:pt x="233902" y="0"/>
                </a:lnTo>
                <a:lnTo>
                  <a:pt x="233679" y="0"/>
                </a:lnTo>
                <a:lnTo>
                  <a:pt x="233679" y="8372"/>
                </a:lnTo>
                <a:lnTo>
                  <a:pt x="225251" y="8372"/>
                </a:lnTo>
                <a:lnTo>
                  <a:pt x="225251" y="0"/>
                </a:lnTo>
                <a:lnTo>
                  <a:pt x="225028" y="0"/>
                </a:lnTo>
                <a:lnTo>
                  <a:pt x="225028" y="8372"/>
                </a:lnTo>
                <a:lnTo>
                  <a:pt x="216601" y="8372"/>
                </a:lnTo>
                <a:lnTo>
                  <a:pt x="216601" y="0"/>
                </a:lnTo>
                <a:lnTo>
                  <a:pt x="216377" y="0"/>
                </a:lnTo>
                <a:lnTo>
                  <a:pt x="216377" y="8372"/>
                </a:lnTo>
                <a:lnTo>
                  <a:pt x="207950" y="8372"/>
                </a:lnTo>
                <a:lnTo>
                  <a:pt x="207950" y="0"/>
                </a:lnTo>
                <a:lnTo>
                  <a:pt x="207727" y="0"/>
                </a:lnTo>
                <a:lnTo>
                  <a:pt x="207727" y="8372"/>
                </a:lnTo>
                <a:lnTo>
                  <a:pt x="199244" y="8372"/>
                </a:lnTo>
                <a:lnTo>
                  <a:pt x="199244" y="0"/>
                </a:lnTo>
                <a:lnTo>
                  <a:pt x="199020" y="0"/>
                </a:lnTo>
                <a:lnTo>
                  <a:pt x="199020" y="8372"/>
                </a:lnTo>
                <a:lnTo>
                  <a:pt x="190593" y="8372"/>
                </a:lnTo>
                <a:lnTo>
                  <a:pt x="190593" y="0"/>
                </a:lnTo>
                <a:lnTo>
                  <a:pt x="190370" y="0"/>
                </a:lnTo>
                <a:lnTo>
                  <a:pt x="190370" y="8372"/>
                </a:lnTo>
                <a:lnTo>
                  <a:pt x="181942" y="8372"/>
                </a:lnTo>
                <a:lnTo>
                  <a:pt x="181942" y="0"/>
                </a:lnTo>
                <a:lnTo>
                  <a:pt x="181719" y="0"/>
                </a:lnTo>
                <a:lnTo>
                  <a:pt x="181719" y="8372"/>
                </a:lnTo>
                <a:lnTo>
                  <a:pt x="173292" y="8372"/>
                </a:lnTo>
                <a:lnTo>
                  <a:pt x="173292" y="0"/>
                </a:lnTo>
                <a:lnTo>
                  <a:pt x="173069" y="0"/>
                </a:lnTo>
                <a:lnTo>
                  <a:pt x="173069" y="8372"/>
                </a:lnTo>
                <a:lnTo>
                  <a:pt x="164641" y="8372"/>
                </a:lnTo>
                <a:lnTo>
                  <a:pt x="164641" y="0"/>
                </a:lnTo>
                <a:lnTo>
                  <a:pt x="164418" y="0"/>
                </a:lnTo>
                <a:lnTo>
                  <a:pt x="164418" y="8372"/>
                </a:lnTo>
                <a:lnTo>
                  <a:pt x="155990" y="8372"/>
                </a:lnTo>
                <a:lnTo>
                  <a:pt x="155990" y="0"/>
                </a:lnTo>
                <a:lnTo>
                  <a:pt x="155767" y="0"/>
                </a:lnTo>
                <a:lnTo>
                  <a:pt x="155767" y="8372"/>
                </a:lnTo>
                <a:lnTo>
                  <a:pt x="147340" y="8372"/>
                </a:lnTo>
                <a:lnTo>
                  <a:pt x="147340" y="0"/>
                </a:lnTo>
                <a:lnTo>
                  <a:pt x="147117" y="0"/>
                </a:lnTo>
                <a:lnTo>
                  <a:pt x="147117" y="8372"/>
                </a:lnTo>
                <a:lnTo>
                  <a:pt x="138633" y="8372"/>
                </a:lnTo>
                <a:lnTo>
                  <a:pt x="138633" y="0"/>
                </a:lnTo>
                <a:lnTo>
                  <a:pt x="138410" y="0"/>
                </a:lnTo>
                <a:lnTo>
                  <a:pt x="138410" y="8372"/>
                </a:lnTo>
                <a:lnTo>
                  <a:pt x="129983" y="8372"/>
                </a:lnTo>
                <a:lnTo>
                  <a:pt x="129983" y="0"/>
                </a:lnTo>
                <a:lnTo>
                  <a:pt x="129760" y="0"/>
                </a:lnTo>
                <a:lnTo>
                  <a:pt x="129760" y="8372"/>
                </a:lnTo>
                <a:lnTo>
                  <a:pt x="121332" y="8372"/>
                </a:lnTo>
                <a:lnTo>
                  <a:pt x="121332" y="0"/>
                </a:lnTo>
                <a:lnTo>
                  <a:pt x="121109" y="0"/>
                </a:lnTo>
                <a:lnTo>
                  <a:pt x="121109" y="8372"/>
                </a:lnTo>
                <a:lnTo>
                  <a:pt x="112681" y="8372"/>
                </a:lnTo>
                <a:lnTo>
                  <a:pt x="112681" y="0"/>
                </a:lnTo>
                <a:lnTo>
                  <a:pt x="112458" y="0"/>
                </a:lnTo>
                <a:lnTo>
                  <a:pt x="112458" y="8372"/>
                </a:lnTo>
                <a:lnTo>
                  <a:pt x="104031" y="8372"/>
                </a:lnTo>
                <a:lnTo>
                  <a:pt x="104031" y="0"/>
                </a:lnTo>
                <a:lnTo>
                  <a:pt x="103808" y="0"/>
                </a:lnTo>
                <a:lnTo>
                  <a:pt x="103808" y="8372"/>
                </a:lnTo>
                <a:lnTo>
                  <a:pt x="95380" y="8372"/>
                </a:lnTo>
                <a:lnTo>
                  <a:pt x="95380" y="0"/>
                </a:lnTo>
                <a:lnTo>
                  <a:pt x="95157" y="0"/>
                </a:lnTo>
                <a:lnTo>
                  <a:pt x="95157" y="8372"/>
                </a:lnTo>
                <a:lnTo>
                  <a:pt x="86730" y="8372"/>
                </a:lnTo>
                <a:lnTo>
                  <a:pt x="86730" y="0"/>
                </a:lnTo>
                <a:lnTo>
                  <a:pt x="86506" y="0"/>
                </a:lnTo>
                <a:lnTo>
                  <a:pt x="86506" y="8372"/>
                </a:lnTo>
                <a:lnTo>
                  <a:pt x="78023" y="8372"/>
                </a:lnTo>
                <a:lnTo>
                  <a:pt x="78023" y="0"/>
                </a:lnTo>
                <a:lnTo>
                  <a:pt x="77800" y="0"/>
                </a:lnTo>
                <a:lnTo>
                  <a:pt x="77800" y="8372"/>
                </a:lnTo>
                <a:lnTo>
                  <a:pt x="69373" y="8372"/>
                </a:lnTo>
                <a:lnTo>
                  <a:pt x="69373" y="0"/>
                </a:lnTo>
                <a:lnTo>
                  <a:pt x="69149" y="0"/>
                </a:lnTo>
                <a:lnTo>
                  <a:pt x="69149" y="8372"/>
                </a:lnTo>
                <a:lnTo>
                  <a:pt x="60722" y="8372"/>
                </a:lnTo>
                <a:lnTo>
                  <a:pt x="60722" y="0"/>
                </a:lnTo>
                <a:lnTo>
                  <a:pt x="60499" y="0"/>
                </a:lnTo>
                <a:lnTo>
                  <a:pt x="60499" y="8372"/>
                </a:lnTo>
                <a:lnTo>
                  <a:pt x="52071" y="8372"/>
                </a:lnTo>
                <a:lnTo>
                  <a:pt x="52071" y="0"/>
                </a:lnTo>
                <a:lnTo>
                  <a:pt x="51848" y="0"/>
                </a:lnTo>
                <a:lnTo>
                  <a:pt x="51848" y="8372"/>
                </a:lnTo>
                <a:lnTo>
                  <a:pt x="43421" y="8372"/>
                </a:lnTo>
                <a:lnTo>
                  <a:pt x="43421" y="0"/>
                </a:lnTo>
                <a:lnTo>
                  <a:pt x="43197" y="0"/>
                </a:lnTo>
                <a:lnTo>
                  <a:pt x="43197" y="8372"/>
                </a:lnTo>
                <a:lnTo>
                  <a:pt x="34770" y="8372"/>
                </a:lnTo>
                <a:lnTo>
                  <a:pt x="34770" y="0"/>
                </a:lnTo>
                <a:lnTo>
                  <a:pt x="34547" y="0"/>
                </a:lnTo>
                <a:lnTo>
                  <a:pt x="34547" y="8372"/>
                </a:lnTo>
                <a:lnTo>
                  <a:pt x="26064" y="8372"/>
                </a:lnTo>
                <a:lnTo>
                  <a:pt x="26064" y="0"/>
                </a:lnTo>
                <a:lnTo>
                  <a:pt x="25840" y="0"/>
                </a:lnTo>
                <a:lnTo>
                  <a:pt x="25840" y="8372"/>
                </a:lnTo>
                <a:lnTo>
                  <a:pt x="17413" y="8372"/>
                </a:lnTo>
                <a:lnTo>
                  <a:pt x="17413" y="0"/>
                </a:lnTo>
                <a:lnTo>
                  <a:pt x="17190" y="0"/>
                </a:lnTo>
                <a:lnTo>
                  <a:pt x="17190" y="8372"/>
                </a:lnTo>
                <a:lnTo>
                  <a:pt x="8762" y="8372"/>
                </a:lnTo>
                <a:lnTo>
                  <a:pt x="8762"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739675" y="401250"/>
            <a:ext cx="76860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1pPr>
            <a:lvl2pPr lvl="1">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2pPr>
            <a:lvl3pPr lvl="2">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3pPr>
            <a:lvl4pPr lvl="3">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4pPr>
            <a:lvl5pPr lvl="4">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5pPr>
            <a:lvl6pPr lvl="5">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6pPr>
            <a:lvl7pPr lvl="6">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7pPr>
            <a:lvl8pPr lvl="7">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8pPr>
            <a:lvl9pPr lvl="8">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9pPr>
          </a:lstStyle>
          <a:p>
            <a:endParaRPr/>
          </a:p>
        </p:txBody>
      </p:sp>
      <p:sp>
        <p:nvSpPr>
          <p:cNvPr id="8" name="Google Shape;8;p1"/>
          <p:cNvSpPr txBox="1">
            <a:spLocks noGrp="1"/>
          </p:cNvSpPr>
          <p:nvPr>
            <p:ph type="body" idx="1"/>
          </p:nvPr>
        </p:nvSpPr>
        <p:spPr>
          <a:xfrm>
            <a:off x="739680" y="1152528"/>
            <a:ext cx="7686000" cy="3098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1pPr>
            <a:lvl2pPr marL="914400" lvl="1"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2pPr>
            <a:lvl3pPr marL="1371600" lvl="2"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3pPr>
            <a:lvl4pPr marL="1828800" lvl="3"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4pPr>
            <a:lvl5pPr marL="2286000" lvl="4"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5pPr>
            <a:lvl6pPr marL="2743200" lvl="5"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6pPr>
            <a:lvl7pPr marL="3200400" lvl="6"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7pPr>
            <a:lvl8pPr marL="3657600" lvl="7"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8pPr>
            <a:lvl9pPr marL="4114800" lvl="8"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9pPr>
          </a:lstStyle>
          <a:p>
            <a:endParaRPr/>
          </a:p>
        </p:txBody>
      </p:sp>
      <p:sp>
        <p:nvSpPr>
          <p:cNvPr id="9" name="Google Shape;9;p1"/>
          <p:cNvSpPr txBox="1">
            <a:spLocks noGrp="1"/>
          </p:cNvSpPr>
          <p:nvPr>
            <p:ph type="sldNum" idx="12"/>
          </p:nvPr>
        </p:nvSpPr>
        <p:spPr>
          <a:xfrm>
            <a:off x="8586575" y="-11875"/>
            <a:ext cx="557400" cy="547800"/>
          </a:xfrm>
          <a:prstGeom prst="rect">
            <a:avLst/>
          </a:prstGeom>
          <a:noFill/>
          <a:ln>
            <a:noFill/>
          </a:ln>
        </p:spPr>
        <p:txBody>
          <a:bodyPr spcFirstLastPara="1" wrap="square" lIns="91425" tIns="91425" rIns="91425" bIns="91425" anchor="ctr" anchorCtr="0">
            <a:noAutofit/>
          </a:bodyPr>
          <a:lstStyle>
            <a:lvl1pPr lvl="0" algn="ctr">
              <a:buNone/>
              <a:defRPr>
                <a:solidFill>
                  <a:srgbClr val="FFFFFF"/>
                </a:solidFill>
                <a:latin typeface="Titillium Web"/>
                <a:ea typeface="Titillium Web"/>
                <a:cs typeface="Titillium Web"/>
                <a:sym typeface="Titillium Web"/>
              </a:defRPr>
            </a:lvl1pPr>
            <a:lvl2pPr lvl="1" algn="ctr">
              <a:buNone/>
              <a:defRPr>
                <a:solidFill>
                  <a:srgbClr val="FFFFFF"/>
                </a:solidFill>
                <a:latin typeface="Titillium Web"/>
                <a:ea typeface="Titillium Web"/>
                <a:cs typeface="Titillium Web"/>
                <a:sym typeface="Titillium Web"/>
              </a:defRPr>
            </a:lvl2pPr>
            <a:lvl3pPr lvl="2" algn="ctr">
              <a:buNone/>
              <a:defRPr>
                <a:solidFill>
                  <a:srgbClr val="FFFFFF"/>
                </a:solidFill>
                <a:latin typeface="Titillium Web"/>
                <a:ea typeface="Titillium Web"/>
                <a:cs typeface="Titillium Web"/>
                <a:sym typeface="Titillium Web"/>
              </a:defRPr>
            </a:lvl3pPr>
            <a:lvl4pPr lvl="3" algn="ctr">
              <a:buNone/>
              <a:defRPr>
                <a:solidFill>
                  <a:srgbClr val="FFFFFF"/>
                </a:solidFill>
                <a:latin typeface="Titillium Web"/>
                <a:ea typeface="Titillium Web"/>
                <a:cs typeface="Titillium Web"/>
                <a:sym typeface="Titillium Web"/>
              </a:defRPr>
            </a:lvl4pPr>
            <a:lvl5pPr lvl="4" algn="ctr">
              <a:buNone/>
              <a:defRPr>
                <a:solidFill>
                  <a:srgbClr val="FFFFFF"/>
                </a:solidFill>
                <a:latin typeface="Titillium Web"/>
                <a:ea typeface="Titillium Web"/>
                <a:cs typeface="Titillium Web"/>
                <a:sym typeface="Titillium Web"/>
              </a:defRPr>
            </a:lvl5pPr>
            <a:lvl6pPr lvl="5" algn="ctr">
              <a:buNone/>
              <a:defRPr>
                <a:solidFill>
                  <a:srgbClr val="FFFFFF"/>
                </a:solidFill>
                <a:latin typeface="Titillium Web"/>
                <a:ea typeface="Titillium Web"/>
                <a:cs typeface="Titillium Web"/>
                <a:sym typeface="Titillium Web"/>
              </a:defRPr>
            </a:lvl6pPr>
            <a:lvl7pPr lvl="6" algn="ctr">
              <a:buNone/>
              <a:defRPr>
                <a:solidFill>
                  <a:srgbClr val="FFFFFF"/>
                </a:solidFill>
                <a:latin typeface="Titillium Web"/>
                <a:ea typeface="Titillium Web"/>
                <a:cs typeface="Titillium Web"/>
                <a:sym typeface="Titillium Web"/>
              </a:defRPr>
            </a:lvl7pPr>
            <a:lvl8pPr lvl="7" algn="ctr">
              <a:buNone/>
              <a:defRPr>
                <a:solidFill>
                  <a:srgbClr val="FFFFFF"/>
                </a:solidFill>
                <a:latin typeface="Titillium Web"/>
                <a:ea typeface="Titillium Web"/>
                <a:cs typeface="Titillium Web"/>
                <a:sym typeface="Titillium Web"/>
              </a:defRPr>
            </a:lvl8pPr>
            <a:lvl9pPr lvl="8" algn="ctr">
              <a:buNone/>
              <a:defRPr>
                <a:solidFill>
                  <a:srgbClr val="FFFFFF"/>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8" r:id="rId6"/>
    <p:sldLayoutId id="2147483662" r:id="rId7"/>
    <p:sldLayoutId id="2147483663"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medium.economist.com/mistakes-weve-drawn-a-few-8cdd8a42d36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ommons.wikimedia.org/wiki/File:Anscombe_with_text.sv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cdc.gov/coronavirus/2019-ncov/summary.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isanddata.maps.arcgis.com/apps/opsdashboard/index.html#/bda7594740fd40299423467b48e9ecf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cdc.gov/coronavirus/2019-ncov/summary.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cdc.gov/coronavirus/2019-ncov/summary.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livescience.com/45083-misleading-gun-death-chart.html"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8.jpeg"/></Relationships>
</file>

<file path=ppt/slides/_rels/slide65.xml.rels><?xml version="1.0" encoding="UTF-8" standalone="yes"?>
<Relationships xmlns="http://schemas.openxmlformats.org/package/2006/relationships"><Relationship Id="rId8" Type="http://schemas.openxmlformats.org/officeDocument/2006/relationships/hyperlink" Target="mailto:Maggie.Shawcross@unco.edu" TargetMode="External"/><Relationship Id="rId13" Type="http://schemas.openxmlformats.org/officeDocument/2006/relationships/image" Target="../media/image2.jpg"/><Relationship Id="rId3" Type="http://schemas.openxmlformats.org/officeDocument/2006/relationships/hyperlink" Target="mailto:Dale.Edwards@unco.edu" TargetMode="External"/><Relationship Id="rId7" Type="http://schemas.microsoft.com/office/2007/relationships/hdphoto" Target="../media/hdphoto1.wdp"/><Relationship Id="rId12" Type="http://schemas.openxmlformats.org/officeDocument/2006/relationships/hyperlink" Target="mailto:Nicole.Webber@unco.edu"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8.jpeg"/><Relationship Id="rId5" Type="http://schemas.openxmlformats.org/officeDocument/2006/relationships/hyperlink" Target="mailto:Robert.Reinsvold@unco.edu" TargetMode="External"/><Relationship Id="rId10" Type="http://schemas.openxmlformats.org/officeDocument/2006/relationships/hyperlink" Target="mailto:Zhen6212@bears.unco.edu" TargetMode="External"/><Relationship Id="rId4" Type="http://schemas.openxmlformats.org/officeDocument/2006/relationships/image" Target="../media/image5.jpg"/><Relationship Id="rId9" Type="http://schemas.openxmlformats.org/officeDocument/2006/relationships/image" Target="../media/image7.jpg"/></Relationships>
</file>

<file path=ppt/slides/_rels/slide66.xml.rels><?xml version="1.0" encoding="UTF-8" standalone="yes"?>
<Relationships xmlns="http://schemas.openxmlformats.org/package/2006/relationships"><Relationship Id="rId8" Type="http://schemas.openxmlformats.org/officeDocument/2006/relationships/hyperlink" Target="https://medium.economist.com/mistakes-weve-drawn-a-few-8cdd8a42d368" TargetMode="External"/><Relationship Id="rId3" Type="http://schemas.openxmlformats.org/officeDocument/2006/relationships/hyperlink" Target="http://www.ala.org/acrl/standards/visualliteracy" TargetMode="External"/><Relationship Id="rId7" Type="http://schemas.openxmlformats.org/officeDocument/2006/relationships/hyperlink" Target="http://ebooks.ciando.com/book/index.cfm/bok_id/498700"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hyperlink" Target="https://www.livescience.com/45083-misleading-gun-death-chart.html" TargetMode="External"/><Relationship Id="rId5" Type="http://schemas.openxmlformats.org/officeDocument/2006/relationships/hyperlink" Target="https://www.google.com/search?safe=active&amp;hl=en&amp;tbm=isch&amp;source=hp&amp;biw=1266&amp;bih=513&amp;ei=YZZXKfNLI6OrwSLk5bgDw&amp;q=craap+test&amp;oq=CRAA&amp;gs_l=img.1.0.0l10.25069.25973..28913%E2%80%A60.0..2.154.515.0j4%E2%80%A6%E2%80%A64%E2%80%A6.2j1..gws-wiz-img%E2%80%A6..0..35i39_CideUoTl8o" TargetMode="External"/><Relationship Id="rId10" Type="http://schemas.openxmlformats.org/officeDocument/2006/relationships/hyperlink" Target="https://www.cancer.gov/images/cdr/live/CDR687928.jpg" TargetMode="External"/><Relationship Id="rId4" Type="http://schemas.openxmlformats.org/officeDocument/2006/relationships/hyperlink" Target="https://www.cdc.gov/obesity/data/adult.html" TargetMode="External"/><Relationship Id="rId9" Type="http://schemas.openxmlformats.org/officeDocument/2006/relationships/hyperlink" Target="https://www.ncbi.nlm.nih.gov/pubmed/2760175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5"/>
          <p:cNvSpPr txBox="1">
            <a:spLocks noGrp="1"/>
          </p:cNvSpPr>
          <p:nvPr>
            <p:ph type="ctrTitle"/>
          </p:nvPr>
        </p:nvSpPr>
        <p:spPr>
          <a:xfrm>
            <a:off x="384048" y="543909"/>
            <a:ext cx="8375904" cy="1040850"/>
          </a:xfrm>
          <a:prstGeom prst="rect">
            <a:avLst/>
          </a:prstGeom>
        </p:spPr>
        <p:txBody>
          <a:bodyPr spcFirstLastPara="1" wrap="square" lIns="91425" tIns="91425" rIns="91425" bIns="91425" anchor="t" anchorCtr="0">
            <a:noAutofit/>
          </a:bodyPr>
          <a:lstStyle/>
          <a:p>
            <a:pPr lvl="0"/>
            <a:r>
              <a:rPr lang="en-US" sz="6000" spc="300" dirty="0"/>
              <a:t>Data (Mis) Visualization</a:t>
            </a:r>
            <a:endParaRPr sz="3200" spc="600" dirty="0"/>
          </a:p>
        </p:txBody>
      </p:sp>
      <p:sp>
        <p:nvSpPr>
          <p:cNvPr id="3" name="Google Shape;779;p15">
            <a:extLst>
              <a:ext uri="{FF2B5EF4-FFF2-40B4-BE49-F238E27FC236}">
                <a16:creationId xmlns:a16="http://schemas.microsoft.com/office/drawing/2014/main" id="{8435970E-06E1-4BB3-9FAE-6505281FCB8A}"/>
              </a:ext>
            </a:extLst>
          </p:cNvPr>
          <p:cNvSpPr txBox="1">
            <a:spLocks/>
          </p:cNvSpPr>
          <p:nvPr/>
        </p:nvSpPr>
        <p:spPr>
          <a:xfrm>
            <a:off x="384048" y="1412997"/>
            <a:ext cx="8375904" cy="8147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5800"/>
              <a:buFont typeface="Titillium Web ExtraLight"/>
              <a:buNone/>
              <a:defRPr sz="5800" b="0" i="0" u="none" strike="noStrike" cap="none">
                <a:solidFill>
                  <a:schemeClr val="lt1"/>
                </a:solidFill>
                <a:latin typeface="Titillium Web ExtraLight"/>
                <a:ea typeface="Titillium Web ExtraLight"/>
                <a:cs typeface="Titillium Web ExtraLight"/>
                <a:sym typeface="Titillium Web ExtraLight"/>
              </a:defRPr>
            </a:lvl9pPr>
          </a:lstStyle>
          <a:p>
            <a:pPr algn="ctr"/>
            <a:r>
              <a:rPr lang="en-US" sz="2000" i="1" dirty="0">
                <a:latin typeface="Titillium Web ExtraLight" panose="020B0604020202020204" charset="0"/>
              </a:rPr>
              <a:t>and its impact on</a:t>
            </a:r>
          </a:p>
          <a:p>
            <a:pPr algn="ctr"/>
            <a:r>
              <a:rPr lang="en-US" sz="2400" spc="300" dirty="0">
                <a:latin typeface="Titillium Web" panose="020B0604020202020204" charset="0"/>
              </a:rPr>
              <a:t>Academic Advancement and Public Understanding</a:t>
            </a:r>
          </a:p>
        </p:txBody>
      </p:sp>
      <p:sp>
        <p:nvSpPr>
          <p:cNvPr id="7" name="TextBox 6">
            <a:extLst>
              <a:ext uri="{FF2B5EF4-FFF2-40B4-BE49-F238E27FC236}">
                <a16:creationId xmlns:a16="http://schemas.microsoft.com/office/drawing/2014/main" id="{343026EA-65AE-4EA8-998E-2E10539151D0}"/>
              </a:ext>
            </a:extLst>
          </p:cNvPr>
          <p:cNvSpPr txBox="1"/>
          <p:nvPr/>
        </p:nvSpPr>
        <p:spPr>
          <a:xfrm>
            <a:off x="98176" y="3181949"/>
            <a:ext cx="8947648" cy="1866692"/>
          </a:xfrm>
          <a:prstGeom prst="roundRect">
            <a:avLst>
              <a:gd name="adj" fmla="val 4150"/>
            </a:avLst>
          </a:prstGeom>
          <a:solidFill>
            <a:srgbClr val="FFFFFF">
              <a:alpha val="85000"/>
            </a:srgbClr>
          </a:solidFill>
        </p:spPr>
        <p:txBody>
          <a:bodyPr wrap="square" lIns="91440" tIns="91440" bIns="91440" rtlCol="0">
            <a:spAutoFit/>
          </a:bodyPr>
          <a:lstStyle/>
          <a:p>
            <a:pPr>
              <a:spcBef>
                <a:spcPts val="600"/>
              </a:spcBef>
              <a:spcAft>
                <a:spcPts val="1200"/>
              </a:spcAft>
              <a:tabLst>
                <a:tab pos="403225" algn="l"/>
              </a:tabLst>
            </a:pPr>
            <a:r>
              <a:rPr lang="en-US" sz="1200" dirty="0">
                <a:solidFill>
                  <a:schemeClr val="tx1">
                    <a:lumMod val="75000"/>
                    <a:lumOff val="25000"/>
                  </a:schemeClr>
                </a:solidFill>
                <a:latin typeface="Titillium Web" panose="020B0604020202020204" charset="0"/>
              </a:rPr>
              <a:t>Chair:	</a:t>
            </a:r>
            <a:r>
              <a:rPr lang="en-US" sz="1200" b="1" dirty="0">
                <a:solidFill>
                  <a:schemeClr val="tx1">
                    <a:lumMod val="75000"/>
                    <a:lumOff val="25000"/>
                  </a:schemeClr>
                </a:solidFill>
                <a:latin typeface="Titillium Web" panose="020B0604020202020204" charset="0"/>
              </a:rPr>
              <a:t>Nicole Webber </a:t>
            </a:r>
            <a:r>
              <a:rPr lang="en-US" sz="1200" dirty="0">
                <a:solidFill>
                  <a:schemeClr val="tx1">
                    <a:lumMod val="75000"/>
                    <a:lumOff val="25000"/>
                  </a:schemeClr>
                </a:solidFill>
                <a:latin typeface="Titillium Web" panose="020B0604020202020204" charset="0"/>
              </a:rPr>
              <a:t>| Assistant Professor, University of Northern Colorado</a:t>
            </a:r>
          </a:p>
          <a:p>
            <a:pPr>
              <a:spcBef>
                <a:spcPts val="600"/>
              </a:spcBef>
            </a:pPr>
            <a:r>
              <a:rPr lang="en-US" sz="1200" dirty="0">
                <a:solidFill>
                  <a:schemeClr val="tx1">
                    <a:lumMod val="75000"/>
                    <a:lumOff val="25000"/>
                  </a:schemeClr>
                </a:solidFill>
                <a:latin typeface="Titillium Web" panose="020B0604020202020204" charset="0"/>
              </a:rPr>
              <a:t>Panelists:</a:t>
            </a:r>
          </a:p>
          <a:p>
            <a:pPr marL="403225">
              <a:spcBef>
                <a:spcPts val="600"/>
              </a:spcBef>
            </a:pPr>
            <a:r>
              <a:rPr lang="en-US" sz="1200" b="1" dirty="0">
                <a:solidFill>
                  <a:schemeClr val="tx1">
                    <a:lumMod val="75000"/>
                    <a:lumOff val="25000"/>
                  </a:schemeClr>
                </a:solidFill>
                <a:latin typeface="Titillium Web" panose="020B0604020202020204" charset="0"/>
              </a:rPr>
              <a:t>Dale Edwards</a:t>
            </a:r>
            <a:r>
              <a:rPr lang="en-US" sz="1200" dirty="0">
                <a:solidFill>
                  <a:schemeClr val="tx1">
                    <a:lumMod val="75000"/>
                    <a:lumOff val="25000"/>
                  </a:schemeClr>
                </a:solidFill>
                <a:latin typeface="Titillium Web" panose="020B0604020202020204" charset="0"/>
              </a:rPr>
              <a:t> | Professor, University of Northern Colorado</a:t>
            </a:r>
          </a:p>
          <a:p>
            <a:pPr marL="403225">
              <a:spcBef>
                <a:spcPts val="600"/>
              </a:spcBef>
            </a:pPr>
            <a:r>
              <a:rPr lang="en-US" sz="1200" b="1" dirty="0">
                <a:solidFill>
                  <a:schemeClr val="tx1">
                    <a:lumMod val="75000"/>
                    <a:lumOff val="25000"/>
                  </a:schemeClr>
                </a:solidFill>
                <a:latin typeface="Titillium Web" panose="020B0604020202020204" charset="0"/>
              </a:rPr>
              <a:t>Rob Reinsvold</a:t>
            </a:r>
            <a:r>
              <a:rPr lang="en-US" sz="1200" dirty="0">
                <a:solidFill>
                  <a:schemeClr val="tx1">
                    <a:lumMod val="75000"/>
                    <a:lumOff val="25000"/>
                  </a:schemeClr>
                </a:solidFill>
                <a:latin typeface="Titillium Web" panose="020B0604020202020204" charset="0"/>
              </a:rPr>
              <a:t> | Professor, University of Northern Colorado</a:t>
            </a:r>
          </a:p>
          <a:p>
            <a:pPr marL="403225" lvl="1">
              <a:spcBef>
                <a:spcPts val="600"/>
              </a:spcBef>
            </a:pPr>
            <a:r>
              <a:rPr lang="en-US" sz="1200" b="1" dirty="0">
                <a:solidFill>
                  <a:schemeClr val="tx1">
                    <a:lumMod val="75000"/>
                    <a:lumOff val="25000"/>
                  </a:schemeClr>
                </a:solidFill>
                <a:latin typeface="Titillium Web" panose="020B0604020202020204" charset="0"/>
              </a:rPr>
              <a:t>Margarita (Maggie) Shawcross</a:t>
            </a:r>
            <a:r>
              <a:rPr lang="en-US" sz="1200" dirty="0">
                <a:solidFill>
                  <a:schemeClr val="tx1">
                    <a:lumMod val="75000"/>
                    <a:lumOff val="25000"/>
                  </a:schemeClr>
                </a:solidFill>
                <a:latin typeface="Titillium Web" panose="020B0604020202020204" charset="0"/>
              </a:rPr>
              <a:t> | Assistant Professor, University of Northern Colorado</a:t>
            </a:r>
          </a:p>
          <a:p>
            <a:pPr marL="403225" lvl="1">
              <a:spcBef>
                <a:spcPts val="600"/>
              </a:spcBef>
            </a:pPr>
            <a:r>
              <a:rPr lang="en-US" sz="1200" b="1" dirty="0">
                <a:solidFill>
                  <a:schemeClr val="tx1">
                    <a:lumMod val="75000"/>
                    <a:lumOff val="25000"/>
                  </a:schemeClr>
                </a:solidFill>
                <a:latin typeface="Titillium Web" panose="020B0604020202020204" charset="0"/>
              </a:rPr>
              <a:t>Jingying (Crystal) Zhen</a:t>
            </a:r>
            <a:r>
              <a:rPr lang="en-US" sz="1200" dirty="0">
                <a:solidFill>
                  <a:schemeClr val="tx1">
                    <a:lumMod val="75000"/>
                    <a:lumOff val="25000"/>
                  </a:schemeClr>
                </a:solidFill>
                <a:latin typeface="Titillium Web" panose="020B0604020202020204" charset="0"/>
              </a:rPr>
              <a:t> | Graduate Student, University of Northern Colorado &amp; Shandong Normal University (China)</a:t>
            </a:r>
          </a:p>
        </p:txBody>
      </p:sp>
      <p:grpSp>
        <p:nvGrpSpPr>
          <p:cNvPr id="4" name="Group 3">
            <a:extLst>
              <a:ext uri="{FF2B5EF4-FFF2-40B4-BE49-F238E27FC236}">
                <a16:creationId xmlns:a16="http://schemas.microsoft.com/office/drawing/2014/main" id="{72C6A90E-4D45-474C-AB71-737ABF80F904}"/>
              </a:ext>
            </a:extLst>
          </p:cNvPr>
          <p:cNvGrpSpPr/>
          <p:nvPr/>
        </p:nvGrpSpPr>
        <p:grpSpPr>
          <a:xfrm>
            <a:off x="6196559" y="3276116"/>
            <a:ext cx="2746543" cy="861775"/>
            <a:chOff x="131510" y="3960053"/>
            <a:chExt cx="3386109" cy="1050627"/>
          </a:xfrm>
        </p:grpSpPr>
        <p:pic>
          <p:nvPicPr>
            <p:cNvPr id="1026" name="Picture 2" descr="SASSI acronym logo color">
              <a:extLst>
                <a:ext uri="{FF2B5EF4-FFF2-40B4-BE49-F238E27FC236}">
                  <a16:creationId xmlns:a16="http://schemas.microsoft.com/office/drawing/2014/main" id="{59ED7F22-FCFF-4FFB-9CB7-337296913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10" y="3960053"/>
              <a:ext cx="841660" cy="1050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80B531-C00E-43AC-BA96-6A044B6AE74A}"/>
                </a:ext>
              </a:extLst>
            </p:cNvPr>
            <p:cNvSpPr txBox="1"/>
            <p:nvPr/>
          </p:nvSpPr>
          <p:spPr>
            <a:xfrm>
              <a:off x="973172" y="3960054"/>
              <a:ext cx="2544447" cy="1050626"/>
            </a:xfrm>
            <a:prstGeom prst="rect">
              <a:avLst/>
            </a:prstGeom>
            <a:solidFill>
              <a:schemeClr val="bg1"/>
            </a:solidFill>
          </p:spPr>
          <p:txBody>
            <a:bodyPr wrap="square" lIns="91440" tIns="137160" bIns="137160" rtlCol="0">
              <a:spAutoFit/>
            </a:bodyPr>
            <a:lstStyle/>
            <a:p>
              <a:pPr>
                <a:spcBef>
                  <a:spcPts val="1200"/>
                </a:spcBef>
                <a:spcAft>
                  <a:spcPts val="600"/>
                </a:spcAft>
              </a:pPr>
              <a:r>
                <a:rPr lang="en-US" sz="1100" b="1" dirty="0">
                  <a:solidFill>
                    <a:schemeClr val="tx1">
                      <a:lumMod val="65000"/>
                      <a:lumOff val="35000"/>
                    </a:schemeClr>
                  </a:solidFill>
                  <a:latin typeface="Titillium Web" panose="020B0604020202020204" charset="0"/>
                </a:rPr>
                <a:t>SASSI 2020 Conference</a:t>
              </a:r>
            </a:p>
            <a:p>
              <a:r>
                <a:rPr lang="en-US" sz="1100" dirty="0">
                  <a:solidFill>
                    <a:schemeClr val="tx1">
                      <a:lumMod val="65000"/>
                      <a:lumOff val="35000"/>
                    </a:schemeClr>
                  </a:solidFill>
                  <a:latin typeface="Titillium Web" panose="020B0604020202020204" charset="0"/>
                </a:rPr>
                <a:t>The Image of Impact</a:t>
              </a:r>
            </a:p>
            <a:p>
              <a:r>
                <a:rPr lang="en-US" sz="1100" dirty="0">
                  <a:solidFill>
                    <a:schemeClr val="tx1">
                      <a:lumMod val="65000"/>
                      <a:lumOff val="35000"/>
                    </a:schemeClr>
                  </a:solidFill>
                  <a:latin typeface="Titillium Web" panose="020B0604020202020204" charset="0"/>
                </a:rPr>
                <a:t>in Literature, Media, and Society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7582" y="228702"/>
            <a:ext cx="7686000" cy="730864"/>
          </a:xfrm>
        </p:spPr>
        <p:txBody>
          <a:bodyPr/>
          <a:lstStyle/>
          <a:p>
            <a:r>
              <a:rPr lang="en-US" sz="3600" dirty="0"/>
              <a:t>For Example: A Nice TV Graphic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0582" y="1383885"/>
            <a:ext cx="4810259" cy="3246925"/>
          </a:xfrm>
        </p:spPr>
      </p:pic>
      <p:sp>
        <p:nvSpPr>
          <p:cNvPr id="5" name="Rectangle 4">
            <a:extLst>
              <a:ext uri="{FF2B5EF4-FFF2-40B4-BE49-F238E27FC236}">
                <a16:creationId xmlns:a16="http://schemas.microsoft.com/office/drawing/2014/main" id="{EE4F02F9-3E82-40F2-A936-03E55A7F6CB9}"/>
              </a:ext>
            </a:extLst>
          </p:cNvPr>
          <p:cNvSpPr/>
          <p:nvPr/>
        </p:nvSpPr>
        <p:spPr>
          <a:xfrm>
            <a:off x="267583" y="1595417"/>
            <a:ext cx="3641688" cy="1154162"/>
          </a:xfrm>
          <a:prstGeom prst="rect">
            <a:avLst/>
          </a:prstGeom>
        </p:spPr>
        <p:txBody>
          <a:bodyPr wrap="square">
            <a:spAutoFit/>
          </a:bodyPr>
          <a:lstStyle/>
          <a:p>
            <a:pPr>
              <a:spcAft>
                <a:spcPts val="600"/>
              </a:spcAft>
            </a:pPr>
            <a:r>
              <a:rPr lang="en-US" sz="1600" dirty="0">
                <a:solidFill>
                  <a:schemeClr val="bg1"/>
                </a:solidFill>
                <a:latin typeface="Titillium Web" panose="020B0604020202020204" charset="0"/>
              </a:rPr>
              <a:t>Only three elements, and they’re short.</a:t>
            </a:r>
          </a:p>
          <a:p>
            <a:pPr>
              <a:spcAft>
                <a:spcPts val="600"/>
              </a:spcAft>
            </a:pPr>
            <a:r>
              <a:rPr lang="en-US" sz="1600" dirty="0">
                <a:solidFill>
                  <a:schemeClr val="bg1"/>
                </a:solidFill>
                <a:latin typeface="Titillium Web" panose="020B0604020202020204" charset="0"/>
              </a:rPr>
              <a:t>The anchor has to tell the rest of the story. One of the most common uses of data visualization is weather. </a:t>
            </a:r>
          </a:p>
        </p:txBody>
      </p:sp>
      <p:sp>
        <p:nvSpPr>
          <p:cNvPr id="7" name="Google Shape;809;p19">
            <a:extLst>
              <a:ext uri="{FF2B5EF4-FFF2-40B4-BE49-F238E27FC236}">
                <a16:creationId xmlns:a16="http://schemas.microsoft.com/office/drawing/2014/main" id="{C76FECBF-1387-485B-9FD0-8B9FC7647EC9}"/>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grpSp>
        <p:nvGrpSpPr>
          <p:cNvPr id="6" name="Group 5">
            <a:extLst>
              <a:ext uri="{FF2B5EF4-FFF2-40B4-BE49-F238E27FC236}">
                <a16:creationId xmlns:a16="http://schemas.microsoft.com/office/drawing/2014/main" id="{242E9B1E-2CCB-49CE-A3EC-FAE30ED3D965}"/>
              </a:ext>
            </a:extLst>
          </p:cNvPr>
          <p:cNvGrpSpPr/>
          <p:nvPr/>
        </p:nvGrpSpPr>
        <p:grpSpPr>
          <a:xfrm>
            <a:off x="175480" y="3990694"/>
            <a:ext cx="4284265" cy="994172"/>
            <a:chOff x="370519" y="394905"/>
            <a:chExt cx="6270191" cy="1455010"/>
          </a:xfrm>
        </p:grpSpPr>
        <p:sp>
          <p:nvSpPr>
            <p:cNvPr id="8" name="TextBox 7">
              <a:extLst>
                <a:ext uri="{FF2B5EF4-FFF2-40B4-BE49-F238E27FC236}">
                  <a16:creationId xmlns:a16="http://schemas.microsoft.com/office/drawing/2014/main" id="{BB8385C0-4FD1-4CA5-AAD1-E4BD8F39BA8D}"/>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9" name="Picture 8" descr="A person wearing glasses and smiling at the camera&#10;&#10;Description automatically generated">
              <a:extLst>
                <a:ext uri="{FF2B5EF4-FFF2-40B4-BE49-F238E27FC236}">
                  <a16:creationId xmlns:a16="http://schemas.microsoft.com/office/drawing/2014/main" id="{3D4E4C24-383F-4DE4-84C3-51C472EA54ED}"/>
                </a:ext>
              </a:extLst>
            </p:cNvPr>
            <p:cNvPicPr>
              <a:picLocks noChangeAspect="1"/>
            </p:cNvPicPr>
            <p:nvPr/>
          </p:nvPicPr>
          <p:blipFill>
            <a:blip r:embed="rId3"/>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423342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60" y="174924"/>
            <a:ext cx="7686000" cy="857400"/>
          </a:xfrm>
        </p:spPr>
        <p:txBody>
          <a:bodyPr/>
          <a:lstStyle/>
          <a:p>
            <a:r>
              <a:rPr lang="en-US" sz="3600" dirty="0"/>
              <a:t>Weather Graphics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259" y="1453336"/>
            <a:ext cx="5720581" cy="3217828"/>
          </a:xfrm>
        </p:spPr>
      </p:pic>
      <p:sp>
        <p:nvSpPr>
          <p:cNvPr id="5" name="Rectangle 4">
            <a:extLst>
              <a:ext uri="{FF2B5EF4-FFF2-40B4-BE49-F238E27FC236}">
                <a16:creationId xmlns:a16="http://schemas.microsoft.com/office/drawing/2014/main" id="{110B6113-E378-4873-A1F7-F0EC30CEA0E3}"/>
              </a:ext>
            </a:extLst>
          </p:cNvPr>
          <p:cNvSpPr/>
          <p:nvPr/>
        </p:nvSpPr>
        <p:spPr>
          <a:xfrm>
            <a:off x="223160" y="1584923"/>
            <a:ext cx="2868384" cy="2954655"/>
          </a:xfrm>
          <a:prstGeom prst="rect">
            <a:avLst/>
          </a:prstGeom>
        </p:spPr>
        <p:txBody>
          <a:bodyPr wrap="square">
            <a:spAutoFit/>
          </a:bodyPr>
          <a:lstStyle/>
          <a:p>
            <a:pPr>
              <a:spcAft>
                <a:spcPts val="600"/>
              </a:spcAft>
            </a:pPr>
            <a:r>
              <a:rPr lang="en-US" sz="1600" dirty="0">
                <a:solidFill>
                  <a:schemeClr val="bg1"/>
                </a:solidFill>
                <a:latin typeface="Titillium Web" panose="020B0604020202020204" charset="0"/>
              </a:rPr>
              <a:t>Here’s one from Channel 7, giving the seven-day forecast.</a:t>
            </a:r>
          </a:p>
          <a:p>
            <a:pPr>
              <a:spcAft>
                <a:spcPts val="600"/>
              </a:spcAft>
            </a:pPr>
            <a:r>
              <a:rPr lang="en-US" sz="1600" dirty="0">
                <a:solidFill>
                  <a:schemeClr val="bg1"/>
                </a:solidFill>
                <a:latin typeface="Titillium Web" panose="020B0604020202020204" charset="0"/>
              </a:rPr>
              <a:t>Lots of information there, but it’s pretty readable and you can find what’s important to you, especially with the anchor helping.</a:t>
            </a:r>
          </a:p>
          <a:p>
            <a:pPr>
              <a:spcAft>
                <a:spcPts val="600"/>
              </a:spcAft>
            </a:pPr>
            <a:r>
              <a:rPr lang="en-US" sz="1600" dirty="0">
                <a:solidFill>
                  <a:schemeClr val="bg1"/>
                </a:solidFill>
                <a:latin typeface="Titillium Web" panose="020B0604020202020204" charset="0"/>
              </a:rPr>
              <a:t>But, there’s a drawback, as you might expect. One of my biggest pet peeves is graphics used for sports. </a:t>
            </a:r>
          </a:p>
        </p:txBody>
      </p:sp>
      <p:sp>
        <p:nvSpPr>
          <p:cNvPr id="7" name="Google Shape;809;p19">
            <a:extLst>
              <a:ext uri="{FF2B5EF4-FFF2-40B4-BE49-F238E27FC236}">
                <a16:creationId xmlns:a16="http://schemas.microsoft.com/office/drawing/2014/main" id="{7B9141C2-75D6-43C6-8128-F7EAABF69BAF}"/>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62257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589" y="213039"/>
            <a:ext cx="7686000" cy="737265"/>
          </a:xfrm>
        </p:spPr>
        <p:txBody>
          <a:bodyPr/>
          <a:lstStyle/>
          <a:p>
            <a:r>
              <a:rPr lang="en-US" sz="3600" dirty="0"/>
              <a:t>It’s busy, but at least one sport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966" y="1132728"/>
            <a:ext cx="5849304" cy="3322404"/>
          </a:xfrm>
        </p:spPr>
      </p:pic>
      <p:sp>
        <p:nvSpPr>
          <p:cNvPr id="5" name="Rectangle 4">
            <a:extLst>
              <a:ext uri="{FF2B5EF4-FFF2-40B4-BE49-F238E27FC236}">
                <a16:creationId xmlns:a16="http://schemas.microsoft.com/office/drawing/2014/main" id="{C0EC911C-685E-4289-A975-96632EAF01E9}"/>
              </a:ext>
            </a:extLst>
          </p:cNvPr>
          <p:cNvSpPr/>
          <p:nvPr/>
        </p:nvSpPr>
        <p:spPr>
          <a:xfrm>
            <a:off x="271589" y="1290884"/>
            <a:ext cx="2731670" cy="2631490"/>
          </a:xfrm>
          <a:prstGeom prst="rect">
            <a:avLst/>
          </a:prstGeom>
        </p:spPr>
        <p:txBody>
          <a:bodyPr wrap="square">
            <a:spAutoFit/>
          </a:bodyPr>
          <a:lstStyle/>
          <a:p>
            <a:pPr>
              <a:spcAft>
                <a:spcPts val="600"/>
              </a:spcAft>
            </a:pPr>
            <a:r>
              <a:rPr lang="en-US" sz="1600" dirty="0">
                <a:solidFill>
                  <a:schemeClr val="bg1"/>
                </a:solidFill>
                <a:latin typeface="Titillium Web" panose="020B0604020202020204" charset="0"/>
              </a:rPr>
              <a:t>Take a look at this one. OK, it’s busy, but at least you’re talking about one sport. It’s all baseball, right? Probably about the game we’re broadcasting during the time we’re using the graphic.</a:t>
            </a:r>
          </a:p>
          <a:p>
            <a:pPr>
              <a:spcAft>
                <a:spcPts val="600"/>
              </a:spcAft>
            </a:pPr>
            <a:r>
              <a:rPr lang="en-US" sz="1600" dirty="0">
                <a:solidFill>
                  <a:schemeClr val="bg1"/>
                </a:solidFill>
                <a:latin typeface="Titillium Web" panose="020B0604020202020204" charset="0"/>
              </a:rPr>
              <a:t>You’re not going to see everything, but it will probably still make it.</a:t>
            </a:r>
          </a:p>
        </p:txBody>
      </p:sp>
      <p:sp>
        <p:nvSpPr>
          <p:cNvPr id="7" name="Google Shape;809;p19">
            <a:extLst>
              <a:ext uri="{FF2B5EF4-FFF2-40B4-BE49-F238E27FC236}">
                <a16:creationId xmlns:a16="http://schemas.microsoft.com/office/drawing/2014/main" id="{999C1965-7FC8-420E-8080-43849FC5FC4C}"/>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grpSp>
        <p:nvGrpSpPr>
          <p:cNvPr id="6" name="Group 5">
            <a:extLst>
              <a:ext uri="{FF2B5EF4-FFF2-40B4-BE49-F238E27FC236}">
                <a16:creationId xmlns:a16="http://schemas.microsoft.com/office/drawing/2014/main" id="{38D30517-D945-421B-BC93-3CC67F884DCA}"/>
              </a:ext>
            </a:extLst>
          </p:cNvPr>
          <p:cNvGrpSpPr/>
          <p:nvPr/>
        </p:nvGrpSpPr>
        <p:grpSpPr>
          <a:xfrm>
            <a:off x="175480" y="3990694"/>
            <a:ext cx="4284265" cy="994172"/>
            <a:chOff x="370519" y="394905"/>
            <a:chExt cx="6270191" cy="1455010"/>
          </a:xfrm>
        </p:grpSpPr>
        <p:sp>
          <p:nvSpPr>
            <p:cNvPr id="8" name="TextBox 7">
              <a:extLst>
                <a:ext uri="{FF2B5EF4-FFF2-40B4-BE49-F238E27FC236}">
                  <a16:creationId xmlns:a16="http://schemas.microsoft.com/office/drawing/2014/main" id="{2801E26D-CB17-40EB-A1BE-C8D39CACB9EF}"/>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9" name="Picture 8" descr="A person wearing glasses and smiling at the camera&#10;&#10;Description automatically generated">
              <a:extLst>
                <a:ext uri="{FF2B5EF4-FFF2-40B4-BE49-F238E27FC236}">
                  <a16:creationId xmlns:a16="http://schemas.microsoft.com/office/drawing/2014/main" id="{543C78AD-E803-4AD6-BB51-86B41B797ECC}"/>
                </a:ext>
              </a:extLst>
            </p:cNvPr>
            <p:cNvPicPr>
              <a:picLocks noChangeAspect="1"/>
            </p:cNvPicPr>
            <p:nvPr/>
          </p:nvPicPr>
          <p:blipFill>
            <a:blip r:embed="rId3"/>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203021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383" y="191589"/>
            <a:ext cx="4817597" cy="728836"/>
          </a:xfrm>
        </p:spPr>
        <p:txBody>
          <a:bodyPr/>
          <a:lstStyle/>
          <a:p>
            <a:r>
              <a:rPr lang="en-US" sz="3600" dirty="0"/>
              <a:t>Criminally Busy Graphics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434" y="904562"/>
            <a:ext cx="6513774" cy="2884672"/>
          </a:xfrm>
        </p:spPr>
      </p:pic>
      <p:sp>
        <p:nvSpPr>
          <p:cNvPr id="5" name="Rectangle 4">
            <a:extLst>
              <a:ext uri="{FF2B5EF4-FFF2-40B4-BE49-F238E27FC236}">
                <a16:creationId xmlns:a16="http://schemas.microsoft.com/office/drawing/2014/main" id="{28976945-BBD7-456C-BA02-A02CA632A5DB}"/>
              </a:ext>
            </a:extLst>
          </p:cNvPr>
          <p:cNvSpPr/>
          <p:nvPr/>
        </p:nvSpPr>
        <p:spPr>
          <a:xfrm>
            <a:off x="287384" y="3828657"/>
            <a:ext cx="8551816" cy="1283428"/>
          </a:xfrm>
          <a:prstGeom prst="rect">
            <a:avLst/>
          </a:prstGeom>
        </p:spPr>
        <p:txBody>
          <a:bodyPr wrap="square">
            <a:spAutoFit/>
          </a:bodyPr>
          <a:lstStyle/>
          <a:p>
            <a:pPr>
              <a:lnSpc>
                <a:spcPct val="90000"/>
              </a:lnSpc>
              <a:spcAft>
                <a:spcPts val="600"/>
              </a:spcAft>
            </a:pPr>
            <a:r>
              <a:rPr lang="en-US" sz="1600" dirty="0">
                <a:solidFill>
                  <a:schemeClr val="bg1"/>
                </a:solidFill>
                <a:latin typeface="Titillium Web" panose="020B0604020202020204" charset="0"/>
              </a:rPr>
              <a:t>Really? Could you not put MORE information on there? Let’s see…we have hockey, we have the NFL, we have major league baseball, we have a college football score…AND we have a crawl at the bottom giving current games and scores.</a:t>
            </a:r>
          </a:p>
          <a:p>
            <a:pPr>
              <a:lnSpc>
                <a:spcPct val="90000"/>
              </a:lnSpc>
              <a:spcAft>
                <a:spcPts val="600"/>
              </a:spcAft>
            </a:pPr>
            <a:r>
              <a:rPr lang="en-US" sz="1600" dirty="0">
                <a:solidFill>
                  <a:schemeClr val="bg1"/>
                </a:solidFill>
                <a:latin typeface="Titillium Web" panose="020B0604020202020204" charset="0"/>
              </a:rPr>
              <a:t>It’s too busy. It’s confusing. We are trying to cram too much data on the screen at a time and it overloads the average viewer.</a:t>
            </a:r>
          </a:p>
        </p:txBody>
      </p:sp>
      <p:sp>
        <p:nvSpPr>
          <p:cNvPr id="7" name="Rectangle 6">
            <a:extLst>
              <a:ext uri="{FF2B5EF4-FFF2-40B4-BE49-F238E27FC236}">
                <a16:creationId xmlns:a16="http://schemas.microsoft.com/office/drawing/2014/main" id="{A6741962-D760-4D5D-9D9A-F3E42EAED19F}"/>
              </a:ext>
            </a:extLst>
          </p:cNvPr>
          <p:cNvSpPr/>
          <p:nvPr/>
        </p:nvSpPr>
        <p:spPr>
          <a:xfrm>
            <a:off x="287383" y="1158797"/>
            <a:ext cx="1674385" cy="584775"/>
          </a:xfrm>
          <a:prstGeom prst="rect">
            <a:avLst/>
          </a:prstGeom>
        </p:spPr>
        <p:txBody>
          <a:bodyPr wrap="square">
            <a:spAutoFit/>
          </a:bodyPr>
          <a:lstStyle/>
          <a:p>
            <a:pPr algn="r">
              <a:spcAft>
                <a:spcPts val="600"/>
              </a:spcAft>
            </a:pPr>
            <a:r>
              <a:rPr lang="en-US" sz="1600" dirty="0">
                <a:solidFill>
                  <a:schemeClr val="bg1"/>
                </a:solidFill>
                <a:latin typeface="Titillium Web" panose="020B0604020202020204" charset="0"/>
              </a:rPr>
              <a:t>But take a look at this one:</a:t>
            </a:r>
          </a:p>
        </p:txBody>
      </p:sp>
      <p:sp>
        <p:nvSpPr>
          <p:cNvPr id="9" name="Google Shape;809;p19">
            <a:extLst>
              <a:ext uri="{FF2B5EF4-FFF2-40B4-BE49-F238E27FC236}">
                <a16:creationId xmlns:a16="http://schemas.microsoft.com/office/drawing/2014/main" id="{CF6BFA22-D93E-4A3D-8BF1-FC299C0F7F14}"/>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17669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12" name="Google Shape;809;p19">
            <a:extLst>
              <a:ext uri="{FF2B5EF4-FFF2-40B4-BE49-F238E27FC236}">
                <a16:creationId xmlns:a16="http://schemas.microsoft.com/office/drawing/2014/main" id="{3EEED5D4-DA66-49D9-AAA0-22359B962444}"/>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pic>
        <p:nvPicPr>
          <p:cNvPr id="2050" name="Picture 2">
            <a:extLst>
              <a:ext uri="{FF2B5EF4-FFF2-40B4-BE49-F238E27FC236}">
                <a16:creationId xmlns:a16="http://schemas.microsoft.com/office/drawing/2014/main" id="{D3F7BCF3-A0ED-42A6-AEE8-4FA53470F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89" y="676275"/>
            <a:ext cx="6763684" cy="35403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51B7983-527C-45A1-A0BE-CC24B64FC8FC}"/>
              </a:ext>
            </a:extLst>
          </p:cNvPr>
          <p:cNvSpPr/>
          <p:nvPr/>
        </p:nvSpPr>
        <p:spPr>
          <a:xfrm>
            <a:off x="276746" y="903007"/>
            <a:ext cx="1785811" cy="2585323"/>
          </a:xfrm>
          <a:prstGeom prst="rect">
            <a:avLst/>
          </a:prstGeom>
        </p:spPr>
        <p:txBody>
          <a:bodyPr wrap="square">
            <a:spAutoFit/>
          </a:bodyPr>
          <a:lstStyle/>
          <a:p>
            <a:pPr>
              <a:spcAft>
                <a:spcPts val="600"/>
              </a:spcAft>
            </a:pPr>
            <a:r>
              <a:rPr lang="en-US" sz="1800" dirty="0">
                <a:solidFill>
                  <a:schemeClr val="bg1"/>
                </a:solidFill>
                <a:latin typeface="Titillium Web" panose="020B0604020202020204" charset="0"/>
              </a:rPr>
              <a:t>As you can see, data visualization is a big part of journalism, and sometimes we use it well…and sometimes, not so much.</a:t>
            </a:r>
          </a:p>
        </p:txBody>
      </p:sp>
      <p:grpSp>
        <p:nvGrpSpPr>
          <p:cNvPr id="11" name="Group 10">
            <a:extLst>
              <a:ext uri="{FF2B5EF4-FFF2-40B4-BE49-F238E27FC236}">
                <a16:creationId xmlns:a16="http://schemas.microsoft.com/office/drawing/2014/main" id="{701CE725-67B0-49A3-883C-83509BFCB101}"/>
              </a:ext>
            </a:extLst>
          </p:cNvPr>
          <p:cNvGrpSpPr/>
          <p:nvPr/>
        </p:nvGrpSpPr>
        <p:grpSpPr>
          <a:xfrm>
            <a:off x="175480" y="3990694"/>
            <a:ext cx="4284265" cy="994172"/>
            <a:chOff x="370519" y="394905"/>
            <a:chExt cx="6270191" cy="1455010"/>
          </a:xfrm>
        </p:grpSpPr>
        <p:sp>
          <p:nvSpPr>
            <p:cNvPr id="13" name="TextBox 12">
              <a:extLst>
                <a:ext uri="{FF2B5EF4-FFF2-40B4-BE49-F238E27FC236}">
                  <a16:creationId xmlns:a16="http://schemas.microsoft.com/office/drawing/2014/main" id="{BF321003-71BD-420C-9112-F3CF333C9BBC}"/>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14" name="Picture 13" descr="A person wearing glasses and smiling at the camera&#10;&#10;Description automatically generated">
              <a:extLst>
                <a:ext uri="{FF2B5EF4-FFF2-40B4-BE49-F238E27FC236}">
                  <a16:creationId xmlns:a16="http://schemas.microsoft.com/office/drawing/2014/main" id="{C80B134B-E827-4545-B158-53EA5970418D}"/>
                </a:ext>
              </a:extLst>
            </p:cNvPr>
            <p:cNvPicPr>
              <a:picLocks noChangeAspect="1"/>
            </p:cNvPicPr>
            <p:nvPr/>
          </p:nvPicPr>
          <p:blipFill>
            <a:blip r:embed="rId3"/>
            <a:stretch>
              <a:fillRect/>
            </a:stretch>
          </p:blipFill>
          <p:spPr>
            <a:xfrm>
              <a:off x="370519" y="394905"/>
              <a:ext cx="1455010" cy="1455010"/>
            </a:xfrm>
            <a:prstGeom prst="ellipse">
              <a:avLst/>
            </a:prstGeom>
          </p:spPr>
        </p:pic>
      </p:grpSp>
      <p:sp>
        <p:nvSpPr>
          <p:cNvPr id="15" name="Content Placeholder 2">
            <a:extLst>
              <a:ext uri="{FF2B5EF4-FFF2-40B4-BE49-F238E27FC236}">
                <a16:creationId xmlns:a16="http://schemas.microsoft.com/office/drawing/2014/main" id="{E30058B3-B7BE-4C67-8E95-C44E28FC8B17}"/>
              </a:ext>
            </a:extLst>
          </p:cNvPr>
          <p:cNvSpPr txBox="1">
            <a:spLocks/>
          </p:cNvSpPr>
          <p:nvPr/>
        </p:nvSpPr>
        <p:spPr>
          <a:xfrm>
            <a:off x="4235702" y="4226920"/>
            <a:ext cx="4620570" cy="2403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9pPr>
          </a:lstStyle>
          <a:p>
            <a:pPr marL="0" lvl="1" indent="0" algn="r">
              <a:lnSpc>
                <a:spcPct val="80000"/>
              </a:lnSpc>
              <a:spcAft>
                <a:spcPts val="600"/>
              </a:spcAft>
              <a:buFont typeface="Titillium Web"/>
              <a:buNone/>
            </a:pPr>
            <a:r>
              <a:rPr lang="en-US" sz="1100" dirty="0">
                <a:solidFill>
                  <a:schemeClr val="bg1"/>
                </a:solidFill>
                <a:latin typeface="Titillium Web" panose="020B0604020202020204" charset="0"/>
              </a:rPr>
              <a:t>Source: </a:t>
            </a:r>
            <a:r>
              <a:rPr lang="en-US" sz="1100" dirty="0">
                <a:solidFill>
                  <a:schemeClr val="bg1"/>
                </a:solidFill>
                <a:latin typeface="Titillium Web" panose="020B0604020202020204" charset="0"/>
                <a:hlinkClick r:id="rId4"/>
              </a:rPr>
              <a:t>The Economist</a:t>
            </a:r>
            <a:endParaRPr lang="en-US" sz="1800" dirty="0">
              <a:solidFill>
                <a:schemeClr val="bg1"/>
              </a:solidFill>
              <a:latin typeface="Titillium Web" panose="020B0604020202020204" charset="0"/>
            </a:endParaRPr>
          </a:p>
        </p:txBody>
      </p:sp>
    </p:spTree>
    <p:extLst>
      <p:ext uri="{BB962C8B-B14F-4D97-AF65-F5344CB8AC3E}">
        <p14:creationId xmlns:p14="http://schemas.microsoft.com/office/powerpoint/2010/main" val="30371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09;p19">
            <a:extLst>
              <a:ext uri="{FF2B5EF4-FFF2-40B4-BE49-F238E27FC236}">
                <a16:creationId xmlns:a16="http://schemas.microsoft.com/office/drawing/2014/main" id="{E6557FC9-8806-4D1A-AB0D-94CB71935E04}"/>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240744" y="903007"/>
            <a:ext cx="8662512" cy="3041266"/>
          </a:xfrm>
        </p:spPr>
        <p:txBody>
          <a:bodyPr>
            <a:noAutofit/>
          </a:bodyPr>
          <a:lstStyle/>
          <a:p>
            <a:pPr marL="460375" lvl="1" indent="-288925">
              <a:spcAft>
                <a:spcPts val="600"/>
              </a:spcAft>
            </a:pPr>
            <a:r>
              <a:rPr lang="en-US" sz="1600" dirty="0">
                <a:solidFill>
                  <a:schemeClr val="bg1"/>
                </a:solidFill>
                <a:latin typeface="+mn-lt"/>
              </a:rPr>
              <a:t>Formerly</a:t>
            </a:r>
          </a:p>
          <a:p>
            <a:pPr marL="917575" lvl="2" indent="-288925">
              <a:spcAft>
                <a:spcPts val="600"/>
              </a:spcAft>
            </a:pPr>
            <a:r>
              <a:rPr lang="en-US" sz="1600" dirty="0">
                <a:solidFill>
                  <a:schemeClr val="bg1"/>
                </a:solidFill>
                <a:latin typeface="+mn-lt"/>
              </a:rPr>
              <a:t>Consumer Health Librarian</a:t>
            </a:r>
          </a:p>
          <a:p>
            <a:pPr marL="917575" lvl="2" indent="-288925">
              <a:spcAft>
                <a:spcPts val="600"/>
              </a:spcAft>
            </a:pPr>
            <a:r>
              <a:rPr lang="en-US" sz="1600" dirty="0">
                <a:solidFill>
                  <a:schemeClr val="bg1"/>
                </a:solidFill>
                <a:latin typeface="+mn-lt"/>
              </a:rPr>
              <a:t>Public Librarian,  Health programming</a:t>
            </a:r>
          </a:p>
          <a:p>
            <a:pPr marL="917575" lvl="2" indent="-288925">
              <a:spcAft>
                <a:spcPts val="600"/>
              </a:spcAft>
            </a:pPr>
            <a:r>
              <a:rPr lang="en-US" sz="1600" dirty="0">
                <a:solidFill>
                  <a:schemeClr val="bg1"/>
                </a:solidFill>
                <a:latin typeface="+mn-lt"/>
              </a:rPr>
              <a:t>Health educator</a:t>
            </a:r>
          </a:p>
          <a:p>
            <a:pPr marL="460375" lvl="1" indent="-288925">
              <a:spcAft>
                <a:spcPts val="600"/>
              </a:spcAft>
            </a:pPr>
            <a:r>
              <a:rPr lang="en-US" sz="1600" dirty="0">
                <a:solidFill>
                  <a:schemeClr val="bg1"/>
                </a:solidFill>
                <a:latin typeface="+mn-lt"/>
              </a:rPr>
              <a:t>Currently</a:t>
            </a:r>
          </a:p>
          <a:p>
            <a:pPr marL="917575" lvl="2" indent="-288925">
              <a:spcAft>
                <a:spcPts val="600"/>
              </a:spcAft>
            </a:pPr>
            <a:r>
              <a:rPr lang="en-US" sz="1600" dirty="0">
                <a:solidFill>
                  <a:schemeClr val="bg1"/>
                </a:solidFill>
                <a:latin typeface="+mn-lt"/>
              </a:rPr>
              <a:t>Health Sciences Librarian at the University of Northern Colorado</a:t>
            </a:r>
          </a:p>
          <a:p>
            <a:pPr marL="917575" lvl="2" indent="-288925">
              <a:spcAft>
                <a:spcPts val="600"/>
              </a:spcAft>
            </a:pPr>
            <a:r>
              <a:rPr lang="en-US" sz="1600" dirty="0">
                <a:solidFill>
                  <a:schemeClr val="bg1"/>
                </a:solidFill>
                <a:latin typeface="+mn-lt"/>
              </a:rPr>
              <a:t>Duties include: teaching library instruction sessions, assisting with research</a:t>
            </a:r>
          </a:p>
          <a:p>
            <a:pPr marL="460375" lvl="1" indent="-288925">
              <a:spcAft>
                <a:spcPts val="600"/>
              </a:spcAft>
            </a:pPr>
            <a:r>
              <a:rPr lang="en-US" sz="1600" dirty="0">
                <a:solidFill>
                  <a:schemeClr val="bg1"/>
                </a:solidFill>
                <a:latin typeface="+mn-lt"/>
              </a:rPr>
              <a:t>Interested in Health Literacy : connecting folks with health information they could understand</a:t>
            </a: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Introduction</a:t>
            </a:r>
          </a:p>
        </p:txBody>
      </p:sp>
      <p:grpSp>
        <p:nvGrpSpPr>
          <p:cNvPr id="10" name="Group 9">
            <a:extLst>
              <a:ext uri="{FF2B5EF4-FFF2-40B4-BE49-F238E27FC236}">
                <a16:creationId xmlns:a16="http://schemas.microsoft.com/office/drawing/2014/main" id="{37F4C7F1-E21A-4B08-A75B-64FB6F643400}"/>
              </a:ext>
            </a:extLst>
          </p:cNvPr>
          <p:cNvGrpSpPr/>
          <p:nvPr/>
        </p:nvGrpSpPr>
        <p:grpSpPr>
          <a:xfrm>
            <a:off x="240744" y="3944273"/>
            <a:ext cx="4625171" cy="992055"/>
            <a:chOff x="370519" y="2416768"/>
            <a:chExt cx="6783567" cy="1455010"/>
          </a:xfrm>
        </p:grpSpPr>
        <p:sp>
          <p:nvSpPr>
            <p:cNvPr id="11" name="TextBox 10">
              <a:extLst>
                <a:ext uri="{FF2B5EF4-FFF2-40B4-BE49-F238E27FC236}">
                  <a16:creationId xmlns:a16="http://schemas.microsoft.com/office/drawing/2014/main" id="{F2343FEE-7CB4-412A-8AE7-2B484D418892}"/>
                </a:ext>
              </a:extLst>
            </p:cNvPr>
            <p:cNvSpPr txBox="1"/>
            <p:nvPr/>
          </p:nvSpPr>
          <p:spPr>
            <a:xfrm>
              <a:off x="1399119" y="2634460"/>
              <a:ext cx="5754967" cy="1035305"/>
            </a:xfrm>
            <a:prstGeom prst="roundRect">
              <a:avLst>
                <a:gd name="adj" fmla="val 4150"/>
              </a:avLst>
            </a:prstGeom>
            <a:solidFill>
              <a:srgbClr val="FFFFFF">
                <a:alpha val="85000"/>
              </a:srgbClr>
            </a:solidFill>
          </p:spPr>
          <p:txBody>
            <a:bodyPr wrap="square" lIns="91440" tIns="91440" bIns="91440" rtlCol="0">
              <a:spAutoFit/>
            </a:bodyPr>
            <a:lstStyle/>
            <a:p>
              <a:pPr marL="282575">
                <a:spcBef>
                  <a:spcPts val="600"/>
                </a:spcBef>
              </a:pPr>
              <a:r>
                <a:rPr lang="en-US" b="1" dirty="0">
                  <a:solidFill>
                    <a:schemeClr val="tx1">
                      <a:lumMod val="75000"/>
                      <a:lumOff val="25000"/>
                    </a:schemeClr>
                  </a:solidFill>
                  <a:latin typeface="Titillium Web" panose="020B0604020202020204" charset="0"/>
                </a:rPr>
                <a:t>Margarita (Maggie) Shawcross</a:t>
              </a:r>
            </a:p>
            <a:p>
              <a:pPr marL="282575">
                <a:spcBef>
                  <a:spcPts val="600"/>
                </a:spcBef>
              </a:pPr>
              <a:r>
                <a:rPr lang="en-US" dirty="0">
                  <a:solidFill>
                    <a:schemeClr val="tx1">
                      <a:lumMod val="75000"/>
                      <a:lumOff val="25000"/>
                    </a:schemeClr>
                  </a:solidFill>
                  <a:latin typeface="Titillium Web" panose="020B0604020202020204" charset="0"/>
                </a:rPr>
                <a:t>Assistant Professor, Health Sciences Librarian</a:t>
              </a:r>
            </a:p>
          </p:txBody>
        </p:sp>
        <p:pic>
          <p:nvPicPr>
            <p:cNvPr id="12" name="Picture 11" descr="A person smiling for the camera&#10;&#10;Description automatically generated">
              <a:extLst>
                <a:ext uri="{FF2B5EF4-FFF2-40B4-BE49-F238E27FC236}">
                  <a16:creationId xmlns:a16="http://schemas.microsoft.com/office/drawing/2014/main" id="{6788004C-90CD-4DCC-9A79-39532D62A8E7}"/>
                </a:ext>
              </a:extLst>
            </p:cNvPr>
            <p:cNvPicPr>
              <a:picLocks noChangeAspect="1"/>
            </p:cNvPicPr>
            <p:nvPr/>
          </p:nvPicPr>
          <p:blipFill>
            <a:blip r:embed="rId2"/>
            <a:stretch>
              <a:fillRect/>
            </a:stretch>
          </p:blipFill>
          <p:spPr>
            <a:xfrm>
              <a:off x="370519" y="2416768"/>
              <a:ext cx="1455010" cy="1455010"/>
            </a:xfrm>
            <a:prstGeom prst="ellipse">
              <a:avLst/>
            </a:prstGeom>
          </p:spPr>
        </p:pic>
      </p:grpSp>
    </p:spTree>
    <p:extLst>
      <p:ext uri="{BB962C8B-B14F-4D97-AF65-F5344CB8AC3E}">
        <p14:creationId xmlns:p14="http://schemas.microsoft.com/office/powerpoint/2010/main" val="33560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261D49-33DF-7F46-A4AA-4CD72D531A22}"/>
              </a:ext>
            </a:extLst>
          </p:cNvPr>
          <p:cNvSpPr txBox="1"/>
          <p:nvPr/>
        </p:nvSpPr>
        <p:spPr>
          <a:xfrm>
            <a:off x="5077414" y="1555136"/>
            <a:ext cx="3816991" cy="2369880"/>
          </a:xfrm>
          <a:prstGeom prst="rect">
            <a:avLst/>
          </a:prstGeom>
          <a:noFill/>
        </p:spPr>
        <p:txBody>
          <a:bodyPr wrap="square" rtlCol="0">
            <a:spAutoFit/>
          </a:bodyPr>
          <a:lstStyle/>
          <a:p>
            <a:pPr marL="227013" indent="-227013">
              <a:spcBef>
                <a:spcPts val="600"/>
              </a:spcBef>
              <a:spcAft>
                <a:spcPts val="600"/>
              </a:spcAft>
              <a:buClr>
                <a:schemeClr val="accent1"/>
              </a:buClr>
              <a:buFont typeface="Bahnschrift" panose="020B0502040204020203" pitchFamily="34" charset="0"/>
              <a:buChar char="̵"/>
            </a:pPr>
            <a:r>
              <a:rPr lang="en-US" sz="1600" dirty="0">
                <a:solidFill>
                  <a:schemeClr val="bg1"/>
                </a:solidFill>
                <a:latin typeface="+mn-lt"/>
              </a:rPr>
              <a:t>Data Visualization in health is HUGE!!!!!</a:t>
            </a:r>
          </a:p>
          <a:p>
            <a:pPr marL="227013" indent="-227013">
              <a:spcBef>
                <a:spcPts val="600"/>
              </a:spcBef>
              <a:spcAft>
                <a:spcPts val="600"/>
              </a:spcAft>
              <a:buClr>
                <a:schemeClr val="accent1"/>
              </a:buClr>
              <a:buFont typeface="Bahnschrift" panose="020B0502040204020203" pitchFamily="34" charset="0"/>
              <a:buChar char="̵"/>
            </a:pPr>
            <a:r>
              <a:rPr lang="en-US" sz="1600" dirty="0">
                <a:solidFill>
                  <a:schemeClr val="bg1"/>
                </a:solidFill>
                <a:latin typeface="+mn-lt"/>
              </a:rPr>
              <a:t>Example: A patient receiving a diagnosis and not understanding health information. </a:t>
            </a:r>
          </a:p>
          <a:p>
            <a:pPr marL="227013" indent="-227013">
              <a:spcBef>
                <a:spcPts val="600"/>
              </a:spcBef>
              <a:spcAft>
                <a:spcPts val="600"/>
              </a:spcAft>
              <a:buClr>
                <a:schemeClr val="accent1"/>
              </a:buClr>
              <a:buFont typeface="Bahnschrift" panose="020B0502040204020203" pitchFamily="34" charset="0"/>
              <a:buChar char="̵"/>
            </a:pPr>
            <a:r>
              <a:rPr lang="en-US" sz="1600" dirty="0">
                <a:solidFill>
                  <a:schemeClr val="bg1"/>
                </a:solidFill>
                <a:latin typeface="+mn-lt"/>
              </a:rPr>
              <a:t>Data visualization takes technical information and puts it in a visual format that makes it easier for patients to understand</a:t>
            </a:r>
          </a:p>
        </p:txBody>
      </p:sp>
      <p:pic>
        <p:nvPicPr>
          <p:cNvPr id="7" name="Picture 6">
            <a:extLst>
              <a:ext uri="{FF2B5EF4-FFF2-40B4-BE49-F238E27FC236}">
                <a16:creationId xmlns:a16="http://schemas.microsoft.com/office/drawing/2014/main" id="{ACDF40DE-AA0A-CB4B-9777-702139CDFF69}"/>
              </a:ext>
            </a:extLst>
          </p:cNvPr>
          <p:cNvPicPr>
            <a:picLocks noChangeAspect="1"/>
          </p:cNvPicPr>
          <p:nvPr/>
        </p:nvPicPr>
        <p:blipFill>
          <a:blip r:embed="rId3"/>
          <a:stretch>
            <a:fillRect/>
          </a:stretch>
        </p:blipFill>
        <p:spPr>
          <a:xfrm>
            <a:off x="406241" y="741419"/>
            <a:ext cx="4301109" cy="3387376"/>
          </a:xfrm>
          <a:prstGeom prst="rect">
            <a:avLst/>
          </a:prstGeom>
        </p:spPr>
      </p:pic>
      <p:sp>
        <p:nvSpPr>
          <p:cNvPr id="8" name="TextBox 7">
            <a:extLst>
              <a:ext uri="{FF2B5EF4-FFF2-40B4-BE49-F238E27FC236}">
                <a16:creationId xmlns:a16="http://schemas.microsoft.com/office/drawing/2014/main" id="{82A50971-FF96-6649-8750-5789BA8A1BFD}"/>
              </a:ext>
            </a:extLst>
          </p:cNvPr>
          <p:cNvSpPr txBox="1"/>
          <p:nvPr/>
        </p:nvSpPr>
        <p:spPr>
          <a:xfrm>
            <a:off x="406241" y="4210719"/>
            <a:ext cx="2461651" cy="253916"/>
          </a:xfrm>
          <a:prstGeom prst="rect">
            <a:avLst/>
          </a:prstGeom>
          <a:noFill/>
        </p:spPr>
        <p:txBody>
          <a:bodyPr wrap="square" rtlCol="0">
            <a:spAutoFit/>
          </a:bodyPr>
          <a:lstStyle/>
          <a:p>
            <a:r>
              <a:rPr lang="en-US" sz="1050" dirty="0">
                <a:solidFill>
                  <a:schemeClr val="bg1"/>
                </a:solidFill>
              </a:rPr>
              <a:t>(Teresa Winslow LLC, 2018)</a:t>
            </a:r>
          </a:p>
        </p:txBody>
      </p:sp>
      <p:sp>
        <p:nvSpPr>
          <p:cNvPr id="9" name="Google Shape;809;p19">
            <a:extLst>
              <a:ext uri="{FF2B5EF4-FFF2-40B4-BE49-F238E27FC236}">
                <a16:creationId xmlns:a16="http://schemas.microsoft.com/office/drawing/2014/main" id="{DCBD5B3E-29CB-40B9-B9A3-71882CD547B2}"/>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01666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EB02B9-23D7-BE47-99AE-81BFD6F4A5F9}"/>
              </a:ext>
            </a:extLst>
          </p:cNvPr>
          <p:cNvSpPr>
            <a:spLocks noGrp="1"/>
          </p:cNvSpPr>
          <p:nvPr>
            <p:ph idx="1"/>
          </p:nvPr>
        </p:nvSpPr>
        <p:spPr>
          <a:xfrm>
            <a:off x="240744" y="903007"/>
            <a:ext cx="8338402" cy="4031355"/>
          </a:xfrm>
        </p:spPr>
        <p:txBody>
          <a:bodyPr/>
          <a:lstStyle/>
          <a:p>
            <a:pPr indent="-287338">
              <a:lnSpc>
                <a:spcPct val="90000"/>
              </a:lnSpc>
            </a:pPr>
            <a:r>
              <a:rPr lang="en-US" sz="1600" dirty="0"/>
              <a:t>Understand the audience that they are targeting</a:t>
            </a:r>
          </a:p>
          <a:p>
            <a:pPr lvl="1" indent="-339725">
              <a:lnSpc>
                <a:spcPct val="90000"/>
              </a:lnSpc>
              <a:spcBef>
                <a:spcPts val="600"/>
              </a:spcBef>
            </a:pPr>
            <a:r>
              <a:rPr lang="en-US" sz="1600" dirty="0"/>
              <a:t>Is the information written in a way that the audience can understand? What is the creator of the visualization trying to get the viewer to get out of this visualization? Do you want them to learn something or entertain or engage or anger? </a:t>
            </a:r>
          </a:p>
          <a:p>
            <a:pPr indent="-287338">
              <a:lnSpc>
                <a:spcPct val="90000"/>
              </a:lnSpc>
            </a:pPr>
            <a:r>
              <a:rPr lang="en-US" sz="1600" dirty="0"/>
              <a:t>Set up a clear framework</a:t>
            </a:r>
          </a:p>
          <a:p>
            <a:pPr lvl="1" indent="-339725">
              <a:lnSpc>
                <a:spcPct val="90000"/>
              </a:lnSpc>
              <a:spcBef>
                <a:spcPts val="600"/>
              </a:spcBef>
            </a:pPr>
            <a:r>
              <a:rPr lang="en-US" sz="1600" dirty="0"/>
              <a:t>The designer needs to have a clear understanding of how the semantics (the meaning of the words and graphics used) and the syntax(how the arrangement of words and graphics will help in the formation of an idea/message) will work together. This is where the use of color, positions, texts, size comes into play. </a:t>
            </a:r>
          </a:p>
          <a:p>
            <a:pPr indent="-287338">
              <a:lnSpc>
                <a:spcPct val="90000"/>
              </a:lnSpc>
            </a:pPr>
            <a:r>
              <a:rPr lang="en-US" sz="1600" dirty="0"/>
              <a:t>Tell a story</a:t>
            </a:r>
          </a:p>
          <a:p>
            <a:pPr lvl="1" indent="-339725">
              <a:lnSpc>
                <a:spcPct val="90000"/>
              </a:lnSpc>
              <a:spcBef>
                <a:spcPts val="600"/>
              </a:spcBef>
            </a:pPr>
            <a:r>
              <a:rPr lang="en-US" sz="1600" dirty="0"/>
              <a:t>The storytelling piece is important because that is what will used to engage the audience.</a:t>
            </a:r>
          </a:p>
        </p:txBody>
      </p:sp>
      <p:grpSp>
        <p:nvGrpSpPr>
          <p:cNvPr id="5" name="Group 4">
            <a:extLst>
              <a:ext uri="{FF2B5EF4-FFF2-40B4-BE49-F238E27FC236}">
                <a16:creationId xmlns:a16="http://schemas.microsoft.com/office/drawing/2014/main" id="{63048CB6-2157-4BFC-B276-7F0DBFBD01FC}"/>
              </a:ext>
            </a:extLst>
          </p:cNvPr>
          <p:cNvGrpSpPr/>
          <p:nvPr/>
        </p:nvGrpSpPr>
        <p:grpSpPr>
          <a:xfrm flipH="1">
            <a:off x="4409945" y="4090014"/>
            <a:ext cx="4625171" cy="992055"/>
            <a:chOff x="370519" y="2416768"/>
            <a:chExt cx="6783567" cy="1455010"/>
          </a:xfrm>
        </p:grpSpPr>
        <p:sp>
          <p:nvSpPr>
            <p:cNvPr id="7" name="TextBox 6">
              <a:extLst>
                <a:ext uri="{FF2B5EF4-FFF2-40B4-BE49-F238E27FC236}">
                  <a16:creationId xmlns:a16="http://schemas.microsoft.com/office/drawing/2014/main" id="{7DCFED4D-2687-420F-87BA-CEA6EBF57EF7}"/>
                </a:ext>
              </a:extLst>
            </p:cNvPr>
            <p:cNvSpPr txBox="1"/>
            <p:nvPr/>
          </p:nvSpPr>
          <p:spPr>
            <a:xfrm>
              <a:off x="1399119" y="2634460"/>
              <a:ext cx="5754967" cy="1035305"/>
            </a:xfrm>
            <a:prstGeom prst="roundRect">
              <a:avLst>
                <a:gd name="adj" fmla="val 4150"/>
              </a:avLst>
            </a:prstGeom>
            <a:solidFill>
              <a:srgbClr val="FFFFFF">
                <a:alpha val="85000"/>
              </a:srgbClr>
            </a:solidFill>
          </p:spPr>
          <p:txBody>
            <a:bodyPr wrap="square" lIns="91440" tIns="91440" bIns="91440" rtlCol="0">
              <a:spAutoFit/>
            </a:bodyPr>
            <a:lstStyle/>
            <a:p>
              <a:pPr marL="57150">
                <a:spcBef>
                  <a:spcPts val="600"/>
                </a:spcBef>
              </a:pPr>
              <a:r>
                <a:rPr lang="en-US" b="1" dirty="0">
                  <a:solidFill>
                    <a:schemeClr val="tx1">
                      <a:lumMod val="75000"/>
                      <a:lumOff val="25000"/>
                    </a:schemeClr>
                  </a:solidFill>
                  <a:latin typeface="Titillium Web" panose="020B0604020202020204" charset="0"/>
                </a:rPr>
                <a:t>Margarita (Maggie) Shawcross</a:t>
              </a:r>
            </a:p>
            <a:p>
              <a:pPr marL="57150">
                <a:spcBef>
                  <a:spcPts val="600"/>
                </a:spcBef>
              </a:pPr>
              <a:r>
                <a:rPr lang="en-US" dirty="0">
                  <a:solidFill>
                    <a:schemeClr val="tx1">
                      <a:lumMod val="75000"/>
                      <a:lumOff val="25000"/>
                    </a:schemeClr>
                  </a:solidFill>
                  <a:latin typeface="Titillium Web" panose="020B0604020202020204" charset="0"/>
                </a:rPr>
                <a:t>Assistant Professor, Health Sciences Librarian</a:t>
              </a:r>
            </a:p>
          </p:txBody>
        </p:sp>
        <p:pic>
          <p:nvPicPr>
            <p:cNvPr id="8" name="Picture 7" descr="A person smiling for the camera&#10;&#10;Description automatically generated">
              <a:extLst>
                <a:ext uri="{FF2B5EF4-FFF2-40B4-BE49-F238E27FC236}">
                  <a16:creationId xmlns:a16="http://schemas.microsoft.com/office/drawing/2014/main" id="{3334DA40-460C-44D7-A719-021D801619C0}"/>
                </a:ext>
              </a:extLst>
            </p:cNvPr>
            <p:cNvPicPr>
              <a:picLocks noChangeAspect="1"/>
            </p:cNvPicPr>
            <p:nvPr/>
          </p:nvPicPr>
          <p:blipFill>
            <a:blip r:embed="rId3"/>
            <a:stretch>
              <a:fillRect/>
            </a:stretch>
          </p:blipFill>
          <p:spPr>
            <a:xfrm>
              <a:off x="370519" y="2416768"/>
              <a:ext cx="1455010" cy="1455010"/>
            </a:xfrm>
            <a:prstGeom prst="ellipse">
              <a:avLst/>
            </a:prstGeom>
          </p:spPr>
        </p:pic>
      </p:grpSp>
      <p:sp>
        <p:nvSpPr>
          <p:cNvPr id="11" name="Google Shape;809;p19">
            <a:extLst>
              <a:ext uri="{FF2B5EF4-FFF2-40B4-BE49-F238E27FC236}">
                <a16:creationId xmlns:a16="http://schemas.microsoft.com/office/drawing/2014/main" id="{C449ABB1-1B21-4FC0-9442-49F4251F5FC2}"/>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12" name="Google Shape;807;p19">
            <a:extLst>
              <a:ext uri="{FF2B5EF4-FFF2-40B4-BE49-F238E27FC236}">
                <a16:creationId xmlns:a16="http://schemas.microsoft.com/office/drawing/2014/main" id="{565978BA-86F4-4CEB-9FE2-33EEFE033734}"/>
              </a:ext>
            </a:extLst>
          </p:cNvPr>
          <p:cNvSpPr txBox="1">
            <a:spLocks/>
          </p:cNvSpPr>
          <p:nvPr/>
        </p:nvSpPr>
        <p:spPr>
          <a:xfrm>
            <a:off x="165328" y="292015"/>
            <a:ext cx="8940964"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76200">
              <a:lnSpc>
                <a:spcPct val="90000"/>
              </a:lnSpc>
              <a:spcAft>
                <a:spcPts val="1200"/>
              </a:spcAft>
            </a:pPr>
            <a:r>
              <a:rPr lang="en-US" sz="2800" dirty="0"/>
              <a:t>Designers of data visualization need to do the following: </a:t>
            </a:r>
          </a:p>
        </p:txBody>
      </p:sp>
    </p:spTree>
    <p:extLst>
      <p:ext uri="{BB962C8B-B14F-4D97-AF65-F5344CB8AC3E}">
        <p14:creationId xmlns:p14="http://schemas.microsoft.com/office/powerpoint/2010/main" val="3354995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text, map&#10;&#10;Description automatically generated">
            <a:extLst>
              <a:ext uri="{FF2B5EF4-FFF2-40B4-BE49-F238E27FC236}">
                <a16:creationId xmlns:a16="http://schemas.microsoft.com/office/drawing/2014/main" id="{0931795E-B686-0C4C-ADD7-AD247A7CE0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36225" y="1440649"/>
            <a:ext cx="4707215" cy="2727722"/>
          </a:xfrm>
        </p:spPr>
      </p:pic>
      <p:sp>
        <p:nvSpPr>
          <p:cNvPr id="3" name="TextBox 2">
            <a:extLst>
              <a:ext uri="{FF2B5EF4-FFF2-40B4-BE49-F238E27FC236}">
                <a16:creationId xmlns:a16="http://schemas.microsoft.com/office/drawing/2014/main" id="{235EDDEE-43C3-6D41-A2E8-07E96598C50E}"/>
              </a:ext>
            </a:extLst>
          </p:cNvPr>
          <p:cNvSpPr txBox="1"/>
          <p:nvPr/>
        </p:nvSpPr>
        <p:spPr>
          <a:xfrm>
            <a:off x="4472189" y="4168371"/>
            <a:ext cx="4371251" cy="253916"/>
          </a:xfrm>
          <a:prstGeom prst="rect">
            <a:avLst/>
          </a:prstGeom>
          <a:noFill/>
        </p:spPr>
        <p:txBody>
          <a:bodyPr wrap="square" rtlCol="0">
            <a:spAutoFit/>
          </a:bodyPr>
          <a:lstStyle/>
          <a:p>
            <a:pPr algn="r"/>
            <a:r>
              <a:rPr lang="en-US" sz="1050" dirty="0">
                <a:solidFill>
                  <a:schemeClr val="bg1"/>
                </a:solidFill>
              </a:rPr>
              <a:t>(Centers for Disease Control and Prevention, 2020)</a:t>
            </a:r>
          </a:p>
        </p:txBody>
      </p:sp>
      <p:sp>
        <p:nvSpPr>
          <p:cNvPr id="6" name="Google Shape;809;p19">
            <a:extLst>
              <a:ext uri="{FF2B5EF4-FFF2-40B4-BE49-F238E27FC236}">
                <a16:creationId xmlns:a16="http://schemas.microsoft.com/office/drawing/2014/main" id="{0A68F6B3-74FC-4D19-8EDE-C9D763DF519E}"/>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10" name="Rectangle 9">
            <a:extLst>
              <a:ext uri="{FF2B5EF4-FFF2-40B4-BE49-F238E27FC236}">
                <a16:creationId xmlns:a16="http://schemas.microsoft.com/office/drawing/2014/main" id="{CB174728-9274-4574-9D51-B15A64038E4D}"/>
              </a:ext>
            </a:extLst>
          </p:cNvPr>
          <p:cNvSpPr/>
          <p:nvPr/>
        </p:nvSpPr>
        <p:spPr>
          <a:xfrm>
            <a:off x="338268" y="1148478"/>
            <a:ext cx="3592267" cy="3616375"/>
          </a:xfrm>
          <a:prstGeom prst="rect">
            <a:avLst/>
          </a:prstGeom>
        </p:spPr>
        <p:txBody>
          <a:bodyPr wrap="square">
            <a:spAutoFit/>
          </a:bodyPr>
          <a:lstStyle/>
          <a:p>
            <a:pPr>
              <a:spcAft>
                <a:spcPts val="600"/>
              </a:spcAft>
            </a:pPr>
            <a:r>
              <a:rPr lang="en-US" sz="1600" dirty="0">
                <a:solidFill>
                  <a:schemeClr val="bg1"/>
                </a:solidFill>
                <a:latin typeface="Titillium Web" panose="020B0604020202020204" charset="0"/>
              </a:rPr>
              <a:t>The data presented here is the national obesity rates from 1985 to 2002, at that time. This “obesity epidemic” is widely regarded as one of the greatest threats to Americans' health, and some experts believe that the current generation of children may be the first generation in American history to have a shorter life expectancy than their parents—primarily because of obesity.</a:t>
            </a:r>
          </a:p>
          <a:p>
            <a:pPr>
              <a:spcAft>
                <a:spcPts val="600"/>
              </a:spcAft>
            </a:pPr>
            <a:r>
              <a:rPr lang="en-US" sz="1600" dirty="0">
                <a:solidFill>
                  <a:schemeClr val="bg1"/>
                </a:solidFill>
                <a:latin typeface="Titillium Web" panose="020B0604020202020204" charset="0"/>
              </a:rPr>
              <a:t>Having the year to year data, in front of me, very clearly showing me the numbers of obesity rising and rising was scary to me. </a:t>
            </a:r>
          </a:p>
        </p:txBody>
      </p:sp>
    </p:spTree>
    <p:extLst>
      <p:ext uri="{BB962C8B-B14F-4D97-AF65-F5344CB8AC3E}">
        <p14:creationId xmlns:p14="http://schemas.microsoft.com/office/powerpoint/2010/main" val="323363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2" name="Google Shape;809;p19">
            <a:extLst>
              <a:ext uri="{FF2B5EF4-FFF2-40B4-BE49-F238E27FC236}">
                <a16:creationId xmlns:a16="http://schemas.microsoft.com/office/drawing/2014/main" id="{45989A16-6F8D-4E7F-8CB5-23C33E810190}"/>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118946" y="820286"/>
            <a:ext cx="8906108" cy="3502929"/>
          </a:xfrm>
        </p:spPr>
        <p:txBody>
          <a:bodyPr>
            <a:noAutofit/>
          </a:bodyPr>
          <a:lstStyle/>
          <a:p>
            <a:pPr marL="460375" lvl="1" indent="-288925">
              <a:spcAft>
                <a:spcPts val="600"/>
              </a:spcAft>
            </a:pPr>
            <a:r>
              <a:rPr lang="en-US" sz="1600" dirty="0">
                <a:solidFill>
                  <a:schemeClr val="bg1"/>
                </a:solidFill>
                <a:latin typeface="Titillium Web" panose="020B0604020202020204" charset="0"/>
              </a:rPr>
              <a:t>I approached this question through my lens as a scientist and science educator.</a:t>
            </a:r>
          </a:p>
          <a:p>
            <a:pPr marL="460375" lvl="1" indent="-288925">
              <a:spcAft>
                <a:spcPts val="600"/>
              </a:spcAft>
            </a:pPr>
            <a:r>
              <a:rPr lang="en-US" sz="1600" dirty="0">
                <a:solidFill>
                  <a:schemeClr val="bg1"/>
                </a:solidFill>
                <a:latin typeface="Titillium Web" panose="020B0604020202020204" charset="0"/>
              </a:rPr>
              <a:t>Helping students learn how to interpret data from various sources cuts at the very nature of what science actually is.</a:t>
            </a:r>
          </a:p>
          <a:p>
            <a:pPr marL="460375" lvl="1" indent="-288925">
              <a:spcAft>
                <a:spcPts val="600"/>
              </a:spcAft>
            </a:pPr>
            <a:r>
              <a:rPr lang="en-US" sz="1600" dirty="0">
                <a:solidFill>
                  <a:schemeClr val="bg1"/>
                </a:solidFill>
                <a:latin typeface="Titillium Web" panose="020B0604020202020204" charset="0"/>
              </a:rPr>
              <a:t>In the next slide, I list 7 key ideas regarding the nature of science taken from the Next Generation Science Standards.  Whenever I use a representation of data (graph, map, table, infographic, etc.) for my students or the general public, it is with these 7 key ideas in mind.</a:t>
            </a:r>
          </a:p>
          <a:p>
            <a:pPr marL="460375" lvl="1" indent="-288925">
              <a:spcAft>
                <a:spcPts val="600"/>
              </a:spcAft>
            </a:pPr>
            <a:r>
              <a:rPr lang="en-US" sz="1600" dirty="0">
                <a:solidFill>
                  <a:schemeClr val="bg1"/>
                </a:solidFill>
                <a:latin typeface="Titillium Web" panose="020B0604020202020204" charset="0"/>
              </a:rPr>
              <a:t>For my favorite data visualization, I chose a few graphics related to the evolving data related to COVID-19.  The data come from John Hopkins University, CDC, and WHO.</a:t>
            </a:r>
          </a:p>
          <a:p>
            <a:pPr marL="460375" lvl="1" indent="-288925">
              <a:spcAft>
                <a:spcPts val="600"/>
              </a:spcAft>
            </a:pPr>
            <a:r>
              <a:rPr lang="en-US" sz="1600" dirty="0">
                <a:solidFill>
                  <a:schemeClr val="bg1"/>
                </a:solidFill>
                <a:latin typeface="Titillium Web" panose="020B0604020202020204" charset="0"/>
              </a:rPr>
              <a:t>In planning for the SASSI Conference, I used this example as how we in science make our inferences on the best available evidence at the time and will continually revise our inferences as more data emerges.  At the same time, we need reliable and accurate data.</a:t>
            </a:r>
          </a:p>
          <a:p>
            <a:pPr marL="460375" lvl="1" indent="-288925">
              <a:spcAft>
                <a:spcPts val="600"/>
              </a:spcAft>
            </a:pPr>
            <a:r>
              <a:rPr lang="en-US" sz="1600" dirty="0">
                <a:solidFill>
                  <a:schemeClr val="bg1"/>
                </a:solidFill>
                <a:latin typeface="Titillium Web" panose="020B0604020202020204" charset="0"/>
              </a:rPr>
              <a:t>The significance was obvious given the current global situation.</a:t>
            </a:r>
            <a:endParaRPr lang="en-US" sz="2800" dirty="0">
              <a:solidFill>
                <a:schemeClr val="bg1"/>
              </a:solidFill>
              <a:latin typeface="Titillium Web" panose="020B0604020202020204" charset="0"/>
            </a:endParaRPr>
          </a:p>
        </p:txBody>
      </p:sp>
      <p:grpSp>
        <p:nvGrpSpPr>
          <p:cNvPr id="5" name="Group 4">
            <a:extLst>
              <a:ext uri="{FF2B5EF4-FFF2-40B4-BE49-F238E27FC236}">
                <a16:creationId xmlns:a16="http://schemas.microsoft.com/office/drawing/2014/main" id="{FAFE82F7-8751-429D-AF25-A3F5ECFB1CD8}"/>
              </a:ext>
            </a:extLst>
          </p:cNvPr>
          <p:cNvGrpSpPr/>
          <p:nvPr/>
        </p:nvGrpSpPr>
        <p:grpSpPr>
          <a:xfrm>
            <a:off x="6255694" y="4087897"/>
            <a:ext cx="2769360" cy="994172"/>
            <a:chOff x="9200200" y="2320476"/>
            <a:chExt cx="4053068" cy="1455010"/>
          </a:xfrm>
        </p:grpSpPr>
        <p:sp>
          <p:nvSpPr>
            <p:cNvPr id="6" name="TextBox 5">
              <a:extLst>
                <a:ext uri="{FF2B5EF4-FFF2-40B4-BE49-F238E27FC236}">
                  <a16:creationId xmlns:a16="http://schemas.microsoft.com/office/drawing/2014/main" id="{1CA264C3-A222-4B00-BBC3-1A6B7CCB452A}"/>
                </a:ext>
              </a:extLst>
            </p:cNvPr>
            <p:cNvSpPr txBox="1"/>
            <p:nvPr/>
          </p:nvSpPr>
          <p:spPr>
            <a:xfrm>
              <a:off x="9200200" y="2569543"/>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58738">
                <a:spcBef>
                  <a:spcPts val="600"/>
                </a:spcBef>
              </a:pPr>
              <a:r>
                <a:rPr lang="en-US" b="1" dirty="0">
                  <a:solidFill>
                    <a:schemeClr val="tx1">
                      <a:lumMod val="75000"/>
                      <a:lumOff val="25000"/>
                    </a:schemeClr>
                  </a:solidFill>
                  <a:latin typeface="Titillium Web" panose="020B0604020202020204" charset="0"/>
                </a:rPr>
                <a:t>Dr. Rob Reinsvold</a:t>
              </a:r>
            </a:p>
            <a:p>
              <a:pPr marL="58738">
                <a:spcBef>
                  <a:spcPts val="600"/>
                </a:spcBef>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7" name="Picture 6" descr="A person in a blue shirt&#10;&#10;Description automatically generated">
              <a:extLst>
                <a:ext uri="{FF2B5EF4-FFF2-40B4-BE49-F238E27FC236}">
                  <a16:creationId xmlns:a16="http://schemas.microsoft.com/office/drawing/2014/main" id="{A0EF15A4-D036-4E6C-A1D5-6539744DDDD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17433" t="1303" r="10704" b="42576"/>
            <a:stretch/>
          </p:blipFill>
          <p:spPr>
            <a:xfrm>
              <a:off x="11798258" y="2320476"/>
              <a:ext cx="1455010" cy="1455010"/>
            </a:xfrm>
            <a:prstGeom prst="ellipse">
              <a:avLst/>
            </a:prstGeom>
          </p:spPr>
        </p:pic>
      </p:gr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Introduction</a:t>
            </a:r>
          </a:p>
        </p:txBody>
      </p:sp>
    </p:spTree>
    <p:extLst>
      <p:ext uri="{BB962C8B-B14F-4D97-AF65-F5344CB8AC3E}">
        <p14:creationId xmlns:p14="http://schemas.microsoft.com/office/powerpoint/2010/main" val="272073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7"/>
          <p:cNvSpPr txBox="1">
            <a:spLocks noGrp="1"/>
          </p:cNvSpPr>
          <p:nvPr>
            <p:ph type="title"/>
          </p:nvPr>
        </p:nvSpPr>
        <p:spPr>
          <a:xfrm>
            <a:off x="281574" y="178322"/>
            <a:ext cx="3985200" cy="6333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Data Viz &amp; Impact</a:t>
            </a:r>
            <a:endParaRPr sz="3600" dirty="0"/>
          </a:p>
        </p:txBody>
      </p:sp>
      <p:sp>
        <p:nvSpPr>
          <p:cNvPr id="3" name="Text Placeholder 2">
            <a:extLst>
              <a:ext uri="{FF2B5EF4-FFF2-40B4-BE49-F238E27FC236}">
                <a16:creationId xmlns:a16="http://schemas.microsoft.com/office/drawing/2014/main" id="{6F967BD3-21AC-4D67-9C26-451EE81CA297}"/>
              </a:ext>
            </a:extLst>
          </p:cNvPr>
          <p:cNvSpPr>
            <a:spLocks noGrp="1"/>
          </p:cNvSpPr>
          <p:nvPr>
            <p:ph type="body" idx="1"/>
          </p:nvPr>
        </p:nvSpPr>
        <p:spPr>
          <a:xfrm>
            <a:off x="281575" y="924945"/>
            <a:ext cx="3392694" cy="3046059"/>
          </a:xfrm>
        </p:spPr>
        <p:txBody>
          <a:bodyPr/>
          <a:lstStyle/>
          <a:p>
            <a:pPr marL="400050" indent="-323850">
              <a:spcBef>
                <a:spcPts val="1200"/>
              </a:spcBef>
            </a:pPr>
            <a:r>
              <a:rPr lang="en-US" sz="2000" dirty="0"/>
              <a:t>Visualizations of data have both the power to </a:t>
            </a:r>
            <a:r>
              <a:rPr lang="en-US" sz="2000" i="1" dirty="0">
                <a:solidFill>
                  <a:schemeClr val="accent2"/>
                </a:solidFill>
              </a:rPr>
              <a:t>demonstrate</a:t>
            </a:r>
            <a:r>
              <a:rPr lang="en-US" sz="2000" dirty="0"/>
              <a:t> impact and </a:t>
            </a:r>
            <a:r>
              <a:rPr lang="en-US" sz="2000" i="1" dirty="0">
                <a:solidFill>
                  <a:schemeClr val="accent2"/>
                </a:solidFill>
              </a:rPr>
              <a:t>instigate</a:t>
            </a:r>
            <a:r>
              <a:rPr lang="en-US" sz="2000" dirty="0"/>
              <a:t> impact</a:t>
            </a:r>
          </a:p>
          <a:p>
            <a:pPr marL="400050" indent="-323850">
              <a:spcBef>
                <a:spcPts val="1200"/>
              </a:spcBef>
            </a:pPr>
            <a:r>
              <a:rPr lang="en-US" sz="2000" dirty="0"/>
              <a:t>Distilling information visually can have both </a:t>
            </a:r>
            <a:r>
              <a:rPr lang="en-US" sz="2000" i="1" dirty="0">
                <a:solidFill>
                  <a:schemeClr val="accent2"/>
                </a:solidFill>
              </a:rPr>
              <a:t>beneficial</a:t>
            </a:r>
            <a:r>
              <a:rPr lang="en-US" sz="2000" dirty="0"/>
              <a:t> and </a:t>
            </a:r>
            <a:r>
              <a:rPr lang="en-US" sz="2000" i="1" dirty="0">
                <a:solidFill>
                  <a:schemeClr val="accent2"/>
                </a:solidFill>
              </a:rPr>
              <a:t>harmful </a:t>
            </a:r>
            <a:r>
              <a:rPr lang="en-US" sz="2000" dirty="0">
                <a:solidFill>
                  <a:schemeClr val="bg1"/>
                </a:solidFill>
              </a:rPr>
              <a:t>results</a:t>
            </a:r>
          </a:p>
        </p:txBody>
      </p:sp>
      <p:grpSp>
        <p:nvGrpSpPr>
          <p:cNvPr id="9" name="Group 8">
            <a:extLst>
              <a:ext uri="{FF2B5EF4-FFF2-40B4-BE49-F238E27FC236}">
                <a16:creationId xmlns:a16="http://schemas.microsoft.com/office/drawing/2014/main" id="{77A4C7F9-84C4-4BE1-ACA2-0378DCC62CA8}"/>
              </a:ext>
            </a:extLst>
          </p:cNvPr>
          <p:cNvGrpSpPr/>
          <p:nvPr/>
        </p:nvGrpSpPr>
        <p:grpSpPr>
          <a:xfrm>
            <a:off x="133850" y="3971005"/>
            <a:ext cx="3540419" cy="994173"/>
            <a:chOff x="370519" y="2416768"/>
            <a:chExt cx="5181539" cy="1455010"/>
          </a:xfrm>
        </p:grpSpPr>
        <p:sp>
          <p:nvSpPr>
            <p:cNvPr id="10" name="TextBox 9">
              <a:extLst>
                <a:ext uri="{FF2B5EF4-FFF2-40B4-BE49-F238E27FC236}">
                  <a16:creationId xmlns:a16="http://schemas.microsoft.com/office/drawing/2014/main" id="{1969B0F2-6C94-4A24-8C83-7589F46E77CA}"/>
                </a:ext>
              </a:extLst>
            </p:cNvPr>
            <p:cNvSpPr txBox="1"/>
            <p:nvPr/>
          </p:nvSpPr>
          <p:spPr>
            <a:xfrm>
              <a:off x="1374032" y="2582572"/>
              <a:ext cx="4178026" cy="1123400"/>
            </a:xfrm>
            <a:prstGeom prst="roundRect">
              <a:avLst>
                <a:gd name="adj" fmla="val 4150"/>
              </a:avLst>
            </a:prstGeom>
            <a:solidFill>
              <a:srgbClr val="FFFFFF">
                <a:alpha val="85000"/>
              </a:srgbClr>
            </a:solidFill>
          </p:spPr>
          <p:txBody>
            <a:bodyPr wrap="square" lIns="91440" tIns="73152" bIns="73152" rtlCol="0">
              <a:spAutoFit/>
            </a:bodyPr>
            <a:lstStyle/>
            <a:p>
              <a:pPr marL="285750">
                <a:spcBef>
                  <a:spcPts val="400"/>
                </a:spcBef>
              </a:pPr>
              <a:r>
                <a:rPr lang="en-US" sz="1200" b="1" dirty="0">
                  <a:solidFill>
                    <a:schemeClr val="tx1">
                      <a:lumMod val="75000"/>
                      <a:lumOff val="25000"/>
                    </a:schemeClr>
                  </a:solidFill>
                  <a:latin typeface="Titillium Web" panose="020B0604020202020204" charset="0"/>
                </a:rPr>
                <a:t>Nicole Webber</a:t>
              </a:r>
            </a:p>
            <a:p>
              <a:pPr marL="285750">
                <a:spcBef>
                  <a:spcPts val="400"/>
                </a:spcBef>
              </a:pPr>
              <a:r>
                <a:rPr lang="en-US" sz="1200" dirty="0">
                  <a:solidFill>
                    <a:schemeClr val="tx1">
                      <a:lumMod val="75000"/>
                      <a:lumOff val="25000"/>
                    </a:schemeClr>
                  </a:solidFill>
                  <a:latin typeface="Titillium Web" panose="020B0604020202020204" charset="0"/>
                </a:rPr>
                <a:t>Assistant Professor,</a:t>
              </a:r>
            </a:p>
            <a:p>
              <a:pPr marL="285750"/>
              <a:r>
                <a:rPr lang="en-US" sz="1200" dirty="0">
                  <a:solidFill>
                    <a:schemeClr val="tx1">
                      <a:lumMod val="75000"/>
                      <a:lumOff val="25000"/>
                    </a:schemeClr>
                  </a:solidFill>
                  <a:latin typeface="Titillium Web" panose="020B0604020202020204" charset="0"/>
                </a:rPr>
                <a:t>Business &amp; Communication Librarian</a:t>
              </a:r>
            </a:p>
          </p:txBody>
        </p:sp>
        <p:pic>
          <p:nvPicPr>
            <p:cNvPr id="11" name="Picture 10">
              <a:extLst>
                <a:ext uri="{FF2B5EF4-FFF2-40B4-BE49-F238E27FC236}">
                  <a16:creationId xmlns:a16="http://schemas.microsoft.com/office/drawing/2014/main" id="{17A08392-3696-4185-80EC-2E0917BCABFD}"/>
                </a:ext>
              </a:extLst>
            </p:cNvPr>
            <p:cNvPicPr>
              <a:picLocks noChangeAspect="1"/>
            </p:cNvPicPr>
            <p:nvPr/>
          </p:nvPicPr>
          <p:blipFill>
            <a:blip r:embed="rId3"/>
            <a:srcRect/>
            <a:stretch/>
          </p:blipFill>
          <p:spPr>
            <a:xfrm>
              <a:off x="370519" y="2416768"/>
              <a:ext cx="1455010" cy="1455010"/>
            </a:xfrm>
            <a:prstGeom prst="ellipse">
              <a:avLst/>
            </a:prstGeom>
          </p:spPr>
        </p:pic>
      </p:grpSp>
      <p:sp>
        <p:nvSpPr>
          <p:cNvPr id="5" name="Rectangle 4">
            <a:extLst>
              <a:ext uri="{FF2B5EF4-FFF2-40B4-BE49-F238E27FC236}">
                <a16:creationId xmlns:a16="http://schemas.microsoft.com/office/drawing/2014/main" id="{85D07638-C7FB-44A8-AEA7-B22297D08ADA}"/>
              </a:ext>
            </a:extLst>
          </p:cNvPr>
          <p:cNvSpPr/>
          <p:nvPr/>
        </p:nvSpPr>
        <p:spPr>
          <a:xfrm>
            <a:off x="4346028" y="130697"/>
            <a:ext cx="4654598" cy="4380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ight, night, bunch, small&#10;&#10;Description automatically generated">
            <a:extLst>
              <a:ext uri="{FF2B5EF4-FFF2-40B4-BE49-F238E27FC236}">
                <a16:creationId xmlns:a16="http://schemas.microsoft.com/office/drawing/2014/main" id="{37640C68-9753-4BD7-906F-16890FD9E9DE}"/>
              </a:ext>
            </a:extLst>
          </p:cNvPr>
          <p:cNvPicPr>
            <a:picLocks noChangeAspect="1"/>
          </p:cNvPicPr>
          <p:nvPr/>
        </p:nvPicPr>
        <p:blipFill>
          <a:blip r:embed="rId4"/>
          <a:stretch>
            <a:fillRect/>
          </a:stretch>
        </p:blipFill>
        <p:spPr>
          <a:xfrm>
            <a:off x="4357243" y="-65247"/>
            <a:ext cx="4654598" cy="4418549"/>
          </a:xfrm>
          <a:prstGeom prst="rect">
            <a:avLst/>
          </a:prstGeom>
        </p:spPr>
      </p:pic>
      <p:sp>
        <p:nvSpPr>
          <p:cNvPr id="15" name="Content Placeholder 2">
            <a:extLst>
              <a:ext uri="{FF2B5EF4-FFF2-40B4-BE49-F238E27FC236}">
                <a16:creationId xmlns:a16="http://schemas.microsoft.com/office/drawing/2014/main" id="{3F351FCA-EC8F-46E4-AB3F-8133BDFDCBCB}"/>
              </a:ext>
            </a:extLst>
          </p:cNvPr>
          <p:cNvSpPr txBox="1">
            <a:spLocks/>
          </p:cNvSpPr>
          <p:nvPr/>
        </p:nvSpPr>
        <p:spPr>
          <a:xfrm>
            <a:off x="4269827" y="4520603"/>
            <a:ext cx="4797973" cy="603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9pPr>
          </a:lstStyle>
          <a:p>
            <a:pPr marL="0" lvl="1" indent="0">
              <a:lnSpc>
                <a:spcPct val="80000"/>
              </a:lnSpc>
              <a:spcAft>
                <a:spcPts val="600"/>
              </a:spcAft>
              <a:buFont typeface="Titillium Web"/>
              <a:buNone/>
            </a:pPr>
            <a:r>
              <a:rPr lang="en-US" sz="1100" dirty="0">
                <a:solidFill>
                  <a:schemeClr val="bg1"/>
                </a:solidFill>
                <a:latin typeface="Titillium Web" panose="020B0604020202020204" charset="0"/>
              </a:rPr>
              <a:t>All four sets of data share the same mean, variance, correlation, and regression line; however it is nearly impossible to appreciate their differences until they are translated into visual representations and compared.</a:t>
            </a:r>
            <a:endParaRPr lang="en-US" sz="1800" dirty="0">
              <a:solidFill>
                <a:schemeClr val="bg1"/>
              </a:solidFill>
              <a:latin typeface="Titillium Web" panose="020B0604020202020204" charset="0"/>
            </a:endParaRPr>
          </a:p>
        </p:txBody>
      </p:sp>
      <p:sp>
        <p:nvSpPr>
          <p:cNvPr id="16" name="Content Placeholder 2">
            <a:extLst>
              <a:ext uri="{FF2B5EF4-FFF2-40B4-BE49-F238E27FC236}">
                <a16:creationId xmlns:a16="http://schemas.microsoft.com/office/drawing/2014/main" id="{149F973F-1BA0-402E-BC48-BAE5579ADAB3}"/>
              </a:ext>
            </a:extLst>
          </p:cNvPr>
          <p:cNvSpPr txBox="1">
            <a:spLocks/>
          </p:cNvSpPr>
          <p:nvPr/>
        </p:nvSpPr>
        <p:spPr>
          <a:xfrm>
            <a:off x="7137106" y="4281228"/>
            <a:ext cx="1924050" cy="301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9pPr>
          </a:lstStyle>
          <a:p>
            <a:pPr marL="0" lvl="1" indent="0" algn="r">
              <a:lnSpc>
                <a:spcPct val="80000"/>
              </a:lnSpc>
              <a:spcAft>
                <a:spcPts val="600"/>
              </a:spcAft>
              <a:buFont typeface="Titillium Web"/>
              <a:buNone/>
            </a:pPr>
            <a:r>
              <a:rPr lang="en-US" sz="1000" dirty="0">
                <a:solidFill>
                  <a:schemeClr val="tx1">
                    <a:lumMod val="75000"/>
                    <a:lumOff val="25000"/>
                  </a:schemeClr>
                </a:solidFill>
                <a:latin typeface="Titillium Web" panose="020B0604020202020204" charset="0"/>
              </a:rPr>
              <a:t>Source: </a:t>
            </a:r>
            <a:r>
              <a:rPr lang="en-US" sz="1000" dirty="0">
                <a:solidFill>
                  <a:schemeClr val="accent3">
                    <a:lumMod val="50000"/>
                  </a:schemeClr>
                </a:solidFill>
                <a:latin typeface="Titillium Web" panose="020B0604020202020204" charset="0"/>
                <a:hlinkClick r:id="rId5">
                  <a:extLst>
                    <a:ext uri="{A12FA001-AC4F-418D-AE19-62706E023703}">
                      <ahyp:hlinkClr xmlns:ahyp="http://schemas.microsoft.com/office/drawing/2018/hyperlinkcolor" xmlns="" val="tx"/>
                    </a:ext>
                  </a:extLst>
                </a:hlinkClick>
              </a:rPr>
              <a:t>Wikimedia Commons</a:t>
            </a:r>
            <a:endParaRPr lang="en-US" sz="1400" dirty="0">
              <a:solidFill>
                <a:schemeClr val="accent3">
                  <a:lumMod val="50000"/>
                </a:schemeClr>
              </a:solidFill>
              <a:latin typeface="Titillium Web"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4E5C06D6-1142-49DD-A035-AEF501D922DE}"/>
              </a:ext>
            </a:extLst>
          </p:cNvPr>
          <p:cNvSpPr/>
          <p:nvPr/>
        </p:nvSpPr>
        <p:spPr>
          <a:xfrm rot="1328307">
            <a:off x="-1252328" y="-1710686"/>
            <a:ext cx="4511879" cy="7131435"/>
          </a:xfrm>
          <a:prstGeom prst="ellipse">
            <a:avLst/>
          </a:prstGeom>
          <a:solidFill>
            <a:schemeClr val="bg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C3927-DE0D-45C3-BB9A-EF16EBFF3D40}"/>
              </a:ext>
            </a:extLst>
          </p:cNvPr>
          <p:cNvSpPr>
            <a:spLocks noGrp="1"/>
          </p:cNvSpPr>
          <p:nvPr>
            <p:ph type="title"/>
          </p:nvPr>
        </p:nvSpPr>
        <p:spPr>
          <a:xfrm>
            <a:off x="481948" y="473482"/>
            <a:ext cx="2647750" cy="2854585"/>
          </a:xfrm>
        </p:spPr>
        <p:txBody>
          <a:bodyPr anchor="t">
            <a:normAutofit/>
          </a:bodyPr>
          <a:lstStyle/>
          <a:p>
            <a:r>
              <a:rPr lang="en-US" sz="3600" dirty="0"/>
              <a:t>Key Ideas Regarding the Nature of Science</a:t>
            </a:r>
          </a:p>
        </p:txBody>
      </p:sp>
      <p:sp>
        <p:nvSpPr>
          <p:cNvPr id="7" name="Content Placeholder 6">
            <a:extLst>
              <a:ext uri="{FF2B5EF4-FFF2-40B4-BE49-F238E27FC236}">
                <a16:creationId xmlns:a16="http://schemas.microsoft.com/office/drawing/2014/main" id="{43D08B72-712F-4FA1-AD12-0F6A60C0B960}"/>
              </a:ext>
            </a:extLst>
          </p:cNvPr>
          <p:cNvSpPr>
            <a:spLocks noGrp="1"/>
          </p:cNvSpPr>
          <p:nvPr>
            <p:ph sz="half" idx="1"/>
          </p:nvPr>
        </p:nvSpPr>
        <p:spPr>
          <a:xfrm>
            <a:off x="3503512" y="1216059"/>
            <a:ext cx="2743200" cy="3417850"/>
          </a:xfrm>
        </p:spPr>
        <p:txBody>
          <a:bodyPr>
            <a:noAutofit/>
          </a:bodyPr>
          <a:lstStyle/>
          <a:p>
            <a:pPr indent="-287338">
              <a:lnSpc>
                <a:spcPct val="90000"/>
              </a:lnSpc>
            </a:pPr>
            <a:r>
              <a:rPr lang="en-US" sz="1600" dirty="0"/>
              <a:t>Scientific knowledge is based on </a:t>
            </a:r>
            <a:r>
              <a:rPr lang="en-US" sz="1600" b="1" i="1" dirty="0">
                <a:solidFill>
                  <a:schemeClr val="accent2"/>
                </a:solidFill>
              </a:rPr>
              <a:t>empirical evidence</a:t>
            </a:r>
            <a:r>
              <a:rPr lang="en-US" sz="1600" dirty="0"/>
              <a:t>.</a:t>
            </a:r>
          </a:p>
          <a:p>
            <a:pPr indent="-287338">
              <a:lnSpc>
                <a:spcPct val="90000"/>
              </a:lnSpc>
            </a:pPr>
            <a:r>
              <a:rPr lang="en-US" sz="1600" dirty="0"/>
              <a:t>Scientific knowledge is </a:t>
            </a:r>
            <a:r>
              <a:rPr lang="en-US" sz="1600" b="1" i="1" dirty="0">
                <a:solidFill>
                  <a:schemeClr val="accent2"/>
                </a:solidFill>
              </a:rPr>
              <a:t>open to revision </a:t>
            </a:r>
            <a:r>
              <a:rPr lang="en-US" sz="1600" dirty="0"/>
              <a:t>in light of </a:t>
            </a:r>
            <a:r>
              <a:rPr lang="en-US" sz="1600" b="1" i="1" dirty="0">
                <a:solidFill>
                  <a:schemeClr val="accent2"/>
                </a:solidFill>
              </a:rPr>
              <a:t>new evidence</a:t>
            </a:r>
            <a:r>
              <a:rPr lang="en-US" sz="1600" dirty="0"/>
              <a:t>.</a:t>
            </a:r>
          </a:p>
          <a:p>
            <a:pPr indent="-287338">
              <a:lnSpc>
                <a:spcPct val="90000"/>
              </a:lnSpc>
            </a:pPr>
            <a:r>
              <a:rPr lang="en-US" sz="1600" dirty="0"/>
              <a:t>Scientific models, laws, mechanisms, and theories explain </a:t>
            </a:r>
            <a:r>
              <a:rPr lang="en-US" sz="1600" b="1" i="1" dirty="0">
                <a:solidFill>
                  <a:schemeClr val="accent2"/>
                </a:solidFill>
              </a:rPr>
              <a:t>natural phenomena</a:t>
            </a:r>
            <a:r>
              <a:rPr lang="en-US" sz="1600" dirty="0"/>
              <a:t>.</a:t>
            </a:r>
          </a:p>
          <a:p>
            <a:pPr indent="-287338">
              <a:lnSpc>
                <a:spcPct val="90000"/>
              </a:lnSpc>
            </a:pPr>
            <a:r>
              <a:rPr lang="en-US" sz="1600" dirty="0"/>
              <a:t>Science is a </a:t>
            </a:r>
            <a:r>
              <a:rPr lang="en-US" sz="1600" b="1" i="1" dirty="0">
                <a:solidFill>
                  <a:schemeClr val="accent2"/>
                </a:solidFill>
              </a:rPr>
              <a:t>way of knowing</a:t>
            </a:r>
            <a:r>
              <a:rPr lang="en-US" sz="1600" dirty="0"/>
              <a:t>.</a:t>
            </a:r>
          </a:p>
        </p:txBody>
      </p:sp>
      <p:sp>
        <p:nvSpPr>
          <p:cNvPr id="8" name="Content Placeholder 7">
            <a:extLst>
              <a:ext uri="{FF2B5EF4-FFF2-40B4-BE49-F238E27FC236}">
                <a16:creationId xmlns:a16="http://schemas.microsoft.com/office/drawing/2014/main" id="{AD196635-8E14-42EE-A65E-C7CEDBF2C920}"/>
              </a:ext>
            </a:extLst>
          </p:cNvPr>
          <p:cNvSpPr>
            <a:spLocks noGrp="1"/>
          </p:cNvSpPr>
          <p:nvPr>
            <p:ph sz="half" idx="2"/>
          </p:nvPr>
        </p:nvSpPr>
        <p:spPr>
          <a:xfrm>
            <a:off x="6244432" y="1216059"/>
            <a:ext cx="2743200" cy="3417850"/>
          </a:xfrm>
        </p:spPr>
        <p:txBody>
          <a:bodyPr>
            <a:normAutofit fontScale="92500" lnSpcReduction="10000"/>
          </a:bodyPr>
          <a:lstStyle/>
          <a:p>
            <a:pPr indent="-287338"/>
            <a:r>
              <a:rPr lang="en-US" sz="1700" dirty="0"/>
              <a:t>Scientific knowledge </a:t>
            </a:r>
            <a:r>
              <a:rPr lang="en-US" sz="1700" b="1" i="1" dirty="0">
                <a:solidFill>
                  <a:schemeClr val="accent2"/>
                </a:solidFill>
              </a:rPr>
              <a:t>assumes an order and consistency</a:t>
            </a:r>
            <a:r>
              <a:rPr lang="en-US" sz="1700" b="1" i="1" dirty="0">
                <a:solidFill>
                  <a:srgbClr val="0070C0"/>
                </a:solidFill>
              </a:rPr>
              <a:t> </a:t>
            </a:r>
            <a:r>
              <a:rPr lang="en-US" sz="1700" dirty="0"/>
              <a:t>in natural systems.</a:t>
            </a:r>
          </a:p>
          <a:p>
            <a:pPr indent="-287338"/>
            <a:r>
              <a:rPr lang="en-US" sz="1700" dirty="0"/>
              <a:t>Science is a </a:t>
            </a:r>
            <a:r>
              <a:rPr lang="en-US" sz="1700" b="1" i="1" dirty="0">
                <a:solidFill>
                  <a:schemeClr val="accent2"/>
                </a:solidFill>
              </a:rPr>
              <a:t>human endeavor</a:t>
            </a:r>
            <a:r>
              <a:rPr lang="en-US" sz="1700" dirty="0"/>
              <a:t>.</a:t>
            </a:r>
          </a:p>
          <a:p>
            <a:pPr indent="-287338"/>
            <a:r>
              <a:rPr lang="en-US" sz="1700" dirty="0"/>
              <a:t>Science addresses questions about the </a:t>
            </a:r>
            <a:r>
              <a:rPr lang="en-US" sz="1700" b="1" i="1" dirty="0">
                <a:solidFill>
                  <a:schemeClr val="accent2"/>
                </a:solidFill>
              </a:rPr>
              <a:t>natural and material world</a:t>
            </a:r>
            <a:r>
              <a:rPr lang="en-US" sz="1700" dirty="0"/>
              <a:t>.</a:t>
            </a:r>
          </a:p>
          <a:p>
            <a:endParaRPr lang="en-US" sz="1500" dirty="0"/>
          </a:p>
          <a:p>
            <a:pPr marL="461963" indent="0" algn="r">
              <a:buNone/>
            </a:pPr>
            <a:r>
              <a:rPr lang="en-US" sz="1500" i="1" dirty="0"/>
              <a:t>(Next Generation Science Standards, 2013)</a:t>
            </a:r>
          </a:p>
        </p:txBody>
      </p:sp>
      <p:sp>
        <p:nvSpPr>
          <p:cNvPr id="16" name="Google Shape;809;p19">
            <a:extLst>
              <a:ext uri="{FF2B5EF4-FFF2-40B4-BE49-F238E27FC236}">
                <a16:creationId xmlns:a16="http://schemas.microsoft.com/office/drawing/2014/main" id="{E972A0C7-E103-4556-B868-7F78093438AB}"/>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27824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4B9A76-2B6B-4A5F-8630-3D956E9DF34A}"/>
              </a:ext>
            </a:extLst>
          </p:cNvPr>
          <p:cNvSpPr/>
          <p:nvPr/>
        </p:nvSpPr>
        <p:spPr>
          <a:xfrm>
            <a:off x="245660" y="3392486"/>
            <a:ext cx="5293730" cy="1509714"/>
          </a:xfrm>
          <a:prstGeom prst="rect">
            <a:avLst/>
          </a:prstGeom>
          <a:solidFill>
            <a:srgbClr val="A9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EB7DAB8-E5E6-4999-89EE-5D9E8A2F2DE3}"/>
              </a:ext>
            </a:extLst>
          </p:cNvPr>
          <p:cNvSpPr/>
          <p:nvPr/>
        </p:nvSpPr>
        <p:spPr>
          <a:xfrm>
            <a:off x="5621867" y="241300"/>
            <a:ext cx="3276473" cy="469272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35F6301-8C96-4EDF-8439-65E768CAD9DB}"/>
              </a:ext>
            </a:extLst>
          </p:cNvPr>
          <p:cNvSpPr>
            <a:spLocks noGrp="1"/>
          </p:cNvSpPr>
          <p:nvPr>
            <p:ph type="title"/>
          </p:nvPr>
        </p:nvSpPr>
        <p:spPr>
          <a:xfrm>
            <a:off x="245659" y="3398047"/>
            <a:ext cx="5251395" cy="1021556"/>
          </a:xfrm>
        </p:spPr>
        <p:txBody>
          <a:bodyPr spcFirstLastPara="1" vert="horz" wrap="square" lIns="68580" tIns="34290" rIns="68580" bIns="34290" rtlCol="0" anchor="b" anchorCtr="0">
            <a:normAutofit/>
          </a:bodyPr>
          <a:lstStyle/>
          <a:p>
            <a:pPr algn="r"/>
            <a:r>
              <a:rPr lang="en-US" dirty="0">
                <a:solidFill>
                  <a:srgbClr val="FFFFFF"/>
                </a:solidFill>
              </a:rPr>
              <a:t>Coronavirus Disease 2019 (COVID-19)</a:t>
            </a:r>
          </a:p>
        </p:txBody>
      </p:sp>
      <p:pic>
        <p:nvPicPr>
          <p:cNvPr id="1026" name="Picture 2" descr="3D illustration of the novel coronavirus">
            <a:extLst>
              <a:ext uri="{FF2B5EF4-FFF2-40B4-BE49-F238E27FC236}">
                <a16:creationId xmlns:a16="http://schemas.microsoft.com/office/drawing/2014/main" id="{E30DA24D-A5A5-4383-99D0-1BBF1558B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49" r="41665" b="1"/>
          <a:stretch/>
        </p:blipFill>
        <p:spPr bwMode="auto">
          <a:xfrm>
            <a:off x="245660" y="241300"/>
            <a:ext cx="5293730" cy="3080544"/>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68A5CD2C-33F8-40B0-B55E-51A5AF3EF0C3}"/>
              </a:ext>
            </a:extLst>
          </p:cNvPr>
          <p:cNvSpPr>
            <a:spLocks noGrp="1"/>
          </p:cNvSpPr>
          <p:nvPr>
            <p:ph idx="1"/>
          </p:nvPr>
        </p:nvSpPr>
        <p:spPr>
          <a:xfrm>
            <a:off x="5820265" y="349288"/>
            <a:ext cx="2883408" cy="4444924"/>
          </a:xfrm>
        </p:spPr>
        <p:txBody>
          <a:bodyPr anchor="ctr">
            <a:noAutofit/>
          </a:bodyPr>
          <a:lstStyle/>
          <a:p>
            <a:pPr marL="339725" indent="-282575">
              <a:lnSpc>
                <a:spcPct val="90000"/>
              </a:lnSpc>
              <a:spcAft>
                <a:spcPts val="600"/>
              </a:spcAft>
            </a:pPr>
            <a:r>
              <a:rPr lang="en-US" sz="1800" dirty="0">
                <a:solidFill>
                  <a:schemeClr val="bg1"/>
                </a:solidFill>
              </a:rPr>
              <a:t>On 30 Jan 2020, the World Health Organization declared the outbreak a </a:t>
            </a:r>
            <a:r>
              <a:rPr lang="en-US" sz="1800" dirty="0">
                <a:solidFill>
                  <a:schemeClr val="accent4">
                    <a:lumMod val="60000"/>
                    <a:lumOff val="40000"/>
                  </a:schemeClr>
                </a:solidFill>
              </a:rPr>
              <a:t>“</a:t>
            </a:r>
            <a:r>
              <a:rPr lang="en-US" sz="1800" i="1" dirty="0">
                <a:solidFill>
                  <a:schemeClr val="accent4">
                    <a:lumMod val="60000"/>
                    <a:lumOff val="40000"/>
                  </a:schemeClr>
                </a:solidFill>
              </a:rPr>
              <a:t>public health emergency of international concern </a:t>
            </a:r>
            <a:r>
              <a:rPr lang="en-US" sz="1800" dirty="0">
                <a:solidFill>
                  <a:schemeClr val="accent4">
                    <a:lumMod val="60000"/>
                    <a:lumOff val="40000"/>
                  </a:schemeClr>
                </a:solidFill>
              </a:rPr>
              <a:t>(PHEIC)”</a:t>
            </a:r>
            <a:r>
              <a:rPr lang="en-US" sz="1800" dirty="0">
                <a:solidFill>
                  <a:schemeClr val="bg1"/>
                </a:solidFill>
              </a:rPr>
              <a:t>.</a:t>
            </a:r>
          </a:p>
          <a:p>
            <a:pPr marL="339725" indent="-282575">
              <a:lnSpc>
                <a:spcPct val="90000"/>
              </a:lnSpc>
              <a:spcAft>
                <a:spcPts val="600"/>
              </a:spcAft>
            </a:pPr>
            <a:r>
              <a:rPr lang="en-US" sz="1800" dirty="0">
                <a:solidFill>
                  <a:schemeClr val="bg1"/>
                </a:solidFill>
              </a:rPr>
              <a:t>On 11 Mar 2020, WHO formally declared COVID-19 a pandemic.</a:t>
            </a:r>
            <a:endParaRPr lang="en-US" sz="1800" dirty="0">
              <a:solidFill>
                <a:srgbClr val="FFFFFF"/>
              </a:solidFill>
            </a:endParaRPr>
          </a:p>
          <a:p>
            <a:pPr marL="339725" indent="-282575">
              <a:lnSpc>
                <a:spcPct val="90000"/>
              </a:lnSpc>
              <a:spcAft>
                <a:spcPts val="600"/>
              </a:spcAft>
            </a:pPr>
            <a:r>
              <a:rPr lang="en-US" sz="1800" dirty="0">
                <a:solidFill>
                  <a:schemeClr val="accent2"/>
                </a:solidFill>
              </a:rPr>
              <a:t>How do we make sense of the data?</a:t>
            </a:r>
          </a:p>
        </p:txBody>
      </p:sp>
      <p:grpSp>
        <p:nvGrpSpPr>
          <p:cNvPr id="7" name="Group 6">
            <a:extLst>
              <a:ext uri="{FF2B5EF4-FFF2-40B4-BE49-F238E27FC236}">
                <a16:creationId xmlns:a16="http://schemas.microsoft.com/office/drawing/2014/main" id="{5BA4DE86-DD21-4FD3-8F93-9B181756888D}"/>
              </a:ext>
            </a:extLst>
          </p:cNvPr>
          <p:cNvGrpSpPr/>
          <p:nvPr/>
        </p:nvGrpSpPr>
        <p:grpSpPr>
          <a:xfrm>
            <a:off x="60261" y="4110037"/>
            <a:ext cx="2832264" cy="994172"/>
            <a:chOff x="8288782" y="2320475"/>
            <a:chExt cx="4145131" cy="1455010"/>
          </a:xfrm>
        </p:grpSpPr>
        <p:sp>
          <p:nvSpPr>
            <p:cNvPr id="8" name="TextBox 7">
              <a:extLst>
                <a:ext uri="{FF2B5EF4-FFF2-40B4-BE49-F238E27FC236}">
                  <a16:creationId xmlns:a16="http://schemas.microsoft.com/office/drawing/2014/main" id="{EF98DAFA-219E-4BB3-8CB9-2C757129664A}"/>
                </a:ext>
              </a:extLst>
            </p:cNvPr>
            <p:cNvSpPr txBox="1"/>
            <p:nvPr/>
          </p:nvSpPr>
          <p:spPr>
            <a:xfrm>
              <a:off x="9496842" y="2569542"/>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174625">
                <a:spcBef>
                  <a:spcPts val="600"/>
                </a:spcBef>
              </a:pPr>
              <a:r>
                <a:rPr lang="en-US" b="1" dirty="0">
                  <a:solidFill>
                    <a:schemeClr val="tx1">
                      <a:lumMod val="75000"/>
                      <a:lumOff val="25000"/>
                    </a:schemeClr>
                  </a:solidFill>
                  <a:latin typeface="Titillium Web" panose="020B0604020202020204" charset="0"/>
                </a:rPr>
                <a:t>Dr. Rob Reinsvold</a:t>
              </a:r>
            </a:p>
            <a:p>
              <a:pPr marL="174625">
                <a:spcBef>
                  <a:spcPts val="600"/>
                </a:spcBef>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9" name="Picture 8" descr="A person in a blue shirt&#10;&#10;Description automatically generated">
              <a:extLst>
                <a:ext uri="{FF2B5EF4-FFF2-40B4-BE49-F238E27FC236}">
                  <a16:creationId xmlns:a16="http://schemas.microsoft.com/office/drawing/2014/main" id="{48E1C6B3-141C-47A2-AB41-D212CE8D792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
                      </a14:imgEffect>
                    </a14:imgLayer>
                  </a14:imgProps>
                </a:ext>
              </a:extLst>
            </a:blip>
            <a:srcRect l="17433" t="1303" r="10704" b="42576"/>
            <a:stretch/>
          </p:blipFill>
          <p:spPr>
            <a:xfrm>
              <a:off x="8288782" y="2320475"/>
              <a:ext cx="1455010" cy="1455010"/>
            </a:xfrm>
            <a:prstGeom prst="ellipse">
              <a:avLst/>
            </a:prstGeom>
          </p:spPr>
        </p:pic>
      </p:grpSp>
      <p:sp>
        <p:nvSpPr>
          <p:cNvPr id="13" name="Google Shape;809;p19">
            <a:extLst>
              <a:ext uri="{FF2B5EF4-FFF2-40B4-BE49-F238E27FC236}">
                <a16:creationId xmlns:a16="http://schemas.microsoft.com/office/drawing/2014/main" id="{FBDDDA12-6045-405E-B03E-9EBA93944BFE}"/>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76635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Google Shape;809;p19">
            <a:extLst>
              <a:ext uri="{FF2B5EF4-FFF2-40B4-BE49-F238E27FC236}">
                <a16:creationId xmlns:a16="http://schemas.microsoft.com/office/drawing/2014/main" id="{552E1BF5-FC69-4EF5-B47D-B69F2DA8911D}"/>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pic>
        <p:nvPicPr>
          <p:cNvPr id="2050" name="Picture 2" descr="World map showing countries with COVID-19 cases">
            <a:extLst>
              <a:ext uri="{FF2B5EF4-FFF2-40B4-BE49-F238E27FC236}">
                <a16:creationId xmlns:a16="http://schemas.microsoft.com/office/drawing/2014/main" id="{2C7EE7ED-C313-4F0D-866C-EAB6A796F5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9599" y="1215057"/>
            <a:ext cx="7076849" cy="3479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0ED32B-1D13-4176-8560-D41B28D3EE5B}"/>
              </a:ext>
            </a:extLst>
          </p:cNvPr>
          <p:cNvSpPr>
            <a:spLocks noGrp="1"/>
          </p:cNvSpPr>
          <p:nvPr>
            <p:ph type="title"/>
          </p:nvPr>
        </p:nvSpPr>
        <p:spPr>
          <a:xfrm>
            <a:off x="235670" y="248862"/>
            <a:ext cx="8070173" cy="681067"/>
          </a:xfrm>
        </p:spPr>
        <p:txBody>
          <a:bodyPr>
            <a:noAutofit/>
          </a:bodyPr>
          <a:lstStyle/>
          <a:p>
            <a:r>
              <a:rPr lang="en-US" sz="3600" dirty="0">
                <a:latin typeface="Titillium Web ExtraLight" panose="020B0604020202020204" charset="0"/>
              </a:rPr>
              <a:t>Our Challenge: </a:t>
            </a:r>
            <a:endParaRPr lang="en-US" sz="3600" dirty="0">
              <a:latin typeface="Titillium Web" panose="020B0604020202020204" charset="0"/>
            </a:endParaRPr>
          </a:p>
        </p:txBody>
      </p:sp>
      <p:sp>
        <p:nvSpPr>
          <p:cNvPr id="4" name="TextBox 3">
            <a:extLst>
              <a:ext uri="{FF2B5EF4-FFF2-40B4-BE49-F238E27FC236}">
                <a16:creationId xmlns:a16="http://schemas.microsoft.com/office/drawing/2014/main" id="{355326C4-3E15-4F79-8265-A3114E3702B4}"/>
              </a:ext>
            </a:extLst>
          </p:cNvPr>
          <p:cNvSpPr txBox="1"/>
          <p:nvPr/>
        </p:nvSpPr>
        <p:spPr>
          <a:xfrm>
            <a:off x="6442619" y="4694548"/>
            <a:ext cx="2513830" cy="253916"/>
          </a:xfrm>
          <a:prstGeom prst="rect">
            <a:avLst/>
          </a:prstGeom>
          <a:noFill/>
        </p:spPr>
        <p:txBody>
          <a:bodyPr wrap="none" rtlCol="0">
            <a:spAutoFit/>
          </a:bodyPr>
          <a:lstStyle/>
          <a:p>
            <a:r>
              <a:rPr lang="en-US" sz="1050" dirty="0">
                <a:solidFill>
                  <a:schemeClr val="bg1"/>
                </a:solidFill>
              </a:rPr>
              <a:t>Spread of COVID-19 as of Mar 2, 2020</a:t>
            </a:r>
          </a:p>
        </p:txBody>
      </p:sp>
      <p:sp>
        <p:nvSpPr>
          <p:cNvPr id="3" name="TextBox 2">
            <a:extLst>
              <a:ext uri="{FF2B5EF4-FFF2-40B4-BE49-F238E27FC236}">
                <a16:creationId xmlns:a16="http://schemas.microsoft.com/office/drawing/2014/main" id="{7A1A5479-0594-42AE-B829-D9F7BA3F9E37}"/>
              </a:ext>
            </a:extLst>
          </p:cNvPr>
          <p:cNvSpPr txBox="1"/>
          <p:nvPr/>
        </p:nvSpPr>
        <p:spPr>
          <a:xfrm>
            <a:off x="1879598" y="4694548"/>
            <a:ext cx="4171335" cy="253916"/>
          </a:xfrm>
          <a:prstGeom prst="rect">
            <a:avLst/>
          </a:prstGeom>
          <a:noFill/>
        </p:spPr>
        <p:txBody>
          <a:bodyPr wrap="square" rtlCol="0">
            <a:spAutoFit/>
          </a:bodyPr>
          <a:lstStyle/>
          <a:p>
            <a:r>
              <a:rPr lang="en-US" sz="1050" dirty="0">
                <a:solidFill>
                  <a:schemeClr val="bg1"/>
                </a:solidFill>
              </a:rPr>
              <a:t>Source: </a:t>
            </a:r>
            <a:r>
              <a:rPr lang="en-US" sz="1050" dirty="0">
                <a:solidFill>
                  <a:schemeClr val="bg1"/>
                </a:solidFill>
                <a:hlinkClick r:id="rId4"/>
              </a:rPr>
              <a:t>https://www.cdc.gov/coronavirus/2019-ncov/summary.html </a:t>
            </a:r>
            <a:endParaRPr lang="en-US" sz="1050" dirty="0">
              <a:solidFill>
                <a:schemeClr val="bg1"/>
              </a:solidFill>
            </a:endParaRPr>
          </a:p>
        </p:txBody>
      </p:sp>
      <p:sp>
        <p:nvSpPr>
          <p:cNvPr id="8" name="Rectangle 7">
            <a:extLst>
              <a:ext uri="{FF2B5EF4-FFF2-40B4-BE49-F238E27FC236}">
                <a16:creationId xmlns:a16="http://schemas.microsoft.com/office/drawing/2014/main" id="{CD0783FF-F81C-4080-96C0-550D02C0CACD}"/>
              </a:ext>
            </a:extLst>
          </p:cNvPr>
          <p:cNvSpPr/>
          <p:nvPr/>
        </p:nvSpPr>
        <p:spPr>
          <a:xfrm>
            <a:off x="235670" y="1261714"/>
            <a:ext cx="1508463" cy="1815882"/>
          </a:xfrm>
          <a:prstGeom prst="rect">
            <a:avLst/>
          </a:prstGeom>
        </p:spPr>
        <p:txBody>
          <a:bodyPr wrap="square">
            <a:spAutoFit/>
          </a:bodyPr>
          <a:lstStyle/>
          <a:p>
            <a:pPr>
              <a:spcAft>
                <a:spcPts val="600"/>
              </a:spcAft>
            </a:pPr>
            <a:r>
              <a:rPr lang="en-US" sz="1600" dirty="0">
                <a:solidFill>
                  <a:schemeClr val="bg1"/>
                </a:solidFill>
                <a:latin typeface="Titillium Web" panose="020B0604020202020204" charset="0"/>
              </a:rPr>
              <a:t>How do we make informed decisions based on the best available empirical evidence?</a:t>
            </a:r>
          </a:p>
        </p:txBody>
      </p:sp>
    </p:spTree>
    <p:extLst>
      <p:ext uri="{BB962C8B-B14F-4D97-AF65-F5344CB8AC3E}">
        <p14:creationId xmlns:p14="http://schemas.microsoft.com/office/powerpoint/2010/main" val="1059948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19C3317A-2303-44BB-9A82-9EDAAC4D34A7}"/>
              </a:ext>
            </a:extLst>
          </p:cNvPr>
          <p:cNvPicPr>
            <a:picLocks noGrp="1" noChangeAspect="1"/>
          </p:cNvPicPr>
          <p:nvPr>
            <p:ph idx="1"/>
          </p:nvPr>
        </p:nvPicPr>
        <p:blipFill rotWithShape="1">
          <a:blip r:embed="rId4"/>
          <a:srcRect t="10288" r="1" b="16855"/>
          <a:stretch/>
        </p:blipFill>
        <p:spPr>
          <a:xfrm>
            <a:off x="380471" y="130500"/>
            <a:ext cx="8383058" cy="4428093"/>
          </a:xfrm>
          <a:prstGeom prst="rect">
            <a:avLst/>
          </a:prstGeom>
        </p:spPr>
      </p:pic>
      <p:sp>
        <p:nvSpPr>
          <p:cNvPr id="5" name="TextBox 4">
            <a:extLst>
              <a:ext uri="{FF2B5EF4-FFF2-40B4-BE49-F238E27FC236}">
                <a16:creationId xmlns:a16="http://schemas.microsoft.com/office/drawing/2014/main" id="{5749E7E8-2066-46BA-B434-CFC495A76348}"/>
              </a:ext>
            </a:extLst>
          </p:cNvPr>
          <p:cNvSpPr txBox="1"/>
          <p:nvPr/>
        </p:nvSpPr>
        <p:spPr>
          <a:xfrm>
            <a:off x="295275" y="4641680"/>
            <a:ext cx="8572499" cy="461665"/>
          </a:xfrm>
          <a:prstGeom prst="rect">
            <a:avLst/>
          </a:prstGeom>
          <a:noFill/>
          <a:ln>
            <a:solidFill>
              <a:schemeClr val="bg1"/>
            </a:solidFill>
          </a:ln>
        </p:spPr>
        <p:txBody>
          <a:bodyPr wrap="square" rtlCol="0">
            <a:spAutoFit/>
          </a:bodyPr>
          <a:lstStyle/>
          <a:p>
            <a:pPr algn="r"/>
            <a:r>
              <a:rPr lang="en-US" sz="1200" dirty="0">
                <a:solidFill>
                  <a:schemeClr val="bg1"/>
                </a:solidFill>
                <a:latin typeface="Titillium Web" panose="020B0604020202020204" charset="0"/>
              </a:rPr>
              <a:t>The image above is a screenshot from 3/11/20 of an interactive website maintained</a:t>
            </a:r>
          </a:p>
          <a:p>
            <a:pPr algn="r"/>
            <a:r>
              <a:rPr lang="en-US" sz="1200" dirty="0">
                <a:solidFill>
                  <a:schemeClr val="bg1"/>
                </a:solidFill>
                <a:latin typeface="Titillium Web" panose="020B0604020202020204" charset="0"/>
              </a:rPr>
              <a:t>by John Hopkins University. Click on the image and you will pull up the live website. </a:t>
            </a:r>
          </a:p>
        </p:txBody>
      </p:sp>
    </p:spTree>
    <p:extLst>
      <p:ext uri="{BB962C8B-B14F-4D97-AF65-F5344CB8AC3E}">
        <p14:creationId xmlns:p14="http://schemas.microsoft.com/office/powerpoint/2010/main" val="159855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1026" name="Picture 2" descr="Dr. Bruce Aylward">
            <a:extLst>
              <a:ext uri="{FF2B5EF4-FFF2-40B4-BE49-F238E27FC236}">
                <a16:creationId xmlns:a16="http://schemas.microsoft.com/office/drawing/2014/main" id="{22601143-34CE-49AF-82FA-FADB17E8D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 y="0"/>
            <a:ext cx="9146075" cy="5142334"/>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809;p19">
            <a:extLst>
              <a:ext uri="{FF2B5EF4-FFF2-40B4-BE49-F238E27FC236}">
                <a16:creationId xmlns:a16="http://schemas.microsoft.com/office/drawing/2014/main" id="{4A4FABFA-EB91-4CC7-9005-E82D8B54F1F7}"/>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241875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706F0A-526A-4A6D-A14C-89BD91B6FCCD}"/>
              </a:ext>
            </a:extLst>
          </p:cNvPr>
          <p:cNvSpPr/>
          <p:nvPr/>
        </p:nvSpPr>
        <p:spPr>
          <a:xfrm>
            <a:off x="0" y="415841"/>
            <a:ext cx="9144000" cy="4493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1EA5688-2F89-47E4-BB81-5BABA676E6BD}"/>
              </a:ext>
            </a:extLst>
          </p:cNvPr>
          <p:cNvSpPr/>
          <p:nvPr/>
        </p:nvSpPr>
        <p:spPr>
          <a:xfrm>
            <a:off x="-1" y="-76200"/>
            <a:ext cx="9144001" cy="495300"/>
          </a:xfrm>
          <a:prstGeom prst="rect">
            <a:avLst/>
          </a:prstGeom>
          <a:solidFill>
            <a:srgbClr val="FFE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1B36954-9CC5-4AA2-B1A3-D0921180171A}"/>
              </a:ext>
            </a:extLst>
          </p:cNvPr>
          <p:cNvPicPr>
            <a:picLocks noGrp="1" noChangeAspect="1"/>
          </p:cNvPicPr>
          <p:nvPr>
            <p:ph idx="1"/>
          </p:nvPr>
        </p:nvPicPr>
        <p:blipFill rotWithShape="1">
          <a:blip r:embed="rId3"/>
          <a:srcRect l="949" t="1" b="881"/>
          <a:stretch/>
        </p:blipFill>
        <p:spPr>
          <a:xfrm>
            <a:off x="261256" y="0"/>
            <a:ext cx="8594944" cy="4880960"/>
          </a:xfrm>
          <a:prstGeom prst="rect">
            <a:avLst/>
          </a:prstGeom>
        </p:spPr>
      </p:pic>
      <p:sp>
        <p:nvSpPr>
          <p:cNvPr id="5" name="TextBox 4">
            <a:extLst>
              <a:ext uri="{FF2B5EF4-FFF2-40B4-BE49-F238E27FC236}">
                <a16:creationId xmlns:a16="http://schemas.microsoft.com/office/drawing/2014/main" id="{DF1A13CD-AD69-46D0-A8F4-2112A2C99960}"/>
              </a:ext>
            </a:extLst>
          </p:cNvPr>
          <p:cNvSpPr txBox="1"/>
          <p:nvPr/>
        </p:nvSpPr>
        <p:spPr>
          <a:xfrm>
            <a:off x="7663173" y="4889584"/>
            <a:ext cx="1247457" cy="253916"/>
          </a:xfrm>
          <a:prstGeom prst="rect">
            <a:avLst/>
          </a:prstGeom>
          <a:noFill/>
        </p:spPr>
        <p:txBody>
          <a:bodyPr wrap="none" rtlCol="0">
            <a:spAutoFit/>
          </a:bodyPr>
          <a:lstStyle/>
          <a:p>
            <a:r>
              <a:rPr lang="en-US" sz="1050" dirty="0">
                <a:solidFill>
                  <a:schemeClr val="bg1"/>
                </a:solidFill>
              </a:rPr>
              <a:t>As of Mar 3, 2020</a:t>
            </a:r>
          </a:p>
        </p:txBody>
      </p:sp>
      <p:sp>
        <p:nvSpPr>
          <p:cNvPr id="6" name="TextBox 5">
            <a:extLst>
              <a:ext uri="{FF2B5EF4-FFF2-40B4-BE49-F238E27FC236}">
                <a16:creationId xmlns:a16="http://schemas.microsoft.com/office/drawing/2014/main" id="{7B57BAEB-FC3D-44CB-BE80-96DB7FCB9E7F}"/>
              </a:ext>
            </a:extLst>
          </p:cNvPr>
          <p:cNvSpPr txBox="1"/>
          <p:nvPr/>
        </p:nvSpPr>
        <p:spPr>
          <a:xfrm>
            <a:off x="233370" y="4889584"/>
            <a:ext cx="4171335" cy="253916"/>
          </a:xfrm>
          <a:prstGeom prst="rect">
            <a:avLst/>
          </a:prstGeom>
          <a:noFill/>
        </p:spPr>
        <p:txBody>
          <a:bodyPr wrap="none" rtlCol="0">
            <a:spAutoFit/>
          </a:bodyPr>
          <a:lstStyle/>
          <a:p>
            <a:r>
              <a:rPr lang="en-US" sz="1050" dirty="0">
                <a:solidFill>
                  <a:schemeClr val="bg1"/>
                </a:solidFill>
              </a:rPr>
              <a:t>Source:</a:t>
            </a:r>
            <a:r>
              <a:rPr lang="en-US" sz="1050" dirty="0"/>
              <a:t> </a:t>
            </a:r>
            <a:r>
              <a:rPr lang="en-US" sz="1050" dirty="0">
                <a:hlinkClick r:id="rId4"/>
              </a:rPr>
              <a:t>https://www.cdc.gov/coronavirus/2019-ncov/summary.html</a:t>
            </a:r>
            <a:r>
              <a:rPr lang="en-US" sz="1050" dirty="0"/>
              <a:t> </a:t>
            </a:r>
          </a:p>
        </p:txBody>
      </p:sp>
    </p:spTree>
    <p:extLst>
      <p:ext uri="{BB962C8B-B14F-4D97-AF65-F5344CB8AC3E}">
        <p14:creationId xmlns:p14="http://schemas.microsoft.com/office/powerpoint/2010/main" val="1445609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C246588-51E1-474E-8C06-094743F5145D}"/>
              </a:ext>
            </a:extLst>
          </p:cNvPr>
          <p:cNvSpPr/>
          <p:nvPr/>
        </p:nvSpPr>
        <p:spPr>
          <a:xfrm>
            <a:off x="-1627289" y="-292099"/>
            <a:ext cx="5179868" cy="5753100"/>
          </a:xfrm>
          <a:prstGeom prst="ellipse">
            <a:avLst/>
          </a:prstGeom>
          <a:solidFill>
            <a:schemeClr val="bg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3D7C0-D3F7-44A8-BE1C-5F7E619CEEAD}"/>
              </a:ext>
            </a:extLst>
          </p:cNvPr>
          <p:cNvSpPr>
            <a:spLocks noGrp="1"/>
          </p:cNvSpPr>
          <p:nvPr>
            <p:ph type="title"/>
          </p:nvPr>
        </p:nvSpPr>
        <p:spPr>
          <a:xfrm>
            <a:off x="515126" y="2228850"/>
            <a:ext cx="2820356" cy="685800"/>
          </a:xfrm>
        </p:spPr>
        <p:txBody>
          <a:bodyPr anchor="ctr">
            <a:noAutofit/>
          </a:bodyPr>
          <a:lstStyle/>
          <a:p>
            <a:r>
              <a:rPr lang="en-US" sz="3600" dirty="0">
                <a:solidFill>
                  <a:srgbClr val="FFFFFF"/>
                </a:solidFill>
              </a:rPr>
              <a:t>The Dilemma </a:t>
            </a:r>
          </a:p>
        </p:txBody>
      </p:sp>
      <p:sp>
        <p:nvSpPr>
          <p:cNvPr id="3" name="Content Placeholder 2">
            <a:extLst>
              <a:ext uri="{FF2B5EF4-FFF2-40B4-BE49-F238E27FC236}">
                <a16:creationId xmlns:a16="http://schemas.microsoft.com/office/drawing/2014/main" id="{45566EE2-909D-47C8-BA14-5DD401371FD1}"/>
              </a:ext>
            </a:extLst>
          </p:cNvPr>
          <p:cNvSpPr>
            <a:spLocks noGrp="1"/>
          </p:cNvSpPr>
          <p:nvPr>
            <p:ph idx="1"/>
          </p:nvPr>
        </p:nvSpPr>
        <p:spPr>
          <a:xfrm>
            <a:off x="3424382" y="477143"/>
            <a:ext cx="5389418" cy="4189214"/>
          </a:xfrm>
        </p:spPr>
        <p:txBody>
          <a:bodyPr anchor="ctr">
            <a:noAutofit/>
          </a:bodyPr>
          <a:lstStyle/>
          <a:p>
            <a:pPr indent="-228600">
              <a:lnSpc>
                <a:spcPct val="90000"/>
              </a:lnSpc>
            </a:pPr>
            <a:r>
              <a:rPr lang="en-US" sz="1600" dirty="0"/>
              <a:t>No current cure or vaccine</a:t>
            </a:r>
          </a:p>
          <a:p>
            <a:pPr indent="-228600">
              <a:lnSpc>
                <a:spcPct val="90000"/>
              </a:lnSpc>
            </a:pPr>
            <a:r>
              <a:rPr lang="en-US" sz="1600" dirty="0"/>
              <a:t>Best public health approach – control the spread, thus minimizing new contacts</a:t>
            </a:r>
          </a:p>
          <a:p>
            <a:pPr lvl="1" indent="-338138">
              <a:lnSpc>
                <a:spcPct val="90000"/>
              </a:lnSpc>
              <a:spcBef>
                <a:spcPts val="600"/>
              </a:spcBef>
            </a:pPr>
            <a:r>
              <a:rPr lang="en-US" sz="1600" dirty="0"/>
              <a:t>Implications </a:t>
            </a:r>
          </a:p>
          <a:p>
            <a:pPr marL="1262063" lvl="2" indent="-271463">
              <a:lnSpc>
                <a:spcPct val="90000"/>
              </a:lnSpc>
              <a:spcBef>
                <a:spcPts val="600"/>
              </a:spcBef>
            </a:pPr>
            <a:r>
              <a:rPr lang="en-US" sz="1600" dirty="0"/>
              <a:t>Disruption of our normal interactions (e.g. avoiding situations that promote spread)</a:t>
            </a:r>
          </a:p>
          <a:p>
            <a:pPr marL="1262063" lvl="2" indent="-271463">
              <a:lnSpc>
                <a:spcPct val="90000"/>
              </a:lnSpc>
              <a:spcBef>
                <a:spcPts val="600"/>
              </a:spcBef>
            </a:pPr>
            <a:r>
              <a:rPr lang="en-US" sz="1600" dirty="0"/>
              <a:t>Economic effects – supply chain, travel, panic</a:t>
            </a:r>
          </a:p>
          <a:p>
            <a:pPr marL="1262063" lvl="2" indent="-271463">
              <a:lnSpc>
                <a:spcPct val="90000"/>
              </a:lnSpc>
              <a:spcBef>
                <a:spcPts val="600"/>
              </a:spcBef>
            </a:pPr>
            <a:r>
              <a:rPr lang="en-US" sz="1600" dirty="0"/>
              <a:t>Limiting exposure to groups (e.g. large assemblies, political rallies, concerts, amusement parks, etc.</a:t>
            </a:r>
          </a:p>
          <a:p>
            <a:pPr marL="1262063" lvl="2" indent="-271463">
              <a:lnSpc>
                <a:spcPct val="90000"/>
              </a:lnSpc>
              <a:spcBef>
                <a:spcPts val="600"/>
              </a:spcBef>
            </a:pPr>
            <a:r>
              <a:rPr lang="en-US" sz="1600" dirty="0"/>
              <a:t>Redistributing health supplies and resources</a:t>
            </a:r>
          </a:p>
          <a:p>
            <a:pPr marL="1262063" lvl="2" indent="-271463">
              <a:lnSpc>
                <a:spcPct val="90000"/>
              </a:lnSpc>
              <a:spcBef>
                <a:spcPts val="600"/>
              </a:spcBef>
            </a:pPr>
            <a:r>
              <a:rPr lang="en-US" sz="1600" dirty="0"/>
              <a:t>Preparing schools for potential closures to minimize impact on learning (while protecting health of students)</a:t>
            </a:r>
          </a:p>
        </p:txBody>
      </p:sp>
      <p:grpSp>
        <p:nvGrpSpPr>
          <p:cNvPr id="9" name="Group 8">
            <a:extLst>
              <a:ext uri="{FF2B5EF4-FFF2-40B4-BE49-F238E27FC236}">
                <a16:creationId xmlns:a16="http://schemas.microsoft.com/office/drawing/2014/main" id="{476B755C-3D95-4CDC-ABC9-878B278B4467}"/>
              </a:ext>
            </a:extLst>
          </p:cNvPr>
          <p:cNvGrpSpPr/>
          <p:nvPr/>
        </p:nvGrpSpPr>
        <p:grpSpPr>
          <a:xfrm>
            <a:off x="60261" y="4110037"/>
            <a:ext cx="2832264" cy="994172"/>
            <a:chOff x="8288782" y="2320475"/>
            <a:chExt cx="4145131" cy="1455010"/>
          </a:xfrm>
        </p:grpSpPr>
        <p:sp>
          <p:nvSpPr>
            <p:cNvPr id="11" name="TextBox 10">
              <a:extLst>
                <a:ext uri="{FF2B5EF4-FFF2-40B4-BE49-F238E27FC236}">
                  <a16:creationId xmlns:a16="http://schemas.microsoft.com/office/drawing/2014/main" id="{48BE24EC-E77D-4C27-97D6-A2D86A69BA90}"/>
                </a:ext>
              </a:extLst>
            </p:cNvPr>
            <p:cNvSpPr txBox="1"/>
            <p:nvPr/>
          </p:nvSpPr>
          <p:spPr>
            <a:xfrm>
              <a:off x="9496842" y="2569542"/>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174625">
                <a:spcBef>
                  <a:spcPts val="600"/>
                </a:spcBef>
              </a:pPr>
              <a:r>
                <a:rPr lang="en-US" b="1" dirty="0">
                  <a:solidFill>
                    <a:schemeClr val="tx1">
                      <a:lumMod val="75000"/>
                      <a:lumOff val="25000"/>
                    </a:schemeClr>
                  </a:solidFill>
                  <a:latin typeface="Titillium Web" panose="020B0604020202020204" charset="0"/>
                </a:rPr>
                <a:t>Dr. Rob Reinsvold</a:t>
              </a:r>
            </a:p>
            <a:p>
              <a:pPr marL="174625">
                <a:spcBef>
                  <a:spcPts val="600"/>
                </a:spcBef>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13" name="Picture 12" descr="A person in a blue shirt&#10;&#10;Description automatically generated">
              <a:extLst>
                <a:ext uri="{FF2B5EF4-FFF2-40B4-BE49-F238E27FC236}">
                  <a16:creationId xmlns:a16="http://schemas.microsoft.com/office/drawing/2014/main" id="{DE973A30-2966-4E7E-B1A8-B08A8B4B38E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
                      </a14:imgEffect>
                    </a14:imgLayer>
                  </a14:imgProps>
                </a:ext>
              </a:extLst>
            </a:blip>
            <a:srcRect l="17433" t="1303" r="10704" b="42576"/>
            <a:stretch/>
          </p:blipFill>
          <p:spPr>
            <a:xfrm>
              <a:off x="8288782" y="2320475"/>
              <a:ext cx="1455010" cy="1455010"/>
            </a:xfrm>
            <a:prstGeom prst="ellipse">
              <a:avLst/>
            </a:prstGeom>
          </p:spPr>
        </p:pic>
      </p:grpSp>
      <p:sp>
        <p:nvSpPr>
          <p:cNvPr id="15" name="Google Shape;809;p19">
            <a:extLst>
              <a:ext uri="{FF2B5EF4-FFF2-40B4-BE49-F238E27FC236}">
                <a16:creationId xmlns:a16="http://schemas.microsoft.com/office/drawing/2014/main" id="{50BD593D-ACCE-41E6-950E-81B5F7A60E23}"/>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01967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2" name="Google Shape;809;p19">
            <a:extLst>
              <a:ext uri="{FF2B5EF4-FFF2-40B4-BE49-F238E27FC236}">
                <a16:creationId xmlns:a16="http://schemas.microsoft.com/office/drawing/2014/main" id="{59E524F6-062A-46B1-8E52-A57220AB905D}"/>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5" name="Oval 4">
            <a:extLst>
              <a:ext uri="{FF2B5EF4-FFF2-40B4-BE49-F238E27FC236}">
                <a16:creationId xmlns:a16="http://schemas.microsoft.com/office/drawing/2014/main" id="{BDB0F00E-751D-46EB-8940-11B162396633}"/>
              </a:ext>
            </a:extLst>
          </p:cNvPr>
          <p:cNvSpPr/>
          <p:nvPr/>
        </p:nvSpPr>
        <p:spPr>
          <a:xfrm>
            <a:off x="-1627289" y="-292099"/>
            <a:ext cx="5179868" cy="5753100"/>
          </a:xfrm>
          <a:prstGeom prst="ellipse">
            <a:avLst/>
          </a:prstGeom>
          <a:solidFill>
            <a:schemeClr val="bg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95609-6682-4FF9-AA57-6AB51FF4E4C0}"/>
              </a:ext>
            </a:extLst>
          </p:cNvPr>
          <p:cNvSpPr>
            <a:spLocks noGrp="1"/>
          </p:cNvSpPr>
          <p:nvPr>
            <p:ph type="title"/>
          </p:nvPr>
        </p:nvSpPr>
        <p:spPr>
          <a:xfrm>
            <a:off x="647272" y="1886221"/>
            <a:ext cx="2562119" cy="1371059"/>
          </a:xfrm>
        </p:spPr>
        <p:txBody>
          <a:bodyPr anchor="ctr">
            <a:normAutofit/>
          </a:bodyPr>
          <a:lstStyle/>
          <a:p>
            <a:r>
              <a:rPr lang="en-US" sz="3600" dirty="0">
                <a:solidFill>
                  <a:srgbClr val="FFFFFF"/>
                </a:solidFill>
              </a:rPr>
              <a:t>What do we know?</a:t>
            </a:r>
          </a:p>
        </p:txBody>
      </p:sp>
      <p:graphicFrame>
        <p:nvGraphicFramePr>
          <p:cNvPr id="7" name="Content Placeholder 2">
            <a:extLst>
              <a:ext uri="{FF2B5EF4-FFF2-40B4-BE49-F238E27FC236}">
                <a16:creationId xmlns:a16="http://schemas.microsoft.com/office/drawing/2014/main" id="{034A4AFE-0C96-4845-9110-7758D3B4FA41}"/>
              </a:ext>
            </a:extLst>
          </p:cNvPr>
          <p:cNvGraphicFramePr>
            <a:graphicFrameLocks noGrp="1"/>
          </p:cNvGraphicFramePr>
          <p:nvPr>
            <p:ph idx="1"/>
            <p:extLst>
              <p:ext uri="{D42A27DB-BD31-4B8C-83A1-F6EECF244321}">
                <p14:modId xmlns:p14="http://schemas.microsoft.com/office/powerpoint/2010/main" val="3686971460"/>
              </p:ext>
            </p:extLst>
          </p:nvPr>
        </p:nvGraphicFramePr>
        <p:xfrm>
          <a:off x="3895725" y="228600"/>
          <a:ext cx="5010150"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784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A041-3C73-4293-A3B5-8DA2187B15D2}"/>
              </a:ext>
            </a:extLst>
          </p:cNvPr>
          <p:cNvSpPr>
            <a:spLocks noGrp="1"/>
          </p:cNvSpPr>
          <p:nvPr>
            <p:ph type="title"/>
          </p:nvPr>
        </p:nvSpPr>
        <p:spPr>
          <a:xfrm>
            <a:off x="304800" y="209473"/>
            <a:ext cx="4527550" cy="567436"/>
          </a:xfrm>
        </p:spPr>
        <p:txBody>
          <a:bodyPr>
            <a:noAutofit/>
          </a:bodyPr>
          <a:lstStyle/>
          <a:p>
            <a:r>
              <a:rPr lang="en-US" sz="2600" dirty="0"/>
              <a:t>How contagious is coronavirus?</a:t>
            </a:r>
          </a:p>
        </p:txBody>
      </p:sp>
      <p:sp>
        <p:nvSpPr>
          <p:cNvPr id="3" name="Content Placeholder 2">
            <a:extLst>
              <a:ext uri="{FF2B5EF4-FFF2-40B4-BE49-F238E27FC236}">
                <a16:creationId xmlns:a16="http://schemas.microsoft.com/office/drawing/2014/main" id="{62FA5B80-847F-459D-895D-11EFACA2FE58}"/>
              </a:ext>
            </a:extLst>
          </p:cNvPr>
          <p:cNvSpPr>
            <a:spLocks noGrp="1"/>
          </p:cNvSpPr>
          <p:nvPr>
            <p:ph idx="1"/>
          </p:nvPr>
        </p:nvSpPr>
        <p:spPr>
          <a:xfrm>
            <a:off x="304800" y="776909"/>
            <a:ext cx="4401312" cy="4197427"/>
          </a:xfrm>
        </p:spPr>
        <p:txBody>
          <a:bodyPr anchor="t">
            <a:noAutofit/>
          </a:bodyPr>
          <a:lstStyle/>
          <a:p>
            <a:pPr marL="342900" indent="-266700">
              <a:lnSpc>
                <a:spcPct val="90000"/>
              </a:lnSpc>
            </a:pPr>
            <a:r>
              <a:rPr lang="en-US" sz="1600" dirty="0"/>
              <a:t>R</a:t>
            </a:r>
            <a:r>
              <a:rPr lang="en-US" sz="1600" baseline="-25000" dirty="0"/>
              <a:t>0</a:t>
            </a:r>
            <a:r>
              <a:rPr lang="en-US" sz="1600" dirty="0"/>
              <a:t> is pronounced “R naught”.  It is a measure for how contagious an infectious disease is.  </a:t>
            </a:r>
          </a:p>
          <a:p>
            <a:pPr marL="342900" indent="-266700">
              <a:lnSpc>
                <a:spcPct val="90000"/>
              </a:lnSpc>
            </a:pPr>
            <a:r>
              <a:rPr lang="en-US" sz="1600" dirty="0"/>
              <a:t>R</a:t>
            </a:r>
            <a:r>
              <a:rPr lang="en-US" sz="1600" baseline="-25000" dirty="0"/>
              <a:t>0</a:t>
            </a:r>
            <a:r>
              <a:rPr lang="en-US" sz="1600" dirty="0"/>
              <a:t> is the average number of people who will catch a disease from one contagious person.</a:t>
            </a:r>
          </a:p>
          <a:p>
            <a:pPr marL="342900" indent="-266700">
              <a:lnSpc>
                <a:spcPct val="90000"/>
              </a:lnSpc>
            </a:pPr>
            <a:r>
              <a:rPr lang="en-US" sz="1600" dirty="0"/>
              <a:t>The graphic on the right shows the contagious person in the middle (in orange) and the average people who catch the disease from this original person (in red) around this individual.  It is a graphic of relative R</a:t>
            </a:r>
            <a:r>
              <a:rPr lang="en-US" sz="1600" baseline="-25000" dirty="0"/>
              <a:t>0</a:t>
            </a:r>
            <a:r>
              <a:rPr lang="en-US" sz="1600" dirty="0"/>
              <a:t> values.</a:t>
            </a:r>
          </a:p>
          <a:p>
            <a:pPr marL="342900" indent="-266700">
              <a:lnSpc>
                <a:spcPct val="90000"/>
              </a:lnSpc>
            </a:pPr>
            <a:r>
              <a:rPr lang="en-US" sz="1600" dirty="0"/>
              <a:t>COVID-19 is more contagious than flu yet less than measles.</a:t>
            </a:r>
          </a:p>
        </p:txBody>
      </p:sp>
      <p:pic>
        <p:nvPicPr>
          <p:cNvPr id="4" name="Picture 3">
            <a:extLst>
              <a:ext uri="{FF2B5EF4-FFF2-40B4-BE49-F238E27FC236}">
                <a16:creationId xmlns:a16="http://schemas.microsoft.com/office/drawing/2014/main" id="{FEE8C170-B5FD-4200-8416-244B970F21D4}"/>
              </a:ext>
            </a:extLst>
          </p:cNvPr>
          <p:cNvPicPr>
            <a:picLocks noChangeAspect="1"/>
          </p:cNvPicPr>
          <p:nvPr/>
        </p:nvPicPr>
        <p:blipFill rotWithShape="1">
          <a:blip r:embed="rId3"/>
          <a:srcRect t="471"/>
          <a:stretch/>
        </p:blipFill>
        <p:spPr>
          <a:xfrm>
            <a:off x="5022669" y="7"/>
            <a:ext cx="4121332" cy="5143493"/>
          </a:xfrm>
          <a:prstGeom prst="rect">
            <a:avLst/>
          </a:prstGeom>
        </p:spPr>
      </p:pic>
      <p:grpSp>
        <p:nvGrpSpPr>
          <p:cNvPr id="5" name="Group 4">
            <a:extLst>
              <a:ext uri="{FF2B5EF4-FFF2-40B4-BE49-F238E27FC236}">
                <a16:creationId xmlns:a16="http://schemas.microsoft.com/office/drawing/2014/main" id="{F1C3CCF8-E4C3-46CE-B4DC-12F72DACD26B}"/>
              </a:ext>
            </a:extLst>
          </p:cNvPr>
          <p:cNvGrpSpPr/>
          <p:nvPr/>
        </p:nvGrpSpPr>
        <p:grpSpPr>
          <a:xfrm flipH="1">
            <a:off x="2032127" y="4022312"/>
            <a:ext cx="2832264" cy="994172"/>
            <a:chOff x="8288782" y="2320475"/>
            <a:chExt cx="4145131" cy="1455010"/>
          </a:xfrm>
        </p:grpSpPr>
        <p:sp>
          <p:nvSpPr>
            <p:cNvPr id="6" name="TextBox 5">
              <a:extLst>
                <a:ext uri="{FF2B5EF4-FFF2-40B4-BE49-F238E27FC236}">
                  <a16:creationId xmlns:a16="http://schemas.microsoft.com/office/drawing/2014/main" id="{8AEA33C3-261E-4BF9-B1C5-4F9B89C5A868}"/>
                </a:ext>
              </a:extLst>
            </p:cNvPr>
            <p:cNvSpPr txBox="1"/>
            <p:nvPr/>
          </p:nvSpPr>
          <p:spPr>
            <a:xfrm>
              <a:off x="9496842" y="2569542"/>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174625">
                <a:spcBef>
                  <a:spcPts val="600"/>
                </a:spcBef>
              </a:pPr>
              <a:r>
                <a:rPr lang="en-US" b="1" dirty="0">
                  <a:solidFill>
                    <a:schemeClr val="tx1">
                      <a:lumMod val="75000"/>
                      <a:lumOff val="25000"/>
                    </a:schemeClr>
                  </a:solidFill>
                  <a:latin typeface="Titillium Web" panose="020B0604020202020204" charset="0"/>
                </a:rPr>
                <a:t>Dr. Rob Reinsvold</a:t>
              </a:r>
            </a:p>
            <a:p>
              <a:pPr marL="174625">
                <a:spcBef>
                  <a:spcPts val="600"/>
                </a:spcBef>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7" name="Picture 6" descr="A person in a blue shirt&#10;&#10;Description automatically generated">
              <a:extLst>
                <a:ext uri="{FF2B5EF4-FFF2-40B4-BE49-F238E27FC236}">
                  <a16:creationId xmlns:a16="http://schemas.microsoft.com/office/drawing/2014/main" id="{1BC2E399-0495-4F5B-B84F-2E960CA53DBB}"/>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
                      </a14:imgEffect>
                    </a14:imgLayer>
                  </a14:imgProps>
                </a:ext>
              </a:extLst>
            </a:blip>
            <a:srcRect l="17433" t="1303" r="10704" b="42576"/>
            <a:stretch/>
          </p:blipFill>
          <p:spPr>
            <a:xfrm>
              <a:off x="8288782" y="2320475"/>
              <a:ext cx="1455010" cy="1455010"/>
            </a:xfrm>
            <a:prstGeom prst="ellipse">
              <a:avLst/>
            </a:prstGeom>
          </p:spPr>
        </p:pic>
      </p:grpSp>
    </p:spTree>
    <p:extLst>
      <p:ext uri="{BB962C8B-B14F-4D97-AF65-F5344CB8AC3E}">
        <p14:creationId xmlns:p14="http://schemas.microsoft.com/office/powerpoint/2010/main" val="124701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B7F1F1-BBD2-4E68-B754-B4E4089C8830}"/>
              </a:ext>
            </a:extLst>
          </p:cNvPr>
          <p:cNvPicPr>
            <a:picLocks noChangeAspect="1"/>
          </p:cNvPicPr>
          <p:nvPr/>
        </p:nvPicPr>
        <p:blipFill>
          <a:blip r:embed="rId3"/>
          <a:stretch>
            <a:fillRect/>
          </a:stretch>
        </p:blipFill>
        <p:spPr>
          <a:xfrm>
            <a:off x="-132351" y="0"/>
            <a:ext cx="10045274" cy="4762500"/>
          </a:xfrm>
          <a:prstGeom prst="rect">
            <a:avLst/>
          </a:prstGeom>
        </p:spPr>
      </p:pic>
      <p:sp>
        <p:nvSpPr>
          <p:cNvPr id="3" name="TextBox 2">
            <a:extLst>
              <a:ext uri="{FF2B5EF4-FFF2-40B4-BE49-F238E27FC236}">
                <a16:creationId xmlns:a16="http://schemas.microsoft.com/office/drawing/2014/main" id="{6114CCA6-0CEC-4B25-B4C8-984C226F7575}"/>
              </a:ext>
            </a:extLst>
          </p:cNvPr>
          <p:cNvSpPr txBox="1"/>
          <p:nvPr/>
        </p:nvSpPr>
        <p:spPr>
          <a:xfrm>
            <a:off x="191115" y="4803859"/>
            <a:ext cx="4171335" cy="253916"/>
          </a:xfrm>
          <a:prstGeom prst="rect">
            <a:avLst/>
          </a:prstGeom>
          <a:noFill/>
        </p:spPr>
        <p:txBody>
          <a:bodyPr wrap="none" rtlCol="0">
            <a:spAutoFit/>
          </a:bodyPr>
          <a:lstStyle/>
          <a:p>
            <a:r>
              <a:rPr lang="en-US" sz="1050" dirty="0">
                <a:solidFill>
                  <a:schemeClr val="bg1"/>
                </a:solidFill>
              </a:rPr>
              <a:t>Source: </a:t>
            </a:r>
            <a:r>
              <a:rPr lang="en-US" sz="1050" dirty="0">
                <a:hlinkClick r:id="rId4"/>
              </a:rPr>
              <a:t>https://www.cdc.gov/coronavirus/2019-ncov/summary.html</a:t>
            </a:r>
            <a:r>
              <a:rPr lang="en-US" sz="1050" dirty="0"/>
              <a:t> </a:t>
            </a:r>
          </a:p>
        </p:txBody>
      </p:sp>
      <p:sp>
        <p:nvSpPr>
          <p:cNvPr id="4" name="TextBox 3">
            <a:extLst>
              <a:ext uri="{FF2B5EF4-FFF2-40B4-BE49-F238E27FC236}">
                <a16:creationId xmlns:a16="http://schemas.microsoft.com/office/drawing/2014/main" id="{CCC234AC-067F-4723-8458-526E38D61A3C}"/>
              </a:ext>
            </a:extLst>
          </p:cNvPr>
          <p:cNvSpPr txBox="1"/>
          <p:nvPr/>
        </p:nvSpPr>
        <p:spPr>
          <a:xfrm>
            <a:off x="6806143" y="4803859"/>
            <a:ext cx="2146742" cy="253916"/>
          </a:xfrm>
          <a:prstGeom prst="rect">
            <a:avLst/>
          </a:prstGeom>
          <a:noFill/>
        </p:spPr>
        <p:txBody>
          <a:bodyPr wrap="none" rtlCol="0">
            <a:spAutoFit/>
          </a:bodyPr>
          <a:lstStyle/>
          <a:p>
            <a:r>
              <a:rPr lang="en-US" sz="1050" dirty="0">
                <a:solidFill>
                  <a:schemeClr val="bg1"/>
                </a:solidFill>
              </a:rPr>
              <a:t>As of Mar 11, 2020 (8 days later)</a:t>
            </a:r>
          </a:p>
        </p:txBody>
      </p:sp>
    </p:spTree>
    <p:extLst>
      <p:ext uri="{BB962C8B-B14F-4D97-AF65-F5344CB8AC3E}">
        <p14:creationId xmlns:p14="http://schemas.microsoft.com/office/powerpoint/2010/main" val="273241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11" name="Rectangle 10">
            <a:extLst>
              <a:ext uri="{FF2B5EF4-FFF2-40B4-BE49-F238E27FC236}">
                <a16:creationId xmlns:a16="http://schemas.microsoft.com/office/drawing/2014/main" id="{44D6B8F4-57CF-449B-9131-065D744E9362}"/>
              </a:ext>
            </a:extLst>
          </p:cNvPr>
          <p:cNvSpPr/>
          <p:nvPr/>
        </p:nvSpPr>
        <p:spPr>
          <a:xfrm>
            <a:off x="278725" y="209550"/>
            <a:ext cx="3312200" cy="476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CA377DB-48DE-40FE-BA0F-3788DD5B58E4}"/>
              </a:ext>
            </a:extLst>
          </p:cNvPr>
          <p:cNvGrpSpPr/>
          <p:nvPr/>
        </p:nvGrpSpPr>
        <p:grpSpPr>
          <a:xfrm flipH="1">
            <a:off x="5324856" y="3979136"/>
            <a:ext cx="3540419" cy="994173"/>
            <a:chOff x="370519" y="2416768"/>
            <a:chExt cx="5181539" cy="1455010"/>
          </a:xfrm>
        </p:grpSpPr>
        <p:sp>
          <p:nvSpPr>
            <p:cNvPr id="5" name="TextBox 4">
              <a:extLst>
                <a:ext uri="{FF2B5EF4-FFF2-40B4-BE49-F238E27FC236}">
                  <a16:creationId xmlns:a16="http://schemas.microsoft.com/office/drawing/2014/main" id="{B11B8FD9-B764-41A0-A167-6E816B9FD617}"/>
                </a:ext>
              </a:extLst>
            </p:cNvPr>
            <p:cNvSpPr txBox="1"/>
            <p:nvPr/>
          </p:nvSpPr>
          <p:spPr>
            <a:xfrm>
              <a:off x="1374032" y="2582572"/>
              <a:ext cx="4178026" cy="1123400"/>
            </a:xfrm>
            <a:prstGeom prst="roundRect">
              <a:avLst>
                <a:gd name="adj" fmla="val 4150"/>
              </a:avLst>
            </a:prstGeom>
            <a:solidFill>
              <a:srgbClr val="FFFFFF">
                <a:alpha val="85000"/>
              </a:srgbClr>
            </a:solidFill>
          </p:spPr>
          <p:txBody>
            <a:bodyPr wrap="square" lIns="91440" tIns="73152" bIns="73152" rtlCol="0">
              <a:spAutoFit/>
            </a:bodyPr>
            <a:lstStyle/>
            <a:p>
              <a:pPr marL="57150">
                <a:spcBef>
                  <a:spcPts val="400"/>
                </a:spcBef>
              </a:pPr>
              <a:r>
                <a:rPr lang="en-US" sz="1200" b="1" dirty="0">
                  <a:solidFill>
                    <a:schemeClr val="tx1">
                      <a:lumMod val="75000"/>
                      <a:lumOff val="25000"/>
                    </a:schemeClr>
                  </a:solidFill>
                  <a:latin typeface="Titillium Web" panose="020B0604020202020204" charset="0"/>
                </a:rPr>
                <a:t>Nicole Webber</a:t>
              </a:r>
            </a:p>
            <a:p>
              <a:pPr marL="57150">
                <a:spcBef>
                  <a:spcPts val="400"/>
                </a:spcBef>
              </a:pPr>
              <a:r>
                <a:rPr lang="en-US" sz="1200" dirty="0">
                  <a:solidFill>
                    <a:schemeClr val="tx1">
                      <a:lumMod val="75000"/>
                      <a:lumOff val="25000"/>
                    </a:schemeClr>
                  </a:solidFill>
                  <a:latin typeface="Titillium Web" panose="020B0604020202020204" charset="0"/>
                </a:rPr>
                <a:t>Assistant Professor,</a:t>
              </a:r>
            </a:p>
            <a:p>
              <a:pPr marL="57150"/>
              <a:r>
                <a:rPr lang="en-US" sz="1200" dirty="0">
                  <a:solidFill>
                    <a:schemeClr val="tx1">
                      <a:lumMod val="75000"/>
                      <a:lumOff val="25000"/>
                    </a:schemeClr>
                  </a:solidFill>
                  <a:latin typeface="Titillium Web" panose="020B0604020202020204" charset="0"/>
                </a:rPr>
                <a:t>Business &amp; Communication Librarian</a:t>
              </a:r>
            </a:p>
          </p:txBody>
        </p:sp>
        <p:pic>
          <p:nvPicPr>
            <p:cNvPr id="6" name="Picture 5">
              <a:extLst>
                <a:ext uri="{FF2B5EF4-FFF2-40B4-BE49-F238E27FC236}">
                  <a16:creationId xmlns:a16="http://schemas.microsoft.com/office/drawing/2014/main" id="{53D86025-263B-467B-997B-C73052ADB503}"/>
                </a:ext>
              </a:extLst>
            </p:cNvPr>
            <p:cNvPicPr>
              <a:picLocks noChangeAspect="1"/>
            </p:cNvPicPr>
            <p:nvPr/>
          </p:nvPicPr>
          <p:blipFill>
            <a:blip r:embed="rId3"/>
            <a:srcRect/>
            <a:stretch/>
          </p:blipFill>
          <p:spPr>
            <a:xfrm>
              <a:off x="370519" y="2416768"/>
              <a:ext cx="1455010" cy="1455010"/>
            </a:xfrm>
            <a:prstGeom prst="ellipse">
              <a:avLst/>
            </a:prstGeom>
          </p:spPr>
        </p:pic>
      </p:grpSp>
      <p:pic>
        <p:nvPicPr>
          <p:cNvPr id="1026" name="Picture 2" descr="reuters-chart">
            <a:extLst>
              <a:ext uri="{FF2B5EF4-FFF2-40B4-BE49-F238E27FC236}">
                <a16:creationId xmlns:a16="http://schemas.microsoft.com/office/drawing/2014/main" id="{A80E338C-287B-472D-A133-CCA19D078B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98"/>
          <a:stretch/>
        </p:blipFill>
        <p:spPr bwMode="auto">
          <a:xfrm>
            <a:off x="410018" y="342900"/>
            <a:ext cx="3048000" cy="37317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FBD7668-5B6C-4913-8591-27A66619EC50}"/>
              </a:ext>
            </a:extLst>
          </p:cNvPr>
          <p:cNvSpPr>
            <a:spLocks noGrp="1"/>
          </p:cNvSpPr>
          <p:nvPr>
            <p:ph type="body" idx="1"/>
          </p:nvPr>
        </p:nvSpPr>
        <p:spPr>
          <a:xfrm>
            <a:off x="3971925" y="1433543"/>
            <a:ext cx="4893350" cy="2308478"/>
          </a:xfrm>
        </p:spPr>
        <p:txBody>
          <a:bodyPr/>
          <a:lstStyle/>
          <a:p>
            <a:pPr marL="38100" indent="0" algn="l">
              <a:buNone/>
            </a:pPr>
            <a:r>
              <a:rPr lang="en-US" sz="1600" dirty="0">
                <a:latin typeface="Titillium Web" panose="020B0604020202020204" charset="0"/>
              </a:rPr>
              <a:t>Accurately depicting data with colors, symbols, and other encoding is a challenging endeavor that requires skill and the understanding of basic principles.</a:t>
            </a:r>
            <a:endParaRPr lang="en-US" sz="1600" i="1" dirty="0">
              <a:solidFill>
                <a:schemeClr val="accent2"/>
              </a:solidFill>
              <a:latin typeface="Titillium Web" panose="020B0604020202020204" charset="0"/>
            </a:endParaRPr>
          </a:p>
          <a:p>
            <a:pPr marL="38100" indent="0" algn="l">
              <a:buNone/>
            </a:pPr>
            <a:r>
              <a:rPr lang="en-US" sz="1600" dirty="0">
                <a:solidFill>
                  <a:schemeClr val="bg1"/>
                </a:solidFill>
                <a:latin typeface="Titillium Web" panose="020B0604020202020204" charset="0"/>
              </a:rPr>
              <a:t>When graphs, charts, infographics, and other visuals misrepresent the data behind them, it may be the result of a simple oversight or it may be that the creator is purposefully trying to deceive their viewer into a particular conclusion.</a:t>
            </a:r>
          </a:p>
        </p:txBody>
      </p:sp>
      <p:sp>
        <p:nvSpPr>
          <p:cNvPr id="12" name="Content Placeholder 2">
            <a:extLst>
              <a:ext uri="{FF2B5EF4-FFF2-40B4-BE49-F238E27FC236}">
                <a16:creationId xmlns:a16="http://schemas.microsoft.com/office/drawing/2014/main" id="{B78E0296-0C7A-4C77-9805-8CEAE4FA338F}"/>
              </a:ext>
            </a:extLst>
          </p:cNvPr>
          <p:cNvSpPr txBox="1">
            <a:spLocks/>
          </p:cNvSpPr>
          <p:nvPr/>
        </p:nvSpPr>
        <p:spPr>
          <a:xfrm>
            <a:off x="410019" y="4207969"/>
            <a:ext cx="3047999" cy="7259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chemeClr val="lt1"/>
                </a:solidFill>
                <a:latin typeface="Titillium Web"/>
                <a:ea typeface="Titillium Web"/>
                <a:cs typeface="Titillium Web"/>
                <a:sym typeface="Titillium Web"/>
              </a:defRPr>
            </a:lvl9pPr>
          </a:lstStyle>
          <a:p>
            <a:pPr marL="0" lvl="1" indent="0">
              <a:lnSpc>
                <a:spcPct val="80000"/>
              </a:lnSpc>
              <a:spcAft>
                <a:spcPts val="600"/>
              </a:spcAft>
              <a:buFont typeface="Titillium Web"/>
              <a:buNone/>
            </a:pPr>
            <a:r>
              <a:rPr lang="en-US" sz="1100" dirty="0">
                <a:solidFill>
                  <a:schemeClr val="tx1">
                    <a:lumMod val="75000"/>
                    <a:lumOff val="25000"/>
                  </a:schemeClr>
                </a:solidFill>
                <a:latin typeface="Titillium Web" panose="020B0604020202020204" charset="0"/>
              </a:rPr>
              <a:t>This problematic chart places “0” at the top of the y-axis, making it appear that there were fewer gun deaths in 2012 than 2005.</a:t>
            </a:r>
          </a:p>
          <a:p>
            <a:pPr marL="0" lvl="1" indent="0" algn="r">
              <a:lnSpc>
                <a:spcPct val="80000"/>
              </a:lnSpc>
              <a:spcAft>
                <a:spcPts val="600"/>
              </a:spcAft>
              <a:buFont typeface="Titillium Web"/>
              <a:buNone/>
            </a:pPr>
            <a:r>
              <a:rPr lang="en-US" sz="1100" dirty="0">
                <a:solidFill>
                  <a:schemeClr val="tx1">
                    <a:lumMod val="75000"/>
                    <a:lumOff val="25000"/>
                  </a:schemeClr>
                </a:solidFill>
                <a:latin typeface="Titillium Web" panose="020B0604020202020204" charset="0"/>
              </a:rPr>
              <a:t>Source: </a:t>
            </a:r>
            <a:r>
              <a:rPr lang="en-US" sz="1100" dirty="0">
                <a:solidFill>
                  <a:schemeClr val="accent3">
                    <a:lumMod val="50000"/>
                  </a:schemeClr>
                </a:solidFill>
                <a:latin typeface="Titillium Web" panose="020B0604020202020204" charset="0"/>
                <a:hlinkClick r:id="rId5">
                  <a:extLst>
                    <a:ext uri="{A12FA001-AC4F-418D-AE19-62706E023703}">
                      <ahyp:hlinkClr xmlns:ahyp="http://schemas.microsoft.com/office/drawing/2018/hyperlinkcolor" xmlns="" val="tx"/>
                    </a:ext>
                  </a:extLst>
                </a:hlinkClick>
              </a:rPr>
              <a:t>Live Science 2014</a:t>
            </a:r>
            <a:endParaRPr lang="en-US" sz="1800" dirty="0">
              <a:solidFill>
                <a:schemeClr val="accent3">
                  <a:lumMod val="50000"/>
                </a:schemeClr>
              </a:solidFill>
              <a:latin typeface="Titillium Web" panose="020B060402020202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2" name="Google Shape;809;p19">
            <a:extLst>
              <a:ext uri="{FF2B5EF4-FFF2-40B4-BE49-F238E27FC236}">
                <a16:creationId xmlns:a16="http://schemas.microsoft.com/office/drawing/2014/main" id="{BDCD7C2C-6537-44AF-B3A5-44A8AA3A5AC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7" name="Oval 6">
            <a:extLst>
              <a:ext uri="{FF2B5EF4-FFF2-40B4-BE49-F238E27FC236}">
                <a16:creationId xmlns:a16="http://schemas.microsoft.com/office/drawing/2014/main" id="{DB35C5E4-8597-4106-ACAA-15FACC216F31}"/>
              </a:ext>
            </a:extLst>
          </p:cNvPr>
          <p:cNvSpPr/>
          <p:nvPr/>
        </p:nvSpPr>
        <p:spPr>
          <a:xfrm>
            <a:off x="-1627289" y="-292099"/>
            <a:ext cx="5179868" cy="5753100"/>
          </a:xfrm>
          <a:prstGeom prst="ellipse">
            <a:avLst/>
          </a:prstGeom>
          <a:solidFill>
            <a:schemeClr val="bg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2CAC8-6354-4BBF-BF4C-32F83C29A9B5}"/>
              </a:ext>
            </a:extLst>
          </p:cNvPr>
          <p:cNvSpPr>
            <a:spLocks noGrp="1"/>
          </p:cNvSpPr>
          <p:nvPr>
            <p:ph type="title"/>
          </p:nvPr>
        </p:nvSpPr>
        <p:spPr>
          <a:xfrm>
            <a:off x="441960" y="1357658"/>
            <a:ext cx="2653665" cy="2428184"/>
          </a:xfrm>
        </p:spPr>
        <p:txBody>
          <a:bodyPr anchor="ctr">
            <a:normAutofit/>
          </a:bodyPr>
          <a:lstStyle/>
          <a:p>
            <a:r>
              <a:rPr lang="en-US" sz="3600" dirty="0"/>
              <a:t>The Learning Opportunity</a:t>
            </a:r>
          </a:p>
        </p:txBody>
      </p:sp>
      <p:sp>
        <p:nvSpPr>
          <p:cNvPr id="23" name="Content Placeholder 2">
            <a:extLst>
              <a:ext uri="{FF2B5EF4-FFF2-40B4-BE49-F238E27FC236}">
                <a16:creationId xmlns:a16="http://schemas.microsoft.com/office/drawing/2014/main" id="{76F96A85-87CD-4CBD-B820-57F612F5CC00}"/>
              </a:ext>
            </a:extLst>
          </p:cNvPr>
          <p:cNvSpPr>
            <a:spLocks noGrp="1"/>
          </p:cNvSpPr>
          <p:nvPr>
            <p:ph idx="1"/>
          </p:nvPr>
        </p:nvSpPr>
        <p:spPr>
          <a:xfrm>
            <a:off x="3637207" y="313267"/>
            <a:ext cx="5373443" cy="4573057"/>
          </a:xfrm>
        </p:spPr>
        <p:txBody>
          <a:bodyPr anchor="ctr">
            <a:noAutofit/>
          </a:bodyPr>
          <a:lstStyle/>
          <a:p>
            <a:pPr marL="398463" indent="-322263">
              <a:lnSpc>
                <a:spcPct val="90000"/>
              </a:lnSpc>
            </a:pPr>
            <a:r>
              <a:rPr lang="en-US" sz="1600" dirty="0"/>
              <a:t>Helping students </a:t>
            </a:r>
            <a:r>
              <a:rPr lang="en-US" sz="1600" b="1" dirty="0">
                <a:solidFill>
                  <a:schemeClr val="accent2"/>
                </a:solidFill>
              </a:rPr>
              <a:t>make inferences based on empirical evidence </a:t>
            </a:r>
          </a:p>
          <a:p>
            <a:pPr marL="855663" lvl="1" indent="-322263">
              <a:lnSpc>
                <a:spcPct val="90000"/>
              </a:lnSpc>
              <a:spcBef>
                <a:spcPts val="600"/>
              </a:spcBef>
            </a:pPr>
            <a:r>
              <a:rPr lang="en-US" sz="1600" dirty="0">
                <a:solidFill>
                  <a:schemeClr val="accent5"/>
                </a:solidFill>
              </a:rPr>
              <a:t>Rather than hearsay, social media, fear, stigma, or other unsubstantiated sources</a:t>
            </a:r>
          </a:p>
          <a:p>
            <a:pPr marL="398463" indent="-322263">
              <a:lnSpc>
                <a:spcPct val="90000"/>
              </a:lnSpc>
            </a:pPr>
            <a:r>
              <a:rPr lang="en-US" sz="1600" dirty="0"/>
              <a:t>Helping students </a:t>
            </a:r>
            <a:r>
              <a:rPr lang="en-US" sz="1600" b="1" dirty="0">
                <a:solidFill>
                  <a:schemeClr val="accent2"/>
                </a:solidFill>
              </a:rPr>
              <a:t>revise inferences as new data becomes available</a:t>
            </a:r>
          </a:p>
          <a:p>
            <a:pPr marL="855663" lvl="1" indent="-322263">
              <a:lnSpc>
                <a:spcPct val="90000"/>
              </a:lnSpc>
              <a:spcBef>
                <a:spcPts val="600"/>
              </a:spcBef>
            </a:pPr>
            <a:r>
              <a:rPr lang="en-US" sz="1600" dirty="0">
                <a:solidFill>
                  <a:schemeClr val="accent5"/>
                </a:solidFill>
              </a:rPr>
              <a:t>Science as self correcting</a:t>
            </a:r>
          </a:p>
          <a:p>
            <a:pPr marL="398463" indent="-322263">
              <a:lnSpc>
                <a:spcPct val="90000"/>
              </a:lnSpc>
            </a:pPr>
            <a:r>
              <a:rPr lang="en-US" sz="1600" dirty="0"/>
              <a:t>Helping students </a:t>
            </a:r>
            <a:r>
              <a:rPr lang="en-US" sz="1600" b="1" dirty="0">
                <a:solidFill>
                  <a:schemeClr val="accent2"/>
                </a:solidFill>
              </a:rPr>
              <a:t>evaluate the source of data</a:t>
            </a:r>
          </a:p>
          <a:p>
            <a:pPr marL="855663" lvl="1" indent="-322263">
              <a:lnSpc>
                <a:spcPct val="90000"/>
              </a:lnSpc>
              <a:spcBef>
                <a:spcPts val="600"/>
              </a:spcBef>
            </a:pPr>
            <a:r>
              <a:rPr lang="en-US" sz="1600" dirty="0">
                <a:solidFill>
                  <a:schemeClr val="accent5"/>
                </a:solidFill>
              </a:rPr>
              <a:t>Relative reliability of sources (primary scientific literature, internet source, social media, etc.)</a:t>
            </a:r>
          </a:p>
          <a:p>
            <a:pPr marL="398463" indent="-322263">
              <a:lnSpc>
                <a:spcPct val="90000"/>
              </a:lnSpc>
            </a:pPr>
            <a:r>
              <a:rPr lang="en-US" sz="1600" dirty="0"/>
              <a:t>Helping students </a:t>
            </a:r>
            <a:r>
              <a:rPr lang="en-US" sz="1600" b="1" dirty="0">
                <a:solidFill>
                  <a:schemeClr val="accent2"/>
                </a:solidFill>
              </a:rPr>
              <a:t>rely on empirical data to explain natural phenomena</a:t>
            </a:r>
          </a:p>
          <a:p>
            <a:pPr marL="855663" lvl="1" indent="-322263">
              <a:lnSpc>
                <a:spcPct val="90000"/>
              </a:lnSpc>
              <a:spcBef>
                <a:spcPts val="600"/>
              </a:spcBef>
            </a:pPr>
            <a:r>
              <a:rPr lang="en-US" sz="1600" dirty="0">
                <a:solidFill>
                  <a:schemeClr val="accent5"/>
                </a:solidFill>
              </a:rPr>
              <a:t>Debunking conspiracy theories or supernatural explanations as being scientific</a:t>
            </a:r>
          </a:p>
          <a:p>
            <a:pPr marL="398463" indent="-322263">
              <a:lnSpc>
                <a:spcPct val="90000"/>
              </a:lnSpc>
            </a:pPr>
            <a:r>
              <a:rPr lang="en-US" sz="1600" dirty="0"/>
              <a:t>Helping students </a:t>
            </a:r>
            <a:r>
              <a:rPr lang="en-US" sz="1600" b="1" dirty="0">
                <a:solidFill>
                  <a:schemeClr val="accent2"/>
                </a:solidFill>
              </a:rPr>
              <a:t>understand their world better</a:t>
            </a:r>
          </a:p>
          <a:p>
            <a:pPr marL="855663" lvl="1" indent="-322263">
              <a:lnSpc>
                <a:spcPct val="90000"/>
              </a:lnSpc>
              <a:spcBef>
                <a:spcPts val="600"/>
              </a:spcBef>
            </a:pPr>
            <a:r>
              <a:rPr lang="en-US" sz="1600" dirty="0">
                <a:solidFill>
                  <a:schemeClr val="accent5"/>
                </a:solidFill>
              </a:rPr>
              <a:t>Making sense of information</a:t>
            </a:r>
          </a:p>
        </p:txBody>
      </p:sp>
      <p:grpSp>
        <p:nvGrpSpPr>
          <p:cNvPr id="8" name="Group 7">
            <a:extLst>
              <a:ext uri="{FF2B5EF4-FFF2-40B4-BE49-F238E27FC236}">
                <a16:creationId xmlns:a16="http://schemas.microsoft.com/office/drawing/2014/main" id="{4572D252-F7CE-4136-BA74-0A2FC6FF025C}"/>
              </a:ext>
            </a:extLst>
          </p:cNvPr>
          <p:cNvGrpSpPr/>
          <p:nvPr/>
        </p:nvGrpSpPr>
        <p:grpSpPr>
          <a:xfrm>
            <a:off x="60261" y="4110037"/>
            <a:ext cx="2832264" cy="994172"/>
            <a:chOff x="8288782" y="2320475"/>
            <a:chExt cx="4145131" cy="1455010"/>
          </a:xfrm>
        </p:grpSpPr>
        <p:sp>
          <p:nvSpPr>
            <p:cNvPr id="9" name="TextBox 8">
              <a:extLst>
                <a:ext uri="{FF2B5EF4-FFF2-40B4-BE49-F238E27FC236}">
                  <a16:creationId xmlns:a16="http://schemas.microsoft.com/office/drawing/2014/main" id="{5692AAD9-3E21-4DF1-A59E-71CADDC3DE00}"/>
                </a:ext>
              </a:extLst>
            </p:cNvPr>
            <p:cNvSpPr txBox="1"/>
            <p:nvPr/>
          </p:nvSpPr>
          <p:spPr>
            <a:xfrm>
              <a:off x="9496842" y="2569542"/>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174625">
                <a:spcBef>
                  <a:spcPts val="600"/>
                </a:spcBef>
              </a:pPr>
              <a:r>
                <a:rPr lang="en-US" b="1" dirty="0">
                  <a:solidFill>
                    <a:schemeClr val="tx1">
                      <a:lumMod val="75000"/>
                      <a:lumOff val="25000"/>
                    </a:schemeClr>
                  </a:solidFill>
                  <a:latin typeface="Titillium Web" panose="020B0604020202020204" charset="0"/>
                </a:rPr>
                <a:t>Dr. Rob Reinsvold</a:t>
              </a:r>
            </a:p>
            <a:p>
              <a:pPr marL="174625">
                <a:spcBef>
                  <a:spcPts val="600"/>
                </a:spcBef>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10" name="Picture 9" descr="A person in a blue shirt&#10;&#10;Description automatically generated">
              <a:extLst>
                <a:ext uri="{FF2B5EF4-FFF2-40B4-BE49-F238E27FC236}">
                  <a16:creationId xmlns:a16="http://schemas.microsoft.com/office/drawing/2014/main" id="{D9C506D7-4CC0-4730-9095-9C631A6A134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17433" t="1303" r="10704" b="42576"/>
            <a:stretch/>
          </p:blipFill>
          <p:spPr>
            <a:xfrm>
              <a:off x="8288782" y="2320475"/>
              <a:ext cx="1455010" cy="1455010"/>
            </a:xfrm>
            <a:prstGeom prst="ellipse">
              <a:avLst/>
            </a:prstGeom>
          </p:spPr>
        </p:pic>
      </p:grpSp>
    </p:spTree>
    <p:extLst>
      <p:ext uri="{BB962C8B-B14F-4D97-AF65-F5344CB8AC3E}">
        <p14:creationId xmlns:p14="http://schemas.microsoft.com/office/powerpoint/2010/main" val="317185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3" descr="A black sign with white text&#10;&#10;Description automatically generated">
            <a:extLst>
              <a:ext uri="{FF2B5EF4-FFF2-40B4-BE49-F238E27FC236}">
                <a16:creationId xmlns:a16="http://schemas.microsoft.com/office/drawing/2014/main" id="{3DA9CDAD-113E-4E0A-BBB4-32F663330A12}"/>
              </a:ext>
            </a:extLst>
          </p:cNvPr>
          <p:cNvPicPr>
            <a:picLocks noChangeAspect="1"/>
          </p:cNvPicPr>
          <p:nvPr/>
        </p:nvPicPr>
        <p:blipFill>
          <a:blip r:embed="rId2">
            <a:duotone>
              <a:schemeClr val="bg2">
                <a:shade val="45000"/>
                <a:satMod val="135000"/>
              </a:schemeClr>
              <a:prstClr val="white"/>
            </a:duotone>
          </a:blip>
          <a:stretch>
            <a:fillRect/>
          </a:stretch>
        </p:blipFill>
        <p:spPr>
          <a:xfrm>
            <a:off x="4572000" y="971511"/>
            <a:ext cx="3743325" cy="3743325"/>
          </a:xfrm>
          <a:prstGeom prst="rect">
            <a:avLst/>
          </a:prstGeom>
        </p:spPr>
      </p:pic>
      <p:sp>
        <p:nvSpPr>
          <p:cNvPr id="16" name="Google Shape;809;p19">
            <a:extLst>
              <a:ext uri="{FF2B5EF4-FFF2-40B4-BE49-F238E27FC236}">
                <a16:creationId xmlns:a16="http://schemas.microsoft.com/office/drawing/2014/main" id="{3E3BAA94-EE34-4566-ACDC-16A4DB6E2C32}"/>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118947" y="1363133"/>
            <a:ext cx="5367454" cy="2960082"/>
          </a:xfrm>
        </p:spPr>
        <p:txBody>
          <a:bodyPr>
            <a:noAutofit/>
          </a:bodyPr>
          <a:lstStyle/>
          <a:p>
            <a:pPr marL="460375" lvl="1" indent="-288925">
              <a:spcAft>
                <a:spcPts val="600"/>
              </a:spcAft>
            </a:pPr>
            <a:r>
              <a:rPr lang="en-US" sz="2000" dirty="0">
                <a:solidFill>
                  <a:schemeClr val="bg1"/>
                </a:solidFill>
                <a:latin typeface="+mn-lt"/>
              </a:rPr>
              <a:t>Master Program in Digital Media, University of Northern Colorado, USA</a:t>
            </a:r>
          </a:p>
          <a:p>
            <a:pPr marL="460375" lvl="1" indent="-288925">
              <a:spcAft>
                <a:spcPts val="600"/>
              </a:spcAft>
            </a:pPr>
            <a:r>
              <a:rPr lang="en-US" sz="2000" dirty="0">
                <a:solidFill>
                  <a:schemeClr val="bg1"/>
                </a:solidFill>
                <a:latin typeface="+mn-lt"/>
              </a:rPr>
              <a:t>Master Program in Computer Graphics, Shandong Normal University, China</a:t>
            </a: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Introduction</a:t>
            </a:r>
          </a:p>
        </p:txBody>
      </p:sp>
      <p:grpSp>
        <p:nvGrpSpPr>
          <p:cNvPr id="13" name="Group 12">
            <a:extLst>
              <a:ext uri="{FF2B5EF4-FFF2-40B4-BE49-F238E27FC236}">
                <a16:creationId xmlns:a16="http://schemas.microsoft.com/office/drawing/2014/main" id="{EB618B5C-EF4B-4518-A4F8-953E64B3F8C1}"/>
              </a:ext>
            </a:extLst>
          </p:cNvPr>
          <p:cNvGrpSpPr/>
          <p:nvPr/>
        </p:nvGrpSpPr>
        <p:grpSpPr>
          <a:xfrm>
            <a:off x="118946" y="3946311"/>
            <a:ext cx="5261259" cy="990017"/>
            <a:chOff x="4670155" y="2416767"/>
            <a:chExt cx="7210755" cy="1455010"/>
          </a:xfrm>
        </p:grpSpPr>
        <p:sp>
          <p:nvSpPr>
            <p:cNvPr id="14" name="TextBox 13">
              <a:extLst>
                <a:ext uri="{FF2B5EF4-FFF2-40B4-BE49-F238E27FC236}">
                  <a16:creationId xmlns:a16="http://schemas.microsoft.com/office/drawing/2014/main" id="{9C90E464-DC39-498F-831C-757DD1E7F95D}"/>
                </a:ext>
              </a:extLst>
            </p:cNvPr>
            <p:cNvSpPr txBox="1"/>
            <p:nvPr/>
          </p:nvSpPr>
          <p:spPr>
            <a:xfrm>
              <a:off x="5600601" y="2634461"/>
              <a:ext cx="6280309" cy="1037437"/>
            </a:xfrm>
            <a:prstGeom prst="roundRect">
              <a:avLst>
                <a:gd name="adj" fmla="val 4150"/>
              </a:avLst>
            </a:prstGeom>
            <a:solidFill>
              <a:srgbClr val="FFFFFF">
                <a:alpha val="85000"/>
              </a:srgbClr>
            </a:solidFill>
          </p:spPr>
          <p:txBody>
            <a:bodyPr wrap="square" lIns="91440" tIns="91440" bIns="91440" rtlCol="0">
              <a:spAutoFit/>
            </a:bodyPr>
            <a:lstStyle/>
            <a:p>
              <a:pPr marL="347663">
                <a:spcBef>
                  <a:spcPts val="600"/>
                </a:spcBef>
              </a:pPr>
              <a:r>
                <a:rPr lang="en-US" b="1" dirty="0">
                  <a:solidFill>
                    <a:schemeClr val="tx1">
                      <a:lumMod val="75000"/>
                      <a:lumOff val="25000"/>
                    </a:schemeClr>
                  </a:solidFill>
                  <a:latin typeface="Titillium Web" panose="020B0604020202020204" charset="0"/>
                </a:rPr>
                <a:t>Jingying (Crystal) Zhen</a:t>
              </a:r>
            </a:p>
            <a:p>
              <a:pPr marL="347663">
                <a:spcBef>
                  <a:spcPts val="600"/>
                </a:spcBef>
              </a:pPr>
              <a:r>
                <a:rPr lang="en-US" dirty="0">
                  <a:solidFill>
                    <a:schemeClr val="tx1">
                      <a:lumMod val="75000"/>
                      <a:lumOff val="25000"/>
                    </a:schemeClr>
                  </a:solidFill>
                  <a:latin typeface="Titillium Web" panose="020B0604020202020204" charset="0"/>
                </a:rPr>
                <a:t>Graduate Student, Digital Media &amp; Computer Graphics</a:t>
              </a:r>
            </a:p>
          </p:txBody>
        </p:sp>
        <p:pic>
          <p:nvPicPr>
            <p:cNvPr id="15" name="图片 1" descr="1">
              <a:extLst>
                <a:ext uri="{FF2B5EF4-FFF2-40B4-BE49-F238E27FC236}">
                  <a16:creationId xmlns:a16="http://schemas.microsoft.com/office/drawing/2014/main" id="{89ACEB21-2878-40F6-BBEA-A1EEEE6875B1}"/>
                </a:ext>
              </a:extLst>
            </p:cNvPr>
            <p:cNvPicPr>
              <a:picLocks noChangeAspect="1"/>
            </p:cNvPicPr>
            <p:nvPr/>
          </p:nvPicPr>
          <p:blipFill rotWithShape="1">
            <a:blip r:embed="rId3"/>
            <a:srcRect l="10475" t="21498" r="55775" b="18541"/>
            <a:stretch/>
          </p:blipFill>
          <p:spPr>
            <a:xfrm>
              <a:off x="4670155" y="2416767"/>
              <a:ext cx="1356856" cy="1455010"/>
            </a:xfrm>
            <a:prstGeom prst="ellipse">
              <a:avLst/>
            </a:prstGeom>
          </p:spPr>
        </p:pic>
      </p:grpSp>
    </p:spTree>
    <p:extLst>
      <p:ext uri="{BB962C8B-B14F-4D97-AF65-F5344CB8AC3E}">
        <p14:creationId xmlns:p14="http://schemas.microsoft.com/office/powerpoint/2010/main" val="2703366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图片 1" descr="3"/>
          <p:cNvPicPr>
            <a:picLocks noChangeAspect="1"/>
          </p:cNvPicPr>
          <p:nvPr/>
        </p:nvPicPr>
        <p:blipFill rotWithShape="1">
          <a:blip r:embed="rId4"/>
          <a:srcRect t="27367" b="23145"/>
          <a:stretch/>
        </p:blipFill>
        <p:spPr>
          <a:xfrm>
            <a:off x="574309" y="2483152"/>
            <a:ext cx="7995383" cy="2225426"/>
          </a:xfrm>
          <a:prstGeom prst="rect">
            <a:avLst/>
          </a:prstGeom>
        </p:spPr>
      </p:pic>
      <p:sp>
        <p:nvSpPr>
          <p:cNvPr id="3" name="文本框 2"/>
          <p:cNvSpPr txBox="1"/>
          <p:nvPr/>
        </p:nvSpPr>
        <p:spPr>
          <a:xfrm>
            <a:off x="2279333" y="1110343"/>
            <a:ext cx="4585335" cy="1003933"/>
          </a:xfrm>
          <a:prstGeom prst="rect">
            <a:avLst/>
          </a:prstGeom>
          <a:noFill/>
        </p:spPr>
        <p:txBody>
          <a:bodyPr wrap="square" rtlCol="0">
            <a:noAutofit/>
          </a:bodyPr>
          <a:lstStyle/>
          <a:p>
            <a:pPr algn="ctr" fontAlgn="auto"/>
            <a:r>
              <a:rPr lang="zh-CN" altLang="en-US" sz="2000" dirty="0">
                <a:solidFill>
                  <a:schemeClr val="bg1"/>
                </a:solidFill>
                <a:latin typeface="+mn-lt"/>
                <a:cs typeface="Arial" panose="020B0604020202020204" pitchFamily="34" charset="0"/>
                <a:sym typeface="+mn-ea"/>
              </a:rPr>
              <a:t>Fast Communication</a:t>
            </a:r>
            <a:endParaRPr lang="zh-CN" altLang="en-US" sz="2000" dirty="0">
              <a:solidFill>
                <a:schemeClr val="bg1"/>
              </a:solidFill>
              <a:latin typeface="+mn-lt"/>
              <a:cs typeface="Arial" panose="020B0604020202020204" pitchFamily="34" charset="0"/>
            </a:endParaRPr>
          </a:p>
          <a:p>
            <a:pPr algn="ctr" fontAlgn="auto"/>
            <a:r>
              <a:rPr lang="en-US" altLang="zh-CN" sz="2000" dirty="0">
                <a:solidFill>
                  <a:schemeClr val="bg1"/>
                </a:solidFill>
                <a:latin typeface="+mn-lt"/>
                <a:cs typeface="Arial" panose="020B0604020202020204" pitchFamily="34" charset="0"/>
                <a:sym typeface="+mn-ea"/>
              </a:rPr>
              <a:t>+</a:t>
            </a:r>
            <a:endParaRPr lang="en-US" altLang="zh-CN" sz="2000" dirty="0">
              <a:solidFill>
                <a:schemeClr val="bg1"/>
              </a:solidFill>
              <a:latin typeface="+mn-lt"/>
              <a:cs typeface="Arial" panose="020B0604020202020204" pitchFamily="34" charset="0"/>
            </a:endParaRPr>
          </a:p>
          <a:p>
            <a:pPr algn="ctr" fontAlgn="auto"/>
            <a:r>
              <a:rPr lang="en-US" altLang="zh-CN" sz="2000" dirty="0">
                <a:solidFill>
                  <a:schemeClr val="bg1"/>
                </a:solidFill>
                <a:latin typeface="+mn-lt"/>
                <a:cs typeface="Arial" panose="020B0604020202020204" pitchFamily="34" charset="0"/>
                <a:sym typeface="+mn-ea"/>
              </a:rPr>
              <a:t>Easy Understanding</a:t>
            </a:r>
            <a:endParaRPr lang="en-US" altLang="zh-CN" sz="2000" dirty="0">
              <a:solidFill>
                <a:schemeClr val="bg1"/>
              </a:solidFill>
              <a:latin typeface="+mn-lt"/>
            </a:endParaRPr>
          </a:p>
          <a:p>
            <a:pPr fontAlgn="auto">
              <a:lnSpc>
                <a:spcPct val="150000"/>
              </a:lnSpc>
            </a:pPr>
            <a:endParaRPr lang="en-US" altLang="zh-CN" sz="1800" b="1" dirty="0">
              <a:solidFill>
                <a:schemeClr val="tx1"/>
              </a:solidFill>
              <a:latin typeface="+mj-lt"/>
              <a:cs typeface="+mj-lt"/>
            </a:endParaRPr>
          </a:p>
        </p:txBody>
      </p:sp>
      <p:sp>
        <p:nvSpPr>
          <p:cNvPr id="4" name="文本框 3"/>
          <p:cNvSpPr txBox="1"/>
          <p:nvPr/>
        </p:nvSpPr>
        <p:spPr>
          <a:xfrm>
            <a:off x="1927180" y="4133533"/>
            <a:ext cx="651141" cy="307777"/>
          </a:xfrm>
          <a:prstGeom prst="rect">
            <a:avLst/>
          </a:prstGeom>
          <a:noFill/>
        </p:spPr>
        <p:txBody>
          <a:bodyPr wrap="square" rtlCol="0">
            <a:spAutoFit/>
          </a:bodyPr>
          <a:lstStyle/>
          <a:p>
            <a:pPr algn="ctr"/>
            <a:r>
              <a:rPr lang="en-US" altLang="zh-CN" dirty="0">
                <a:solidFill>
                  <a:schemeClr val="tx1">
                    <a:lumMod val="75000"/>
                    <a:lumOff val="25000"/>
                  </a:schemeClr>
                </a:solidFill>
                <a:latin typeface="+mn-lt"/>
              </a:rPr>
              <a:t>Data</a:t>
            </a:r>
          </a:p>
        </p:txBody>
      </p:sp>
      <p:sp>
        <p:nvSpPr>
          <p:cNvPr id="5" name="文本框 4"/>
          <p:cNvSpPr txBox="1"/>
          <p:nvPr/>
        </p:nvSpPr>
        <p:spPr>
          <a:xfrm>
            <a:off x="3146138" y="4133533"/>
            <a:ext cx="1230605" cy="307777"/>
          </a:xfrm>
          <a:prstGeom prst="rect">
            <a:avLst/>
          </a:prstGeom>
          <a:noFill/>
        </p:spPr>
        <p:txBody>
          <a:bodyPr wrap="square" rtlCol="0" anchor="t">
            <a:spAutoFit/>
          </a:bodyPr>
          <a:lstStyle/>
          <a:p>
            <a:pPr algn="ctr"/>
            <a:r>
              <a:rPr lang="zh-CN" altLang="en-US" dirty="0">
                <a:solidFill>
                  <a:schemeClr val="tx1">
                    <a:lumMod val="75000"/>
                    <a:lumOff val="25000"/>
                  </a:schemeClr>
                </a:solidFill>
                <a:latin typeface="+mn-lt"/>
              </a:rPr>
              <a:t>Visual coding</a:t>
            </a:r>
          </a:p>
        </p:txBody>
      </p:sp>
      <p:sp>
        <p:nvSpPr>
          <p:cNvPr id="6" name="文本框 5"/>
          <p:cNvSpPr txBox="1"/>
          <p:nvPr/>
        </p:nvSpPr>
        <p:spPr>
          <a:xfrm>
            <a:off x="4793221" y="4133533"/>
            <a:ext cx="994377" cy="307777"/>
          </a:xfrm>
          <a:prstGeom prst="rect">
            <a:avLst/>
          </a:prstGeom>
          <a:noFill/>
        </p:spPr>
        <p:txBody>
          <a:bodyPr wrap="square" rtlCol="0" anchor="t">
            <a:spAutoFit/>
          </a:bodyPr>
          <a:lstStyle/>
          <a:p>
            <a:pPr algn="ctr"/>
            <a:r>
              <a:rPr lang="zh-CN" altLang="en-US" dirty="0">
                <a:solidFill>
                  <a:schemeClr val="tx1">
                    <a:lumMod val="75000"/>
                    <a:lumOff val="25000"/>
                  </a:schemeClr>
                </a:solidFill>
                <a:latin typeface="+mn-lt"/>
              </a:rPr>
              <a:t>Decoding</a:t>
            </a:r>
          </a:p>
        </p:txBody>
      </p:sp>
      <p:sp>
        <p:nvSpPr>
          <p:cNvPr id="7" name="文本框 6"/>
          <p:cNvSpPr txBox="1"/>
          <p:nvPr/>
        </p:nvSpPr>
        <p:spPr>
          <a:xfrm>
            <a:off x="6260962" y="4133533"/>
            <a:ext cx="1124100" cy="307777"/>
          </a:xfrm>
          <a:prstGeom prst="rect">
            <a:avLst/>
          </a:prstGeom>
          <a:noFill/>
        </p:spPr>
        <p:txBody>
          <a:bodyPr wrap="square" rtlCol="0" anchor="t">
            <a:spAutoFit/>
          </a:bodyPr>
          <a:lstStyle/>
          <a:p>
            <a:pPr algn="ctr"/>
            <a:r>
              <a:rPr lang="en-US" altLang="zh-CN" dirty="0">
                <a:solidFill>
                  <a:schemeClr val="tx1">
                    <a:lumMod val="75000"/>
                    <a:lumOff val="25000"/>
                  </a:schemeClr>
                </a:solidFill>
                <a:latin typeface="+mn-lt"/>
              </a:rPr>
              <a:t>U</a:t>
            </a:r>
            <a:r>
              <a:rPr lang="zh-CN" altLang="en-US" dirty="0">
                <a:solidFill>
                  <a:schemeClr val="tx1">
                    <a:lumMod val="75000"/>
                    <a:lumOff val="25000"/>
                  </a:schemeClr>
                </a:solidFill>
                <a:latin typeface="+mn-lt"/>
              </a:rPr>
              <a:t>nderstand</a:t>
            </a:r>
          </a:p>
        </p:txBody>
      </p:sp>
      <p:sp>
        <p:nvSpPr>
          <p:cNvPr id="8" name="Google Shape;809;p19">
            <a:extLst>
              <a:ext uri="{FF2B5EF4-FFF2-40B4-BE49-F238E27FC236}">
                <a16:creationId xmlns:a16="http://schemas.microsoft.com/office/drawing/2014/main" id="{EB60C569-38FC-43BF-839A-9822240F343C}"/>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9" name="文本框 2">
            <a:extLst>
              <a:ext uri="{FF2B5EF4-FFF2-40B4-BE49-F238E27FC236}">
                <a16:creationId xmlns:a16="http://schemas.microsoft.com/office/drawing/2014/main" id="{4A711AFE-75A0-4BB6-892C-8BBA7D04255F}"/>
              </a:ext>
            </a:extLst>
          </p:cNvPr>
          <p:cNvSpPr txBox="1"/>
          <p:nvPr/>
        </p:nvSpPr>
        <p:spPr>
          <a:xfrm>
            <a:off x="217376" y="256676"/>
            <a:ext cx="7673558" cy="646331"/>
          </a:xfrm>
          <a:prstGeom prst="rect">
            <a:avLst/>
          </a:prstGeom>
          <a:noFill/>
        </p:spPr>
        <p:txBody>
          <a:bodyPr wrap="square" rtlCol="0">
            <a:spAutoFit/>
          </a:bodyPr>
          <a:lstStyle/>
          <a:p>
            <a:pPr fontAlgn="auto"/>
            <a:r>
              <a:rPr lang="en-US" altLang="zh-CN" sz="3600" dirty="0">
                <a:solidFill>
                  <a:schemeClr val="bg1"/>
                </a:solidFill>
                <a:latin typeface="+mj-lt"/>
                <a:cs typeface="+mj-lt"/>
              </a:rPr>
              <a:t>How to understand data visualization?</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图片 1" descr="4"/>
          <p:cNvPicPr>
            <a:picLocks noChangeAspect="1"/>
          </p:cNvPicPr>
          <p:nvPr/>
        </p:nvPicPr>
        <p:blipFill rotWithShape="1">
          <a:blip r:embed="rId4"/>
          <a:srcRect l="3191" t="7570" r="6477" b="7765"/>
          <a:stretch/>
        </p:blipFill>
        <p:spPr>
          <a:xfrm>
            <a:off x="326570" y="1221922"/>
            <a:ext cx="6024599" cy="3175907"/>
          </a:xfrm>
          <a:prstGeom prst="rect">
            <a:avLst/>
          </a:prstGeom>
        </p:spPr>
      </p:pic>
      <p:sp>
        <p:nvSpPr>
          <p:cNvPr id="5" name="Google Shape;809;p19">
            <a:extLst>
              <a:ext uri="{FF2B5EF4-FFF2-40B4-BE49-F238E27FC236}">
                <a16:creationId xmlns:a16="http://schemas.microsoft.com/office/drawing/2014/main" id="{88187B20-9496-4516-AD2C-5BF00B6A8DCA}"/>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6" name="文本框 2">
            <a:extLst>
              <a:ext uri="{FF2B5EF4-FFF2-40B4-BE49-F238E27FC236}">
                <a16:creationId xmlns:a16="http://schemas.microsoft.com/office/drawing/2014/main" id="{2F12ACF8-0E4F-4E76-9A14-5C026DF6CA77}"/>
              </a:ext>
            </a:extLst>
          </p:cNvPr>
          <p:cNvSpPr txBox="1"/>
          <p:nvPr/>
        </p:nvSpPr>
        <p:spPr>
          <a:xfrm>
            <a:off x="217376" y="256676"/>
            <a:ext cx="7673558" cy="646331"/>
          </a:xfrm>
          <a:prstGeom prst="rect">
            <a:avLst/>
          </a:prstGeom>
          <a:noFill/>
        </p:spPr>
        <p:txBody>
          <a:bodyPr wrap="square" rtlCol="0">
            <a:spAutoFit/>
          </a:bodyPr>
          <a:lstStyle/>
          <a:p>
            <a:pPr fontAlgn="auto"/>
            <a:r>
              <a:rPr lang="en-US" altLang="zh-CN" sz="3600" dirty="0">
                <a:solidFill>
                  <a:schemeClr val="bg1"/>
                </a:solidFill>
                <a:latin typeface="+mj-lt"/>
                <a:cs typeface="+mj-lt"/>
              </a:rPr>
              <a:t>How to get information more effective?</a:t>
            </a:r>
          </a:p>
        </p:txBody>
      </p:sp>
      <p:sp>
        <p:nvSpPr>
          <p:cNvPr id="7" name="文本框 2">
            <a:extLst>
              <a:ext uri="{FF2B5EF4-FFF2-40B4-BE49-F238E27FC236}">
                <a16:creationId xmlns:a16="http://schemas.microsoft.com/office/drawing/2014/main" id="{4E027BF3-85CD-40A1-AEF2-2B703EC97437}"/>
              </a:ext>
            </a:extLst>
          </p:cNvPr>
          <p:cNvSpPr txBox="1"/>
          <p:nvPr/>
        </p:nvSpPr>
        <p:spPr>
          <a:xfrm>
            <a:off x="6547756" y="1846170"/>
            <a:ext cx="2346669" cy="2116230"/>
          </a:xfrm>
          <a:prstGeom prst="rect">
            <a:avLst/>
          </a:prstGeom>
          <a:noFill/>
        </p:spPr>
        <p:txBody>
          <a:bodyPr wrap="square" rtlCol="0">
            <a:noAutofit/>
          </a:bodyPr>
          <a:lstStyle/>
          <a:p>
            <a:pPr fontAlgn="auto">
              <a:spcAft>
                <a:spcPts val="1200"/>
              </a:spcAft>
            </a:pPr>
            <a:r>
              <a:rPr lang="en-US" altLang="zh-CN" sz="2000" dirty="0">
                <a:solidFill>
                  <a:schemeClr val="bg1"/>
                </a:solidFill>
                <a:latin typeface="+mn-lt"/>
                <a:cs typeface="Arial" panose="020B0604020202020204" pitchFamily="34" charset="0"/>
                <a:sym typeface="+mn-ea"/>
              </a:rPr>
              <a:t>Visual sense and cognition</a:t>
            </a:r>
          </a:p>
          <a:p>
            <a:pPr fontAlgn="auto"/>
            <a:r>
              <a:rPr lang="en-US" altLang="zh-CN" sz="2000" dirty="0">
                <a:solidFill>
                  <a:schemeClr val="bg1"/>
                </a:solidFill>
                <a:latin typeface="+mn-lt"/>
                <a:cs typeface="Arial" panose="020B0604020202020204" pitchFamily="34" charset="0"/>
                <a:sym typeface="+mn-ea"/>
              </a:rPr>
              <a:t>Humans perceive information through vision, hearing, touch, smell, taste.</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 name="图片 2" descr="5"/>
          <p:cNvPicPr>
            <a:picLocks noChangeAspect="1"/>
          </p:cNvPicPr>
          <p:nvPr/>
        </p:nvPicPr>
        <p:blipFill rotWithShape="1">
          <a:blip r:embed="rId3"/>
          <a:srcRect t="1895" b="6942"/>
          <a:stretch/>
        </p:blipFill>
        <p:spPr>
          <a:xfrm>
            <a:off x="2982686" y="1354182"/>
            <a:ext cx="5823046" cy="2985556"/>
          </a:xfrm>
          <a:prstGeom prst="rect">
            <a:avLst/>
          </a:prstGeom>
        </p:spPr>
      </p:pic>
      <p:sp>
        <p:nvSpPr>
          <p:cNvPr id="5" name="Google Shape;809;p19">
            <a:extLst>
              <a:ext uri="{FF2B5EF4-FFF2-40B4-BE49-F238E27FC236}">
                <a16:creationId xmlns:a16="http://schemas.microsoft.com/office/drawing/2014/main" id="{D05DD21E-556E-43AB-822E-BDD7F1C7A4D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grpSp>
        <p:nvGrpSpPr>
          <p:cNvPr id="6" name="Group 5">
            <a:extLst>
              <a:ext uri="{FF2B5EF4-FFF2-40B4-BE49-F238E27FC236}">
                <a16:creationId xmlns:a16="http://schemas.microsoft.com/office/drawing/2014/main" id="{9F798D96-1EF1-4306-83A3-F96DF1195642}"/>
              </a:ext>
            </a:extLst>
          </p:cNvPr>
          <p:cNvGrpSpPr/>
          <p:nvPr/>
        </p:nvGrpSpPr>
        <p:grpSpPr>
          <a:xfrm>
            <a:off x="184718" y="3967843"/>
            <a:ext cx="5261259" cy="990017"/>
            <a:chOff x="4670155" y="2416767"/>
            <a:chExt cx="7210755" cy="1455010"/>
          </a:xfrm>
        </p:grpSpPr>
        <p:sp>
          <p:nvSpPr>
            <p:cNvPr id="7" name="TextBox 6">
              <a:extLst>
                <a:ext uri="{FF2B5EF4-FFF2-40B4-BE49-F238E27FC236}">
                  <a16:creationId xmlns:a16="http://schemas.microsoft.com/office/drawing/2014/main" id="{B4455E51-A462-49D4-85D9-AB19E138E399}"/>
                </a:ext>
              </a:extLst>
            </p:cNvPr>
            <p:cNvSpPr txBox="1"/>
            <p:nvPr/>
          </p:nvSpPr>
          <p:spPr>
            <a:xfrm>
              <a:off x="5600601" y="2634461"/>
              <a:ext cx="6280309" cy="1037437"/>
            </a:xfrm>
            <a:prstGeom prst="roundRect">
              <a:avLst>
                <a:gd name="adj" fmla="val 4150"/>
              </a:avLst>
            </a:prstGeom>
            <a:solidFill>
              <a:srgbClr val="FFFFFF">
                <a:alpha val="85000"/>
              </a:srgbClr>
            </a:solidFill>
          </p:spPr>
          <p:txBody>
            <a:bodyPr wrap="square" lIns="91440" tIns="91440" bIns="91440" rtlCol="0">
              <a:spAutoFit/>
            </a:bodyPr>
            <a:lstStyle/>
            <a:p>
              <a:pPr marL="347663">
                <a:spcBef>
                  <a:spcPts val="600"/>
                </a:spcBef>
              </a:pPr>
              <a:r>
                <a:rPr lang="en-US" b="1" dirty="0">
                  <a:solidFill>
                    <a:schemeClr val="tx1">
                      <a:lumMod val="75000"/>
                      <a:lumOff val="25000"/>
                    </a:schemeClr>
                  </a:solidFill>
                  <a:latin typeface="Titillium Web" panose="020B0604020202020204" charset="0"/>
                </a:rPr>
                <a:t>Jingying (Crystal) Zhen</a:t>
              </a:r>
            </a:p>
            <a:p>
              <a:pPr marL="347663">
                <a:spcBef>
                  <a:spcPts val="600"/>
                </a:spcBef>
              </a:pPr>
              <a:r>
                <a:rPr lang="en-US" dirty="0">
                  <a:solidFill>
                    <a:schemeClr val="tx1">
                      <a:lumMod val="75000"/>
                      <a:lumOff val="25000"/>
                    </a:schemeClr>
                  </a:solidFill>
                  <a:latin typeface="Titillium Web" panose="020B0604020202020204" charset="0"/>
                </a:rPr>
                <a:t>Graduate Student, Digital Media &amp; Computer Graphics</a:t>
              </a:r>
            </a:p>
          </p:txBody>
        </p:sp>
        <p:pic>
          <p:nvPicPr>
            <p:cNvPr id="8" name="图片 1" descr="1">
              <a:extLst>
                <a:ext uri="{FF2B5EF4-FFF2-40B4-BE49-F238E27FC236}">
                  <a16:creationId xmlns:a16="http://schemas.microsoft.com/office/drawing/2014/main" id="{B1D77EBB-8467-4937-AC52-7C004B5455F1}"/>
                </a:ext>
              </a:extLst>
            </p:cNvPr>
            <p:cNvPicPr>
              <a:picLocks noChangeAspect="1"/>
            </p:cNvPicPr>
            <p:nvPr/>
          </p:nvPicPr>
          <p:blipFill rotWithShape="1">
            <a:blip r:embed="rId4"/>
            <a:srcRect l="10475" t="21498" r="55775" b="18541"/>
            <a:stretch/>
          </p:blipFill>
          <p:spPr>
            <a:xfrm>
              <a:off x="4670155" y="2416767"/>
              <a:ext cx="1356856" cy="1455010"/>
            </a:xfrm>
            <a:prstGeom prst="ellipse">
              <a:avLst/>
            </a:prstGeom>
          </p:spPr>
        </p:pic>
      </p:grpSp>
      <p:sp>
        <p:nvSpPr>
          <p:cNvPr id="9" name="文本框 2">
            <a:extLst>
              <a:ext uri="{FF2B5EF4-FFF2-40B4-BE49-F238E27FC236}">
                <a16:creationId xmlns:a16="http://schemas.microsoft.com/office/drawing/2014/main" id="{30B83BC8-641C-4105-A9E3-FDDECB2301AA}"/>
              </a:ext>
            </a:extLst>
          </p:cNvPr>
          <p:cNvSpPr txBox="1"/>
          <p:nvPr/>
        </p:nvSpPr>
        <p:spPr>
          <a:xfrm>
            <a:off x="217376" y="256676"/>
            <a:ext cx="8088424" cy="646331"/>
          </a:xfrm>
          <a:prstGeom prst="rect">
            <a:avLst/>
          </a:prstGeom>
          <a:noFill/>
        </p:spPr>
        <p:txBody>
          <a:bodyPr wrap="square" rtlCol="0">
            <a:spAutoFit/>
          </a:bodyPr>
          <a:lstStyle/>
          <a:p>
            <a:pPr fontAlgn="auto"/>
            <a:r>
              <a:rPr lang="en-US" altLang="zh-CN" sz="3600" dirty="0">
                <a:solidFill>
                  <a:schemeClr val="bg1"/>
                </a:solidFill>
                <a:latin typeface="+mj-lt"/>
                <a:cs typeface="+mj-lt"/>
              </a:rPr>
              <a:t>How does the naked eye get information?</a:t>
            </a:r>
          </a:p>
        </p:txBody>
      </p:sp>
      <p:sp>
        <p:nvSpPr>
          <p:cNvPr id="10" name="文本框 2">
            <a:extLst>
              <a:ext uri="{FF2B5EF4-FFF2-40B4-BE49-F238E27FC236}">
                <a16:creationId xmlns:a16="http://schemas.microsoft.com/office/drawing/2014/main" id="{84519560-D22E-464E-BE86-AA992EA91873}"/>
              </a:ext>
            </a:extLst>
          </p:cNvPr>
          <p:cNvSpPr txBox="1"/>
          <p:nvPr/>
        </p:nvSpPr>
        <p:spPr>
          <a:xfrm>
            <a:off x="217377" y="1354182"/>
            <a:ext cx="2547594" cy="2435726"/>
          </a:xfrm>
          <a:prstGeom prst="rect">
            <a:avLst/>
          </a:prstGeom>
          <a:noFill/>
        </p:spPr>
        <p:txBody>
          <a:bodyPr wrap="square" rtlCol="0">
            <a:noAutofit/>
          </a:bodyPr>
          <a:lstStyle/>
          <a:p>
            <a:pPr marL="282575" indent="-282575" fontAlgn="auto">
              <a:spcAft>
                <a:spcPts val="1200"/>
              </a:spcAft>
            </a:pPr>
            <a:r>
              <a:rPr lang="en-US" altLang="zh-CN" sz="2000" dirty="0">
                <a:solidFill>
                  <a:schemeClr val="bg1"/>
                </a:solidFill>
                <a:latin typeface="+mn-lt"/>
                <a:cs typeface="Arial" panose="020B0604020202020204" pitchFamily="34" charset="0"/>
                <a:sym typeface="+mn-ea"/>
              </a:rPr>
              <a:t>1/ Closeness principle</a:t>
            </a:r>
          </a:p>
          <a:p>
            <a:pPr fontAlgn="auto">
              <a:spcAft>
                <a:spcPts val="600"/>
              </a:spcAft>
            </a:pPr>
            <a:r>
              <a:rPr lang="en-US" altLang="zh-CN" sz="2000" dirty="0">
                <a:solidFill>
                  <a:schemeClr val="bg1"/>
                </a:solidFill>
                <a:latin typeface="+mn-lt"/>
                <a:cs typeface="Arial" panose="020B0604020202020204" pitchFamily="34" charset="0"/>
                <a:sym typeface="+mn-ea"/>
              </a:rPr>
              <a:t>Human’s automatically visualize objects that are close to each other as a group.</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5" name="图片 4" descr="7"/>
          <p:cNvPicPr>
            <a:picLocks noChangeAspect="1"/>
          </p:cNvPicPr>
          <p:nvPr/>
        </p:nvPicPr>
        <p:blipFill rotWithShape="1">
          <a:blip r:embed="rId3"/>
          <a:srcRect l="3060" t="3057" r="3060" b="3057"/>
          <a:stretch/>
        </p:blipFill>
        <p:spPr>
          <a:xfrm>
            <a:off x="4758874" y="2399576"/>
            <a:ext cx="4120991" cy="2317909"/>
          </a:xfrm>
          <a:prstGeom prst="rect">
            <a:avLst/>
          </a:prstGeom>
        </p:spPr>
      </p:pic>
      <p:pic>
        <p:nvPicPr>
          <p:cNvPr id="3" name="图片 2" descr="6"/>
          <p:cNvPicPr>
            <a:picLocks noChangeAspect="1"/>
          </p:cNvPicPr>
          <p:nvPr/>
        </p:nvPicPr>
        <p:blipFill>
          <a:blip r:embed="rId4"/>
          <a:stretch>
            <a:fillRect/>
          </a:stretch>
        </p:blipFill>
        <p:spPr>
          <a:xfrm>
            <a:off x="296441" y="2399576"/>
            <a:ext cx="4120991" cy="2317909"/>
          </a:xfrm>
          <a:prstGeom prst="rect">
            <a:avLst/>
          </a:prstGeom>
        </p:spPr>
      </p:pic>
      <p:sp>
        <p:nvSpPr>
          <p:cNvPr id="8" name="Google Shape;809;p19">
            <a:extLst>
              <a:ext uri="{FF2B5EF4-FFF2-40B4-BE49-F238E27FC236}">
                <a16:creationId xmlns:a16="http://schemas.microsoft.com/office/drawing/2014/main" id="{1B75381F-8BA5-4642-BA5E-3CCD26B8ACD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9" name="文本框 2">
            <a:extLst>
              <a:ext uri="{FF2B5EF4-FFF2-40B4-BE49-F238E27FC236}">
                <a16:creationId xmlns:a16="http://schemas.microsoft.com/office/drawing/2014/main" id="{B4782412-76F7-4EE4-873A-D5344E171E8B}"/>
              </a:ext>
            </a:extLst>
          </p:cNvPr>
          <p:cNvSpPr txBox="1"/>
          <p:nvPr/>
        </p:nvSpPr>
        <p:spPr>
          <a:xfrm>
            <a:off x="355403" y="800172"/>
            <a:ext cx="4003065" cy="1531638"/>
          </a:xfrm>
          <a:prstGeom prst="rect">
            <a:avLst/>
          </a:prstGeom>
          <a:noFill/>
        </p:spPr>
        <p:txBody>
          <a:bodyPr wrap="square" rtlCol="0">
            <a:noAutofit/>
          </a:bodyPr>
          <a:lstStyle/>
          <a:p>
            <a:pPr marL="282575" indent="-282575" algn="ctr" fontAlgn="auto">
              <a:spcAft>
                <a:spcPts val="1200"/>
              </a:spcAft>
            </a:pPr>
            <a:r>
              <a:rPr lang="en-US" altLang="zh-CN" sz="2000" dirty="0">
                <a:solidFill>
                  <a:schemeClr val="bg1"/>
                </a:solidFill>
                <a:latin typeface="+mn-lt"/>
                <a:cs typeface="Arial" panose="020B0604020202020204" pitchFamily="34" charset="0"/>
                <a:sym typeface="+mn-ea"/>
              </a:rPr>
              <a:t>2/ Similarity principle</a:t>
            </a:r>
          </a:p>
          <a:p>
            <a:pPr algn="ctr" fontAlgn="auto">
              <a:spcAft>
                <a:spcPts val="600"/>
              </a:spcAft>
            </a:pPr>
            <a:r>
              <a:rPr lang="en-US" altLang="zh-CN" sz="2000" dirty="0">
                <a:solidFill>
                  <a:schemeClr val="bg1"/>
                </a:solidFill>
                <a:latin typeface="+mn-lt"/>
                <a:cs typeface="Arial" panose="020B0604020202020204" pitchFamily="34" charset="0"/>
                <a:sym typeface="+mn-ea"/>
              </a:rPr>
              <a:t>When we observe objects, we group them by common shape and/or </a:t>
            </a:r>
            <a:r>
              <a:rPr lang="en-US" altLang="zh-CN" sz="2000" dirty="0" err="1">
                <a:solidFill>
                  <a:schemeClr val="bg1"/>
                </a:solidFill>
                <a:latin typeface="+mn-lt"/>
                <a:cs typeface="Arial" panose="020B0604020202020204" pitchFamily="34" charset="0"/>
                <a:sym typeface="+mn-ea"/>
              </a:rPr>
              <a:t>colour</a:t>
            </a:r>
            <a:r>
              <a:rPr lang="en-US" altLang="zh-CN" sz="2000" dirty="0">
                <a:solidFill>
                  <a:schemeClr val="bg1"/>
                </a:solidFill>
                <a:latin typeface="+mn-lt"/>
                <a:cs typeface="Arial" panose="020B0604020202020204" pitchFamily="34" charset="0"/>
                <a:sym typeface="+mn-ea"/>
              </a:rPr>
              <a:t>.</a:t>
            </a:r>
          </a:p>
        </p:txBody>
      </p:sp>
      <p:sp>
        <p:nvSpPr>
          <p:cNvPr id="10" name="文本框 2">
            <a:extLst>
              <a:ext uri="{FF2B5EF4-FFF2-40B4-BE49-F238E27FC236}">
                <a16:creationId xmlns:a16="http://schemas.microsoft.com/office/drawing/2014/main" id="{5CBBE0DC-8582-4503-8E90-6AA7ED61FB82}"/>
              </a:ext>
            </a:extLst>
          </p:cNvPr>
          <p:cNvSpPr txBox="1"/>
          <p:nvPr/>
        </p:nvSpPr>
        <p:spPr>
          <a:xfrm>
            <a:off x="4817836" y="800173"/>
            <a:ext cx="4003065" cy="1422872"/>
          </a:xfrm>
          <a:prstGeom prst="rect">
            <a:avLst/>
          </a:prstGeom>
          <a:noFill/>
        </p:spPr>
        <p:txBody>
          <a:bodyPr wrap="square" rtlCol="0">
            <a:noAutofit/>
          </a:bodyPr>
          <a:lstStyle/>
          <a:p>
            <a:pPr marL="282575" indent="-282575" algn="ctr" fontAlgn="auto">
              <a:spcAft>
                <a:spcPts val="1200"/>
              </a:spcAft>
            </a:pPr>
            <a:r>
              <a:rPr lang="en-US" altLang="zh-CN" sz="2000" dirty="0">
                <a:solidFill>
                  <a:schemeClr val="bg1"/>
                </a:solidFill>
                <a:latin typeface="+mn-lt"/>
                <a:cs typeface="Arial" panose="020B0604020202020204" pitchFamily="34" charset="0"/>
                <a:sym typeface="+mn-ea"/>
              </a:rPr>
              <a:t>3/ Rule of thumb</a:t>
            </a:r>
          </a:p>
          <a:p>
            <a:pPr algn="ctr" fontAlgn="auto">
              <a:spcAft>
                <a:spcPts val="600"/>
              </a:spcAft>
            </a:pPr>
            <a:r>
              <a:rPr lang="en-US" altLang="zh-CN" sz="2000" dirty="0">
                <a:solidFill>
                  <a:schemeClr val="bg1"/>
                </a:solidFill>
                <a:latin typeface="+mn-lt"/>
                <a:cs typeface="Arial" panose="020B0604020202020204" pitchFamily="34" charset="0"/>
                <a:sym typeface="+mn-ea"/>
              </a:rPr>
              <a:t>We would think that the left is B, and the right is 13.</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51B1564-3726-4602-A9A5-B814B26D3998}"/>
              </a:ext>
            </a:extLst>
          </p:cNvPr>
          <p:cNvSpPr/>
          <p:nvPr/>
        </p:nvSpPr>
        <p:spPr>
          <a:xfrm>
            <a:off x="261257" y="934455"/>
            <a:ext cx="8303382" cy="3336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809;p19">
            <a:extLst>
              <a:ext uri="{FF2B5EF4-FFF2-40B4-BE49-F238E27FC236}">
                <a16:creationId xmlns:a16="http://schemas.microsoft.com/office/drawing/2014/main" id="{1B75381F-8BA5-4642-BA5E-3CCD26B8ACD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10" name="文本框 2">
            <a:extLst>
              <a:ext uri="{FF2B5EF4-FFF2-40B4-BE49-F238E27FC236}">
                <a16:creationId xmlns:a16="http://schemas.microsoft.com/office/drawing/2014/main" id="{5CBBE0DC-8582-4503-8E90-6AA7ED61FB82}"/>
              </a:ext>
            </a:extLst>
          </p:cNvPr>
          <p:cNvSpPr txBox="1"/>
          <p:nvPr/>
        </p:nvSpPr>
        <p:spPr>
          <a:xfrm>
            <a:off x="2570468" y="336843"/>
            <a:ext cx="4003065" cy="457213"/>
          </a:xfrm>
          <a:prstGeom prst="rect">
            <a:avLst/>
          </a:prstGeom>
          <a:noFill/>
        </p:spPr>
        <p:txBody>
          <a:bodyPr wrap="square" rtlCol="0">
            <a:noAutofit/>
          </a:bodyPr>
          <a:lstStyle/>
          <a:p>
            <a:pPr marL="282575" indent="-282575" algn="ctr" fontAlgn="auto">
              <a:spcAft>
                <a:spcPts val="1200"/>
              </a:spcAft>
            </a:pPr>
            <a:r>
              <a:rPr lang="en-US" altLang="zh-CN" sz="2000" dirty="0">
                <a:solidFill>
                  <a:schemeClr val="bg1"/>
                </a:solidFill>
                <a:latin typeface="+mn-lt"/>
                <a:cs typeface="Arial" panose="020B0604020202020204" pitchFamily="34" charset="0"/>
                <a:sym typeface="+mn-ea"/>
              </a:rPr>
              <a:t>The shades of color are relative</a:t>
            </a:r>
          </a:p>
        </p:txBody>
      </p:sp>
      <p:pic>
        <p:nvPicPr>
          <p:cNvPr id="11" name="图片 1" descr="8">
            <a:extLst>
              <a:ext uri="{FF2B5EF4-FFF2-40B4-BE49-F238E27FC236}">
                <a16:creationId xmlns:a16="http://schemas.microsoft.com/office/drawing/2014/main" id="{1CB5B288-BDCC-4DDD-8DE8-448A040BE96C}"/>
              </a:ext>
            </a:extLst>
          </p:cNvPr>
          <p:cNvPicPr>
            <a:picLocks noChangeAspect="1"/>
          </p:cNvPicPr>
          <p:nvPr/>
        </p:nvPicPr>
        <p:blipFill>
          <a:blip r:embed="rId3"/>
          <a:stretch>
            <a:fillRect/>
          </a:stretch>
        </p:blipFill>
        <p:spPr>
          <a:xfrm>
            <a:off x="1543911" y="934455"/>
            <a:ext cx="5931365" cy="3336018"/>
          </a:xfrm>
          <a:prstGeom prst="rect">
            <a:avLst/>
          </a:prstGeom>
        </p:spPr>
      </p:pic>
      <p:cxnSp>
        <p:nvCxnSpPr>
          <p:cNvPr id="12" name="直接箭头连接符 3">
            <a:extLst>
              <a:ext uri="{FF2B5EF4-FFF2-40B4-BE49-F238E27FC236}">
                <a16:creationId xmlns:a16="http://schemas.microsoft.com/office/drawing/2014/main" id="{06AD417F-5D0F-4575-96EA-C414D0548E85}"/>
              </a:ext>
            </a:extLst>
          </p:cNvPr>
          <p:cNvCxnSpPr>
            <a:cxnSpLocks/>
          </p:cNvCxnSpPr>
          <p:nvPr/>
        </p:nvCxnSpPr>
        <p:spPr>
          <a:xfrm flipH="1" flipV="1">
            <a:off x="1403865" y="2341282"/>
            <a:ext cx="901687" cy="2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4">
            <a:extLst>
              <a:ext uri="{FF2B5EF4-FFF2-40B4-BE49-F238E27FC236}">
                <a16:creationId xmlns:a16="http://schemas.microsoft.com/office/drawing/2014/main" id="{7E680829-6FD7-4D0D-919A-933AADD5A501}"/>
              </a:ext>
            </a:extLst>
          </p:cNvPr>
          <p:cNvCxnSpPr>
            <a:cxnSpLocks/>
          </p:cNvCxnSpPr>
          <p:nvPr/>
        </p:nvCxnSpPr>
        <p:spPr>
          <a:xfrm>
            <a:off x="3819473" y="2608643"/>
            <a:ext cx="0" cy="118402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5">
            <a:extLst>
              <a:ext uri="{FF2B5EF4-FFF2-40B4-BE49-F238E27FC236}">
                <a16:creationId xmlns:a16="http://schemas.microsoft.com/office/drawing/2014/main" id="{8455CF71-AE1B-42B7-9E2A-D09446714747}"/>
              </a:ext>
            </a:extLst>
          </p:cNvPr>
          <p:cNvSpPr txBox="1"/>
          <p:nvPr/>
        </p:nvSpPr>
        <p:spPr>
          <a:xfrm>
            <a:off x="653156" y="2164356"/>
            <a:ext cx="991323" cy="338554"/>
          </a:xfrm>
          <a:prstGeom prst="rect">
            <a:avLst/>
          </a:prstGeom>
          <a:noFill/>
        </p:spPr>
        <p:txBody>
          <a:bodyPr wrap="square" rtlCol="0">
            <a:spAutoFit/>
          </a:bodyPr>
          <a:lstStyle/>
          <a:p>
            <a:r>
              <a:rPr lang="zh-CN" altLang="en-US" sz="1600" dirty="0">
                <a:latin typeface="+mn-lt"/>
              </a:rPr>
              <a:t>Darker</a:t>
            </a:r>
          </a:p>
        </p:txBody>
      </p:sp>
      <p:sp>
        <p:nvSpPr>
          <p:cNvPr id="15" name="文本框 6">
            <a:extLst>
              <a:ext uri="{FF2B5EF4-FFF2-40B4-BE49-F238E27FC236}">
                <a16:creationId xmlns:a16="http://schemas.microsoft.com/office/drawing/2014/main" id="{4A7BA532-F252-4FC5-B2BE-3DC00453AE6D}"/>
              </a:ext>
            </a:extLst>
          </p:cNvPr>
          <p:cNvSpPr txBox="1"/>
          <p:nvPr/>
        </p:nvSpPr>
        <p:spPr>
          <a:xfrm>
            <a:off x="3513278" y="3792669"/>
            <a:ext cx="1428831" cy="338554"/>
          </a:xfrm>
          <a:prstGeom prst="rect">
            <a:avLst/>
          </a:prstGeom>
          <a:noFill/>
        </p:spPr>
        <p:txBody>
          <a:bodyPr wrap="square" rtlCol="0">
            <a:spAutoFit/>
          </a:bodyPr>
          <a:lstStyle/>
          <a:p>
            <a:r>
              <a:rPr lang="zh-CN" altLang="en-US" sz="1600" dirty="0">
                <a:latin typeface="+mn-lt"/>
              </a:rPr>
              <a:t>Lighter</a:t>
            </a:r>
          </a:p>
        </p:txBody>
      </p:sp>
      <p:grpSp>
        <p:nvGrpSpPr>
          <p:cNvPr id="17" name="Group 16">
            <a:extLst>
              <a:ext uri="{FF2B5EF4-FFF2-40B4-BE49-F238E27FC236}">
                <a16:creationId xmlns:a16="http://schemas.microsoft.com/office/drawing/2014/main" id="{C36DD22B-9CAA-4A5E-BB2D-8D5F7EAE148D}"/>
              </a:ext>
            </a:extLst>
          </p:cNvPr>
          <p:cNvGrpSpPr/>
          <p:nvPr/>
        </p:nvGrpSpPr>
        <p:grpSpPr>
          <a:xfrm flipH="1">
            <a:off x="3763795" y="4030451"/>
            <a:ext cx="5261259" cy="990017"/>
            <a:chOff x="4670155" y="2416767"/>
            <a:chExt cx="7210755" cy="1455010"/>
          </a:xfrm>
        </p:grpSpPr>
        <p:sp>
          <p:nvSpPr>
            <p:cNvPr id="18" name="TextBox 17">
              <a:extLst>
                <a:ext uri="{FF2B5EF4-FFF2-40B4-BE49-F238E27FC236}">
                  <a16:creationId xmlns:a16="http://schemas.microsoft.com/office/drawing/2014/main" id="{14B435CF-BC58-4704-A5A3-9588C2DCDC37}"/>
                </a:ext>
              </a:extLst>
            </p:cNvPr>
            <p:cNvSpPr txBox="1"/>
            <p:nvPr/>
          </p:nvSpPr>
          <p:spPr>
            <a:xfrm>
              <a:off x="5600601" y="2634461"/>
              <a:ext cx="6280309" cy="1037437"/>
            </a:xfrm>
            <a:prstGeom prst="roundRect">
              <a:avLst>
                <a:gd name="adj" fmla="val 4150"/>
              </a:avLst>
            </a:prstGeom>
            <a:solidFill>
              <a:srgbClr val="FFFFFF">
                <a:alpha val="85000"/>
              </a:srgbClr>
            </a:solidFill>
          </p:spPr>
          <p:txBody>
            <a:bodyPr wrap="square" lIns="91440" tIns="91440" bIns="91440" rtlCol="0">
              <a:spAutoFit/>
            </a:bodyPr>
            <a:lstStyle/>
            <a:p>
              <a:pPr marL="53975">
                <a:spcBef>
                  <a:spcPts val="600"/>
                </a:spcBef>
              </a:pPr>
              <a:r>
                <a:rPr lang="en-US" b="1" dirty="0">
                  <a:solidFill>
                    <a:schemeClr val="tx1">
                      <a:lumMod val="75000"/>
                      <a:lumOff val="25000"/>
                    </a:schemeClr>
                  </a:solidFill>
                  <a:latin typeface="Titillium Web" panose="020B0604020202020204" charset="0"/>
                </a:rPr>
                <a:t>Jingying (Crystal) Zhen</a:t>
              </a:r>
            </a:p>
            <a:p>
              <a:pPr marL="53975">
                <a:spcBef>
                  <a:spcPts val="600"/>
                </a:spcBef>
              </a:pPr>
              <a:r>
                <a:rPr lang="en-US" dirty="0">
                  <a:solidFill>
                    <a:schemeClr val="tx1">
                      <a:lumMod val="75000"/>
                      <a:lumOff val="25000"/>
                    </a:schemeClr>
                  </a:solidFill>
                  <a:latin typeface="Titillium Web" panose="020B0604020202020204" charset="0"/>
                </a:rPr>
                <a:t>Graduate Student, Digital Media &amp; Computer Graphics</a:t>
              </a:r>
            </a:p>
          </p:txBody>
        </p:sp>
        <p:pic>
          <p:nvPicPr>
            <p:cNvPr id="19" name="图片 1" descr="1">
              <a:extLst>
                <a:ext uri="{FF2B5EF4-FFF2-40B4-BE49-F238E27FC236}">
                  <a16:creationId xmlns:a16="http://schemas.microsoft.com/office/drawing/2014/main" id="{593A2145-3B16-43EF-A747-BAE8F3BF8440}"/>
                </a:ext>
              </a:extLst>
            </p:cNvPr>
            <p:cNvPicPr>
              <a:picLocks noChangeAspect="1"/>
            </p:cNvPicPr>
            <p:nvPr/>
          </p:nvPicPr>
          <p:blipFill rotWithShape="1">
            <a:blip r:embed="rId4"/>
            <a:srcRect l="10475" t="21498" r="55775" b="18541"/>
            <a:stretch/>
          </p:blipFill>
          <p:spPr>
            <a:xfrm>
              <a:off x="4670155" y="2416767"/>
              <a:ext cx="1356856" cy="1455010"/>
            </a:xfrm>
            <a:prstGeom prst="ellipse">
              <a:avLst/>
            </a:prstGeom>
          </p:spPr>
        </p:pic>
      </p:grpSp>
    </p:spTree>
    <p:custDataLst>
      <p:tags r:id="rId1"/>
    </p:custDataLst>
    <p:extLst>
      <p:ext uri="{BB962C8B-B14F-4D97-AF65-F5344CB8AC3E}">
        <p14:creationId xmlns:p14="http://schemas.microsoft.com/office/powerpoint/2010/main" val="3524067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8" name="Google Shape;809;p19">
            <a:extLst>
              <a:ext uri="{FF2B5EF4-FFF2-40B4-BE49-F238E27FC236}">
                <a16:creationId xmlns:a16="http://schemas.microsoft.com/office/drawing/2014/main" id="{1B75381F-8BA5-4642-BA5E-3CCD26B8ACD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9" name="文本框 2">
            <a:extLst>
              <a:ext uri="{FF2B5EF4-FFF2-40B4-BE49-F238E27FC236}">
                <a16:creationId xmlns:a16="http://schemas.microsoft.com/office/drawing/2014/main" id="{B4782412-76F7-4EE4-873A-D5344E171E8B}"/>
              </a:ext>
            </a:extLst>
          </p:cNvPr>
          <p:cNvSpPr txBox="1"/>
          <p:nvPr/>
        </p:nvSpPr>
        <p:spPr>
          <a:xfrm>
            <a:off x="1070330" y="800172"/>
            <a:ext cx="7003340" cy="408142"/>
          </a:xfrm>
          <a:prstGeom prst="rect">
            <a:avLst/>
          </a:prstGeom>
          <a:noFill/>
        </p:spPr>
        <p:txBody>
          <a:bodyPr wrap="square" rtlCol="0">
            <a:noAutofit/>
          </a:bodyPr>
          <a:lstStyle/>
          <a:p>
            <a:pPr marL="282575" indent="-282575" algn="ctr" fontAlgn="auto">
              <a:spcAft>
                <a:spcPts val="1200"/>
              </a:spcAft>
            </a:pPr>
            <a:r>
              <a:rPr lang="en-US" altLang="zh-CN" sz="2000" dirty="0">
                <a:solidFill>
                  <a:schemeClr val="bg1"/>
                </a:solidFill>
                <a:latin typeface="+mn-lt"/>
                <a:cs typeface="Arial" panose="020B0604020202020204" pitchFamily="34" charset="0"/>
                <a:sym typeface="+mn-ea"/>
              </a:rPr>
              <a:t>The relationship between visualization and understanding</a:t>
            </a:r>
          </a:p>
        </p:txBody>
      </p:sp>
      <p:pic>
        <p:nvPicPr>
          <p:cNvPr id="7" name="图片 1" descr="9">
            <a:extLst>
              <a:ext uri="{FF2B5EF4-FFF2-40B4-BE49-F238E27FC236}">
                <a16:creationId xmlns:a16="http://schemas.microsoft.com/office/drawing/2014/main" id="{49C7671B-61CD-48D8-B4ED-054BF61A60A4}"/>
              </a:ext>
            </a:extLst>
          </p:cNvPr>
          <p:cNvPicPr>
            <a:picLocks noChangeAspect="1"/>
          </p:cNvPicPr>
          <p:nvPr/>
        </p:nvPicPr>
        <p:blipFill rotWithShape="1">
          <a:blip r:embed="rId3"/>
          <a:srcRect l="4545" t="13486" r="4545" b="23400"/>
          <a:stretch/>
        </p:blipFill>
        <p:spPr>
          <a:xfrm>
            <a:off x="0" y="1306286"/>
            <a:ext cx="9144000" cy="3570514"/>
          </a:xfrm>
          <a:prstGeom prst="rect">
            <a:avLst/>
          </a:prstGeom>
        </p:spPr>
      </p:pic>
    </p:spTree>
    <p:custDataLst>
      <p:tags r:id="rId1"/>
    </p:custDataLst>
    <p:extLst>
      <p:ext uri="{BB962C8B-B14F-4D97-AF65-F5344CB8AC3E}">
        <p14:creationId xmlns:p14="http://schemas.microsoft.com/office/powerpoint/2010/main" val="3271730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0" name="文本框 2">
            <a:extLst>
              <a:ext uri="{FF2B5EF4-FFF2-40B4-BE49-F238E27FC236}">
                <a16:creationId xmlns:a16="http://schemas.microsoft.com/office/drawing/2014/main" id="{5CBBE0DC-8582-4503-8E90-6AA7ED61FB82}"/>
              </a:ext>
            </a:extLst>
          </p:cNvPr>
          <p:cNvSpPr txBox="1"/>
          <p:nvPr/>
        </p:nvSpPr>
        <p:spPr>
          <a:xfrm>
            <a:off x="408311" y="293026"/>
            <a:ext cx="4003065" cy="457213"/>
          </a:xfrm>
          <a:prstGeom prst="rect">
            <a:avLst/>
          </a:prstGeom>
          <a:noFill/>
        </p:spPr>
        <p:txBody>
          <a:bodyPr wrap="square" rtlCol="0">
            <a:noAutofit/>
          </a:bodyPr>
          <a:lstStyle/>
          <a:p>
            <a:pPr marL="282575" indent="-282575" fontAlgn="auto">
              <a:spcAft>
                <a:spcPts val="1200"/>
              </a:spcAft>
            </a:pPr>
            <a:r>
              <a:rPr lang="en-US" altLang="zh-CN" sz="2000" dirty="0">
                <a:solidFill>
                  <a:schemeClr val="bg1"/>
                </a:solidFill>
                <a:latin typeface="+mn-lt"/>
                <a:cs typeface="Arial" panose="020B0604020202020204" pitchFamily="34" charset="0"/>
                <a:sym typeface="+mn-ea"/>
              </a:rPr>
              <a:t>Example:</a:t>
            </a:r>
          </a:p>
        </p:txBody>
      </p:sp>
      <p:grpSp>
        <p:nvGrpSpPr>
          <p:cNvPr id="3" name="Group 2">
            <a:extLst>
              <a:ext uri="{FF2B5EF4-FFF2-40B4-BE49-F238E27FC236}">
                <a16:creationId xmlns:a16="http://schemas.microsoft.com/office/drawing/2014/main" id="{6A8EBDE5-FCFB-4C2D-B3CF-BFFC2251C831}"/>
              </a:ext>
            </a:extLst>
          </p:cNvPr>
          <p:cNvGrpSpPr/>
          <p:nvPr/>
        </p:nvGrpSpPr>
        <p:grpSpPr>
          <a:xfrm>
            <a:off x="408311" y="696176"/>
            <a:ext cx="8327379" cy="3139565"/>
            <a:chOff x="408311" y="903007"/>
            <a:chExt cx="8327379" cy="3139565"/>
          </a:xfrm>
        </p:grpSpPr>
        <p:pic>
          <p:nvPicPr>
            <p:cNvPr id="20" name="图片 1" descr="10">
              <a:extLst>
                <a:ext uri="{FF2B5EF4-FFF2-40B4-BE49-F238E27FC236}">
                  <a16:creationId xmlns:a16="http://schemas.microsoft.com/office/drawing/2014/main" id="{51DB60F9-3E07-4AED-8B99-2F9FD0AFA5C3}"/>
                </a:ext>
              </a:extLst>
            </p:cNvPr>
            <p:cNvPicPr>
              <a:picLocks noChangeAspect="1"/>
            </p:cNvPicPr>
            <p:nvPr/>
          </p:nvPicPr>
          <p:blipFill rotWithShape="1">
            <a:blip r:embed="rId3"/>
            <a:srcRect t="12065" b="21026"/>
            <a:stretch/>
          </p:blipFill>
          <p:spPr>
            <a:xfrm>
              <a:off x="408311" y="903007"/>
              <a:ext cx="8327379" cy="3139565"/>
            </a:xfrm>
            <a:prstGeom prst="rect">
              <a:avLst/>
            </a:prstGeom>
          </p:spPr>
        </p:pic>
        <p:sp>
          <p:nvSpPr>
            <p:cNvPr id="21" name="文本框 3">
              <a:extLst>
                <a:ext uri="{FF2B5EF4-FFF2-40B4-BE49-F238E27FC236}">
                  <a16:creationId xmlns:a16="http://schemas.microsoft.com/office/drawing/2014/main" id="{9B4E0F73-45C8-4FC2-BF44-60394685412E}"/>
                </a:ext>
              </a:extLst>
            </p:cNvPr>
            <p:cNvSpPr txBox="1"/>
            <p:nvPr/>
          </p:nvSpPr>
          <p:spPr>
            <a:xfrm>
              <a:off x="4967866" y="963499"/>
              <a:ext cx="3618542" cy="338554"/>
            </a:xfrm>
            <a:prstGeom prst="rect">
              <a:avLst/>
            </a:prstGeom>
            <a:noFill/>
          </p:spPr>
          <p:txBody>
            <a:bodyPr wrap="square" rtlCol="0">
              <a:spAutoFit/>
            </a:bodyPr>
            <a:lstStyle/>
            <a:p>
              <a:r>
                <a:rPr lang="en-US" altLang="zh-CN" sz="1600" dirty="0">
                  <a:latin typeface="+mn-lt"/>
                </a:rPr>
                <a:t>More easy to find important “point”</a:t>
              </a:r>
            </a:p>
          </p:txBody>
        </p:sp>
        <p:cxnSp>
          <p:nvCxnSpPr>
            <p:cNvPr id="22" name="直接箭头连接符 5">
              <a:extLst>
                <a:ext uri="{FF2B5EF4-FFF2-40B4-BE49-F238E27FC236}">
                  <a16:creationId xmlns:a16="http://schemas.microsoft.com/office/drawing/2014/main" id="{3F5C6888-6173-45E9-BA27-BAA4C396E5AE}"/>
                </a:ext>
              </a:extLst>
            </p:cNvPr>
            <p:cNvCxnSpPr/>
            <p:nvPr/>
          </p:nvCxnSpPr>
          <p:spPr>
            <a:xfrm flipV="1">
              <a:off x="5238086" y="1273673"/>
              <a:ext cx="0" cy="977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 name="Google Shape;809;p19">
            <a:extLst>
              <a:ext uri="{FF2B5EF4-FFF2-40B4-BE49-F238E27FC236}">
                <a16:creationId xmlns:a16="http://schemas.microsoft.com/office/drawing/2014/main" id="{1B75381F-8BA5-4642-BA5E-3CCD26B8ACD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grpSp>
        <p:nvGrpSpPr>
          <p:cNvPr id="23" name="Group 22">
            <a:extLst>
              <a:ext uri="{FF2B5EF4-FFF2-40B4-BE49-F238E27FC236}">
                <a16:creationId xmlns:a16="http://schemas.microsoft.com/office/drawing/2014/main" id="{2D62C0B1-1BDA-48DB-A3B9-53E9CE67FE0F}"/>
              </a:ext>
            </a:extLst>
          </p:cNvPr>
          <p:cNvGrpSpPr/>
          <p:nvPr/>
        </p:nvGrpSpPr>
        <p:grpSpPr>
          <a:xfrm>
            <a:off x="184718" y="3967843"/>
            <a:ext cx="5261259" cy="990017"/>
            <a:chOff x="4670155" y="2416767"/>
            <a:chExt cx="7210755" cy="1455010"/>
          </a:xfrm>
        </p:grpSpPr>
        <p:sp>
          <p:nvSpPr>
            <p:cNvPr id="24" name="TextBox 23">
              <a:extLst>
                <a:ext uri="{FF2B5EF4-FFF2-40B4-BE49-F238E27FC236}">
                  <a16:creationId xmlns:a16="http://schemas.microsoft.com/office/drawing/2014/main" id="{B7311EA9-BC4A-4773-BD06-3E0086779633}"/>
                </a:ext>
              </a:extLst>
            </p:cNvPr>
            <p:cNvSpPr txBox="1"/>
            <p:nvPr/>
          </p:nvSpPr>
          <p:spPr>
            <a:xfrm>
              <a:off x="5600601" y="2634461"/>
              <a:ext cx="6280309" cy="1037437"/>
            </a:xfrm>
            <a:prstGeom prst="roundRect">
              <a:avLst>
                <a:gd name="adj" fmla="val 4150"/>
              </a:avLst>
            </a:prstGeom>
            <a:solidFill>
              <a:srgbClr val="FFFFFF">
                <a:alpha val="85000"/>
              </a:srgbClr>
            </a:solidFill>
          </p:spPr>
          <p:txBody>
            <a:bodyPr wrap="square" lIns="91440" tIns="91440" bIns="91440" rtlCol="0">
              <a:spAutoFit/>
            </a:bodyPr>
            <a:lstStyle/>
            <a:p>
              <a:pPr marL="347663">
                <a:spcBef>
                  <a:spcPts val="600"/>
                </a:spcBef>
              </a:pPr>
              <a:r>
                <a:rPr lang="en-US" b="1" dirty="0">
                  <a:solidFill>
                    <a:schemeClr val="tx1">
                      <a:lumMod val="75000"/>
                      <a:lumOff val="25000"/>
                    </a:schemeClr>
                  </a:solidFill>
                  <a:latin typeface="Titillium Web" panose="020B0604020202020204" charset="0"/>
                </a:rPr>
                <a:t>Jingying (Crystal) Zhen</a:t>
              </a:r>
            </a:p>
            <a:p>
              <a:pPr marL="347663">
                <a:spcBef>
                  <a:spcPts val="600"/>
                </a:spcBef>
              </a:pPr>
              <a:r>
                <a:rPr lang="en-US" dirty="0">
                  <a:solidFill>
                    <a:schemeClr val="tx1">
                      <a:lumMod val="75000"/>
                      <a:lumOff val="25000"/>
                    </a:schemeClr>
                  </a:solidFill>
                  <a:latin typeface="Titillium Web" panose="020B0604020202020204" charset="0"/>
                </a:rPr>
                <a:t>Graduate Student, Digital Media &amp; Computer Graphics</a:t>
              </a:r>
            </a:p>
          </p:txBody>
        </p:sp>
        <p:pic>
          <p:nvPicPr>
            <p:cNvPr id="25" name="图片 1" descr="1">
              <a:extLst>
                <a:ext uri="{FF2B5EF4-FFF2-40B4-BE49-F238E27FC236}">
                  <a16:creationId xmlns:a16="http://schemas.microsoft.com/office/drawing/2014/main" id="{F7C14ED7-5BBA-4C17-9573-BBB1D8C84646}"/>
                </a:ext>
              </a:extLst>
            </p:cNvPr>
            <p:cNvPicPr>
              <a:picLocks noChangeAspect="1"/>
            </p:cNvPicPr>
            <p:nvPr/>
          </p:nvPicPr>
          <p:blipFill rotWithShape="1">
            <a:blip r:embed="rId4"/>
            <a:srcRect l="10475" t="21498" r="55775" b="18541"/>
            <a:stretch/>
          </p:blipFill>
          <p:spPr>
            <a:xfrm>
              <a:off x="4670155" y="2416767"/>
              <a:ext cx="1356856" cy="1455010"/>
            </a:xfrm>
            <a:prstGeom prst="ellipse">
              <a:avLst/>
            </a:prstGeom>
          </p:spPr>
        </p:pic>
      </p:grpSp>
      <p:sp>
        <p:nvSpPr>
          <p:cNvPr id="26" name="文本框 2">
            <a:extLst>
              <a:ext uri="{FF2B5EF4-FFF2-40B4-BE49-F238E27FC236}">
                <a16:creationId xmlns:a16="http://schemas.microsoft.com/office/drawing/2014/main" id="{D017B72B-09A4-4E03-B8DE-17C748AF2B94}"/>
              </a:ext>
            </a:extLst>
          </p:cNvPr>
          <p:cNvSpPr txBox="1"/>
          <p:nvPr/>
        </p:nvSpPr>
        <p:spPr>
          <a:xfrm>
            <a:off x="5545566" y="3939667"/>
            <a:ext cx="3413716" cy="1061638"/>
          </a:xfrm>
          <a:prstGeom prst="rect">
            <a:avLst/>
          </a:prstGeom>
          <a:noFill/>
        </p:spPr>
        <p:txBody>
          <a:bodyPr wrap="square" rtlCol="0">
            <a:noAutofit/>
          </a:bodyPr>
          <a:lstStyle/>
          <a:p>
            <a:pPr fontAlgn="auto">
              <a:spcAft>
                <a:spcPts val="1200"/>
              </a:spcAft>
            </a:pPr>
            <a:r>
              <a:rPr lang="en-US" altLang="zh-CN" sz="1600" dirty="0">
                <a:solidFill>
                  <a:schemeClr val="bg1"/>
                </a:solidFill>
                <a:latin typeface="+mn-lt"/>
                <a:cs typeface="Arial" panose="020B0604020202020204" pitchFamily="34" charset="0"/>
                <a:sym typeface="+mn-ea"/>
              </a:rPr>
              <a:t>When designing data visualization graphics, highlighting the important points with different colors will be more easily noticed by the audiences.</a:t>
            </a:r>
          </a:p>
        </p:txBody>
      </p:sp>
    </p:spTree>
    <p:custDataLst>
      <p:tags r:id="rId1"/>
    </p:custDataLst>
    <p:extLst>
      <p:ext uri="{BB962C8B-B14F-4D97-AF65-F5344CB8AC3E}">
        <p14:creationId xmlns:p14="http://schemas.microsoft.com/office/powerpoint/2010/main" val="27193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4D29F2B-5249-43F1-BB8C-4A7FE1C30ECC}"/>
              </a:ext>
            </a:extLst>
          </p:cNvPr>
          <p:cNvSpPr/>
          <p:nvPr/>
        </p:nvSpPr>
        <p:spPr>
          <a:xfrm>
            <a:off x="297366" y="1456563"/>
            <a:ext cx="7876220" cy="2409193"/>
          </a:xfrm>
          <a:prstGeom prst="round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19"/>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Panelist Questions</a:t>
            </a:r>
            <a:endParaRPr dirty="0"/>
          </a:p>
        </p:txBody>
      </p:sp>
      <p:sp>
        <p:nvSpPr>
          <p:cNvPr id="808" name="Google Shape;808;p19"/>
          <p:cNvSpPr txBox="1">
            <a:spLocks noGrp="1"/>
          </p:cNvSpPr>
          <p:nvPr>
            <p:ph type="subTitle" idx="1"/>
          </p:nvPr>
        </p:nvSpPr>
        <p:spPr>
          <a:xfrm>
            <a:off x="448269" y="1585135"/>
            <a:ext cx="6403325" cy="1729624"/>
          </a:xfrm>
          <a:prstGeom prst="rect">
            <a:avLst/>
          </a:prstGeom>
        </p:spPr>
        <p:txBody>
          <a:bodyPr spcFirstLastPara="1" wrap="square" lIns="91425" tIns="91425" rIns="91425" bIns="91425" anchor="t" anchorCtr="0">
            <a:noAutofit/>
          </a:bodyPr>
          <a:lstStyle/>
          <a:p>
            <a:pPr marL="0" lvl="0" indent="0"/>
            <a:r>
              <a:rPr lang="en-US" sz="2400" dirty="0">
                <a:solidFill>
                  <a:schemeClr val="tx1">
                    <a:lumMod val="75000"/>
                    <a:lumOff val="25000"/>
                  </a:schemeClr>
                </a:solidFill>
              </a:rPr>
              <a:t>Describe an example of how data visualization has been misconstrued or abused in your field. What was the actual (or potential) impact?</a:t>
            </a:r>
            <a:endParaRPr sz="2400" dirty="0">
              <a:solidFill>
                <a:schemeClr val="tx1">
                  <a:lumMod val="75000"/>
                  <a:lumOff val="25000"/>
                </a:schemeClr>
              </a:solidFill>
            </a:endParaRPr>
          </a:p>
        </p:txBody>
      </p:sp>
      <p:sp>
        <p:nvSpPr>
          <p:cNvPr id="809" name="Google Shape;809;p19"/>
          <p:cNvSpPr/>
          <p:nvPr/>
        </p:nvSpPr>
        <p:spPr>
          <a:xfrm>
            <a:off x="6898679" y="1890725"/>
            <a:ext cx="1408000" cy="2701375"/>
          </a:xfrm>
          <a:prstGeom prst="rect">
            <a:avLst/>
          </a:prstGeom>
        </p:spPr>
        <p:txBody>
          <a:bodyPr>
            <a:prstTxWarp prst="textPlain">
              <a:avLst/>
            </a:prstTxWarp>
          </a:bodyPr>
          <a:lstStyle/>
          <a:p>
            <a:pPr lvl="0" algn="ctr"/>
            <a:r>
              <a:rPr lang="en-US" b="1" i="0" dirty="0">
                <a:ln>
                  <a:noFill/>
                </a:ln>
                <a:solidFill>
                  <a:srgbClr val="6E86B6"/>
                </a:solidFill>
                <a:latin typeface="Titillium Web"/>
              </a:rPr>
              <a:t>1</a:t>
            </a:r>
            <a:endParaRPr b="1" i="0" dirty="0">
              <a:ln>
                <a:noFill/>
              </a:ln>
              <a:solidFill>
                <a:srgbClr val="6E86B6"/>
              </a:solidFill>
              <a:latin typeface="Titillium Web"/>
            </a:endParaRPr>
          </a:p>
        </p:txBody>
      </p:sp>
    </p:spTree>
    <p:extLst>
      <p:ext uri="{BB962C8B-B14F-4D97-AF65-F5344CB8AC3E}">
        <p14:creationId xmlns:p14="http://schemas.microsoft.com/office/powerpoint/2010/main" val="381788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14" name="Group 13">
            <a:extLst>
              <a:ext uri="{FF2B5EF4-FFF2-40B4-BE49-F238E27FC236}">
                <a16:creationId xmlns:a16="http://schemas.microsoft.com/office/drawing/2014/main" id="{E5C63728-6431-4050-87BF-9D44DC7ED566}"/>
              </a:ext>
            </a:extLst>
          </p:cNvPr>
          <p:cNvGrpSpPr/>
          <p:nvPr/>
        </p:nvGrpSpPr>
        <p:grpSpPr>
          <a:xfrm>
            <a:off x="246323" y="318217"/>
            <a:ext cx="3965671" cy="1455010"/>
            <a:chOff x="370519" y="394905"/>
            <a:chExt cx="3965671" cy="1455010"/>
          </a:xfrm>
        </p:grpSpPr>
        <p:sp>
          <p:nvSpPr>
            <p:cNvPr id="19" name="TextBox 18">
              <a:extLst>
                <a:ext uri="{FF2B5EF4-FFF2-40B4-BE49-F238E27FC236}">
                  <a16:creationId xmlns:a16="http://schemas.microsoft.com/office/drawing/2014/main" id="{C477F65E-EA82-4F4D-B5F1-5C4C1C7815B1}"/>
                </a:ext>
              </a:extLst>
            </p:cNvPr>
            <p:cNvSpPr txBox="1"/>
            <p:nvPr/>
          </p:nvSpPr>
          <p:spPr>
            <a:xfrm>
              <a:off x="1399120" y="606929"/>
              <a:ext cx="2937070" cy="1019621"/>
            </a:xfrm>
            <a:prstGeom prst="roundRect">
              <a:avLst>
                <a:gd name="adj" fmla="val 4150"/>
              </a:avLst>
            </a:prstGeom>
            <a:solidFill>
              <a:srgbClr val="FFFFFF">
                <a:alpha val="85000"/>
              </a:srgbClr>
            </a:solidFill>
          </p:spPr>
          <p:txBody>
            <a:bodyPr wrap="square" lIns="91440" tIns="91440" bIns="91440" rtlCol="0" anchor="ctr">
              <a:spAutoFit/>
            </a:bodyPr>
            <a:lstStyle/>
            <a:p>
              <a:pPr marL="457200">
                <a:spcBef>
                  <a:spcPts val="600"/>
                </a:spcBef>
              </a:pPr>
              <a:r>
                <a:rPr lang="en-US" sz="1600" b="1" dirty="0">
                  <a:solidFill>
                    <a:schemeClr val="tx1">
                      <a:lumMod val="75000"/>
                      <a:lumOff val="25000"/>
                    </a:schemeClr>
                  </a:solidFill>
                  <a:latin typeface="Titillium Web" panose="020B0604020202020204" charset="0"/>
                </a:rPr>
                <a:t>Dr. Dale Edwards</a:t>
              </a:r>
            </a:p>
            <a:p>
              <a:pPr marL="457200">
                <a:spcBef>
                  <a:spcPts val="600"/>
                </a:spcBef>
              </a:pPr>
              <a:r>
                <a:rPr lang="en-US" sz="1600" dirty="0">
                  <a:solidFill>
                    <a:schemeClr val="tx1">
                      <a:lumMod val="75000"/>
                      <a:lumOff val="25000"/>
                    </a:schemeClr>
                  </a:solidFill>
                  <a:latin typeface="Titillium Web" panose="020B0604020202020204" charset="0"/>
                </a:rPr>
                <a:t>Professor of Journalism &amp; Media Studies</a:t>
              </a:r>
            </a:p>
          </p:txBody>
        </p:sp>
        <p:pic>
          <p:nvPicPr>
            <p:cNvPr id="7" name="Picture 6" descr="A person wearing glasses and smiling at the camera&#10;&#10;Description automatically generated">
              <a:extLst>
                <a:ext uri="{FF2B5EF4-FFF2-40B4-BE49-F238E27FC236}">
                  <a16:creationId xmlns:a16="http://schemas.microsoft.com/office/drawing/2014/main" id="{5DE2AE1A-0B85-43A1-8044-EE5A19DA90BD}"/>
                </a:ext>
              </a:extLst>
            </p:cNvPr>
            <p:cNvPicPr>
              <a:picLocks noChangeAspect="1"/>
            </p:cNvPicPr>
            <p:nvPr/>
          </p:nvPicPr>
          <p:blipFill>
            <a:blip r:embed="rId3"/>
            <a:stretch>
              <a:fillRect/>
            </a:stretch>
          </p:blipFill>
          <p:spPr>
            <a:xfrm>
              <a:off x="370519" y="394905"/>
              <a:ext cx="1455010" cy="1455010"/>
            </a:xfrm>
            <a:prstGeom prst="ellipse">
              <a:avLst/>
            </a:prstGeom>
          </p:spPr>
        </p:pic>
      </p:grpSp>
      <p:grpSp>
        <p:nvGrpSpPr>
          <p:cNvPr id="13" name="Group 12">
            <a:extLst>
              <a:ext uri="{FF2B5EF4-FFF2-40B4-BE49-F238E27FC236}">
                <a16:creationId xmlns:a16="http://schemas.microsoft.com/office/drawing/2014/main" id="{0E8C37AD-39B5-4A1E-8E7C-BE02FB577FCF}"/>
              </a:ext>
            </a:extLst>
          </p:cNvPr>
          <p:cNvGrpSpPr/>
          <p:nvPr/>
        </p:nvGrpSpPr>
        <p:grpSpPr>
          <a:xfrm>
            <a:off x="246323" y="2084943"/>
            <a:ext cx="3965671" cy="1455010"/>
            <a:chOff x="370519" y="2347120"/>
            <a:chExt cx="3965671" cy="1455010"/>
          </a:xfrm>
        </p:grpSpPr>
        <p:sp>
          <p:nvSpPr>
            <p:cNvPr id="20" name="TextBox 19">
              <a:extLst>
                <a:ext uri="{FF2B5EF4-FFF2-40B4-BE49-F238E27FC236}">
                  <a16:creationId xmlns:a16="http://schemas.microsoft.com/office/drawing/2014/main" id="{62F72DD0-6FB7-474D-8623-1363BD9C4C10}"/>
                </a:ext>
              </a:extLst>
            </p:cNvPr>
            <p:cNvSpPr txBox="1"/>
            <p:nvPr/>
          </p:nvSpPr>
          <p:spPr>
            <a:xfrm>
              <a:off x="1399120" y="2635404"/>
              <a:ext cx="2937070" cy="956876"/>
            </a:xfrm>
            <a:prstGeom prst="roundRect">
              <a:avLst>
                <a:gd name="adj" fmla="val 4150"/>
              </a:avLst>
            </a:prstGeom>
            <a:solidFill>
              <a:srgbClr val="FFFFFF">
                <a:alpha val="85000"/>
              </a:srgbClr>
            </a:solidFill>
          </p:spPr>
          <p:txBody>
            <a:bodyPr wrap="square" lIns="91440" tIns="182880" bIns="182880" rtlCol="0" anchor="ctr">
              <a:spAutoFit/>
            </a:bodyPr>
            <a:lstStyle/>
            <a:p>
              <a:pPr marL="457200">
                <a:spcBef>
                  <a:spcPts val="600"/>
                </a:spcBef>
              </a:pPr>
              <a:r>
                <a:rPr lang="en-US" sz="1600" b="1" dirty="0">
                  <a:solidFill>
                    <a:schemeClr val="tx1">
                      <a:lumMod val="75000"/>
                      <a:lumOff val="25000"/>
                    </a:schemeClr>
                  </a:solidFill>
                  <a:latin typeface="Titillium Web" panose="020B0604020202020204" charset="0"/>
                </a:rPr>
                <a:t>Dr. Rob Reinsvold</a:t>
              </a:r>
            </a:p>
            <a:p>
              <a:pPr marL="457200">
                <a:spcBef>
                  <a:spcPts val="600"/>
                </a:spcBef>
                <a:spcAft>
                  <a:spcPts val="600"/>
                </a:spcAft>
              </a:pPr>
              <a:r>
                <a:rPr lang="en-US" sz="1600" dirty="0">
                  <a:solidFill>
                    <a:schemeClr val="tx1">
                      <a:lumMod val="75000"/>
                      <a:lumOff val="25000"/>
                    </a:schemeClr>
                  </a:solidFill>
                  <a:latin typeface="Titillium Web" panose="020B0604020202020204" charset="0"/>
                </a:rPr>
                <a:t>Professor of Biology</a:t>
              </a:r>
            </a:p>
          </p:txBody>
        </p:sp>
        <p:pic>
          <p:nvPicPr>
            <p:cNvPr id="12" name="Picture 11" descr="A person in a blue shirt&#10;&#10;Description automatically generated">
              <a:extLst>
                <a:ext uri="{FF2B5EF4-FFF2-40B4-BE49-F238E27FC236}">
                  <a16:creationId xmlns:a16="http://schemas.microsoft.com/office/drawing/2014/main" id="{8B8719D3-E396-4356-80A1-234A8C4A2A7D}"/>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
                      </a14:imgEffect>
                    </a14:imgLayer>
                  </a14:imgProps>
                </a:ext>
              </a:extLst>
            </a:blip>
            <a:srcRect l="17433" t="1303" r="10704" b="42576"/>
            <a:stretch/>
          </p:blipFill>
          <p:spPr>
            <a:xfrm>
              <a:off x="370519" y="2347120"/>
              <a:ext cx="1455010" cy="1455010"/>
            </a:xfrm>
            <a:prstGeom prst="ellipse">
              <a:avLst/>
            </a:prstGeom>
          </p:spPr>
        </p:pic>
      </p:grpSp>
      <p:grpSp>
        <p:nvGrpSpPr>
          <p:cNvPr id="15" name="Group 14">
            <a:extLst>
              <a:ext uri="{FF2B5EF4-FFF2-40B4-BE49-F238E27FC236}">
                <a16:creationId xmlns:a16="http://schemas.microsoft.com/office/drawing/2014/main" id="{E998BA01-319D-407A-BB1D-DED748D7C854}"/>
              </a:ext>
            </a:extLst>
          </p:cNvPr>
          <p:cNvGrpSpPr/>
          <p:nvPr/>
        </p:nvGrpSpPr>
        <p:grpSpPr>
          <a:xfrm>
            <a:off x="4492997" y="312546"/>
            <a:ext cx="4404681" cy="1455010"/>
            <a:chOff x="370519" y="2416768"/>
            <a:chExt cx="4404681" cy="1455010"/>
          </a:xfrm>
        </p:grpSpPr>
        <p:sp>
          <p:nvSpPr>
            <p:cNvPr id="23" name="TextBox 22">
              <a:extLst>
                <a:ext uri="{FF2B5EF4-FFF2-40B4-BE49-F238E27FC236}">
                  <a16:creationId xmlns:a16="http://schemas.microsoft.com/office/drawing/2014/main" id="{7EAB0722-1B16-47A4-B8B9-3D7E20D33767}"/>
                </a:ext>
              </a:extLst>
            </p:cNvPr>
            <p:cNvSpPr txBox="1"/>
            <p:nvPr/>
          </p:nvSpPr>
          <p:spPr>
            <a:xfrm>
              <a:off x="1399120" y="2634461"/>
              <a:ext cx="3376080" cy="1019621"/>
            </a:xfrm>
            <a:prstGeom prst="roundRect">
              <a:avLst>
                <a:gd name="adj" fmla="val 4150"/>
              </a:avLst>
            </a:prstGeom>
            <a:solidFill>
              <a:srgbClr val="FFFFFF">
                <a:alpha val="85000"/>
              </a:srgbClr>
            </a:solidFill>
          </p:spPr>
          <p:txBody>
            <a:bodyPr wrap="square" lIns="91440" tIns="91440" bIns="91440" rtlCol="0">
              <a:spAutoFit/>
            </a:bodyPr>
            <a:lstStyle/>
            <a:p>
              <a:pPr marL="457200">
                <a:spcBef>
                  <a:spcPts val="600"/>
                </a:spcBef>
              </a:pPr>
              <a:r>
                <a:rPr lang="en-US" sz="1600" b="1" dirty="0">
                  <a:solidFill>
                    <a:schemeClr val="tx1">
                      <a:lumMod val="75000"/>
                      <a:lumOff val="25000"/>
                    </a:schemeClr>
                  </a:solidFill>
                  <a:latin typeface="Titillium Web" panose="020B0604020202020204" charset="0"/>
                </a:rPr>
                <a:t>Margarita (Maggie) Shawcross</a:t>
              </a:r>
            </a:p>
            <a:p>
              <a:pPr marL="457200">
                <a:spcBef>
                  <a:spcPts val="600"/>
                </a:spcBef>
              </a:pPr>
              <a:r>
                <a:rPr lang="en-US" sz="1600" dirty="0">
                  <a:solidFill>
                    <a:schemeClr val="tx1">
                      <a:lumMod val="75000"/>
                      <a:lumOff val="25000"/>
                    </a:schemeClr>
                  </a:solidFill>
                  <a:latin typeface="Titillium Web" panose="020B0604020202020204" charset="0"/>
                </a:rPr>
                <a:t>Assistant Professor,</a:t>
              </a:r>
            </a:p>
            <a:p>
              <a:pPr marL="457200"/>
              <a:r>
                <a:rPr lang="en-US" sz="1600" dirty="0">
                  <a:solidFill>
                    <a:schemeClr val="tx1">
                      <a:lumMod val="75000"/>
                      <a:lumOff val="25000"/>
                    </a:schemeClr>
                  </a:solidFill>
                  <a:latin typeface="Titillium Web" panose="020B0604020202020204" charset="0"/>
                </a:rPr>
                <a:t>Health Sciences Librarian</a:t>
              </a:r>
            </a:p>
          </p:txBody>
        </p:sp>
        <p:pic>
          <p:nvPicPr>
            <p:cNvPr id="9" name="Picture 8" descr="A person smiling for the camera&#10;&#10;Description automatically generated">
              <a:extLst>
                <a:ext uri="{FF2B5EF4-FFF2-40B4-BE49-F238E27FC236}">
                  <a16:creationId xmlns:a16="http://schemas.microsoft.com/office/drawing/2014/main" id="{2194FE81-086F-48D8-9A17-C4F5BCF18232}"/>
                </a:ext>
              </a:extLst>
            </p:cNvPr>
            <p:cNvPicPr>
              <a:picLocks noChangeAspect="1"/>
            </p:cNvPicPr>
            <p:nvPr/>
          </p:nvPicPr>
          <p:blipFill>
            <a:blip r:embed="rId6"/>
            <a:stretch>
              <a:fillRect/>
            </a:stretch>
          </p:blipFill>
          <p:spPr>
            <a:xfrm>
              <a:off x="370519" y="2416768"/>
              <a:ext cx="1455010" cy="1455010"/>
            </a:xfrm>
            <a:prstGeom prst="ellipse">
              <a:avLst/>
            </a:prstGeom>
          </p:spPr>
        </p:pic>
      </p:grpSp>
      <p:grpSp>
        <p:nvGrpSpPr>
          <p:cNvPr id="16" name="Group 15">
            <a:extLst>
              <a:ext uri="{FF2B5EF4-FFF2-40B4-BE49-F238E27FC236}">
                <a16:creationId xmlns:a16="http://schemas.microsoft.com/office/drawing/2014/main" id="{F667595D-B4EF-4AC2-BCB2-B85C81E7C6F5}"/>
              </a:ext>
            </a:extLst>
          </p:cNvPr>
          <p:cNvGrpSpPr/>
          <p:nvPr/>
        </p:nvGrpSpPr>
        <p:grpSpPr>
          <a:xfrm>
            <a:off x="4492997" y="2084943"/>
            <a:ext cx="4404680" cy="1455010"/>
            <a:chOff x="4670155" y="2416767"/>
            <a:chExt cx="4107542" cy="1455010"/>
          </a:xfrm>
        </p:grpSpPr>
        <p:sp>
          <p:nvSpPr>
            <p:cNvPr id="24" name="TextBox 23">
              <a:extLst>
                <a:ext uri="{FF2B5EF4-FFF2-40B4-BE49-F238E27FC236}">
                  <a16:creationId xmlns:a16="http://schemas.microsoft.com/office/drawing/2014/main" id="{80BF0DDA-BE34-4E7F-9F72-6DFA8D477629}"/>
                </a:ext>
              </a:extLst>
            </p:cNvPr>
            <p:cNvSpPr txBox="1"/>
            <p:nvPr/>
          </p:nvSpPr>
          <p:spPr>
            <a:xfrm>
              <a:off x="5600600" y="2634460"/>
              <a:ext cx="3177097" cy="1019621"/>
            </a:xfrm>
            <a:prstGeom prst="roundRect">
              <a:avLst>
                <a:gd name="adj" fmla="val 4150"/>
              </a:avLst>
            </a:prstGeom>
            <a:solidFill>
              <a:srgbClr val="FFFFFF">
                <a:alpha val="85000"/>
              </a:srgbClr>
            </a:solidFill>
          </p:spPr>
          <p:txBody>
            <a:bodyPr wrap="square" lIns="91440" tIns="91440" bIns="91440" rtlCol="0">
              <a:spAutoFit/>
            </a:bodyPr>
            <a:lstStyle/>
            <a:p>
              <a:pPr marL="457200">
                <a:spcBef>
                  <a:spcPts val="600"/>
                </a:spcBef>
              </a:pPr>
              <a:r>
                <a:rPr lang="en-US" sz="1600" b="1" dirty="0">
                  <a:solidFill>
                    <a:schemeClr val="tx1">
                      <a:lumMod val="75000"/>
                      <a:lumOff val="25000"/>
                    </a:schemeClr>
                  </a:solidFill>
                  <a:latin typeface="Titillium Web" panose="020B0604020202020204" charset="0"/>
                </a:rPr>
                <a:t>Jingying (Crystal) Zhen</a:t>
              </a:r>
            </a:p>
            <a:p>
              <a:pPr marL="457200">
                <a:spcBef>
                  <a:spcPts val="600"/>
                </a:spcBef>
              </a:pPr>
              <a:r>
                <a:rPr lang="en-US" sz="1600" dirty="0">
                  <a:solidFill>
                    <a:schemeClr val="tx1">
                      <a:lumMod val="75000"/>
                      <a:lumOff val="25000"/>
                    </a:schemeClr>
                  </a:solidFill>
                  <a:latin typeface="Titillium Web" panose="020B0604020202020204" charset="0"/>
                </a:rPr>
                <a:t>Graduate Student, Digital Media &amp; Computer Graphics</a:t>
              </a:r>
            </a:p>
          </p:txBody>
        </p:sp>
        <p:pic>
          <p:nvPicPr>
            <p:cNvPr id="11" name="图片 1" descr="1">
              <a:extLst>
                <a:ext uri="{FF2B5EF4-FFF2-40B4-BE49-F238E27FC236}">
                  <a16:creationId xmlns:a16="http://schemas.microsoft.com/office/drawing/2014/main" id="{9CF9395A-B5EA-4C16-A48F-19563EDA4532}"/>
                </a:ext>
              </a:extLst>
            </p:cNvPr>
            <p:cNvPicPr>
              <a:picLocks noChangeAspect="1"/>
            </p:cNvPicPr>
            <p:nvPr/>
          </p:nvPicPr>
          <p:blipFill rotWithShape="1">
            <a:blip r:embed="rId7"/>
            <a:srcRect l="10475" t="21498" r="55775" b="18541"/>
            <a:stretch/>
          </p:blipFill>
          <p:spPr>
            <a:xfrm>
              <a:off x="4670155" y="2416767"/>
              <a:ext cx="1356856" cy="1455010"/>
            </a:xfrm>
            <a:prstGeom prst="ellipse">
              <a:avLst/>
            </a:prstGeom>
          </p:spPr>
        </p:pic>
      </p:grpSp>
      <p:grpSp>
        <p:nvGrpSpPr>
          <p:cNvPr id="27" name="Group 26">
            <a:extLst>
              <a:ext uri="{FF2B5EF4-FFF2-40B4-BE49-F238E27FC236}">
                <a16:creationId xmlns:a16="http://schemas.microsoft.com/office/drawing/2014/main" id="{BC951B2D-732B-4168-87F6-36FEDAE2AF36}"/>
              </a:ext>
            </a:extLst>
          </p:cNvPr>
          <p:cNvGrpSpPr/>
          <p:nvPr/>
        </p:nvGrpSpPr>
        <p:grpSpPr>
          <a:xfrm>
            <a:off x="2701375" y="3828521"/>
            <a:ext cx="3741251" cy="1130366"/>
            <a:chOff x="370519" y="2416768"/>
            <a:chExt cx="4815750" cy="1455010"/>
          </a:xfrm>
        </p:grpSpPr>
        <p:sp>
          <p:nvSpPr>
            <p:cNvPr id="28" name="TextBox 27">
              <a:extLst>
                <a:ext uri="{FF2B5EF4-FFF2-40B4-BE49-F238E27FC236}">
                  <a16:creationId xmlns:a16="http://schemas.microsoft.com/office/drawing/2014/main" id="{BA9B36F5-7460-4537-B409-AB5493B5CDAF}"/>
                </a:ext>
              </a:extLst>
            </p:cNvPr>
            <p:cNvSpPr txBox="1"/>
            <p:nvPr/>
          </p:nvSpPr>
          <p:spPr>
            <a:xfrm>
              <a:off x="1361754" y="2650250"/>
              <a:ext cx="3824515" cy="988046"/>
            </a:xfrm>
            <a:prstGeom prst="roundRect">
              <a:avLst>
                <a:gd name="adj" fmla="val 4150"/>
              </a:avLst>
            </a:prstGeom>
            <a:solidFill>
              <a:srgbClr val="FFFFFF">
                <a:alpha val="85000"/>
              </a:srgbClr>
            </a:solidFill>
          </p:spPr>
          <p:txBody>
            <a:bodyPr wrap="square" lIns="91440" tIns="73152" bIns="73152" rtlCol="0">
              <a:spAutoFit/>
            </a:bodyPr>
            <a:lstStyle/>
            <a:p>
              <a:pPr marL="398463">
                <a:spcBef>
                  <a:spcPts val="400"/>
                </a:spcBef>
              </a:pPr>
              <a:r>
                <a:rPr lang="en-US" sz="1200" b="1" dirty="0">
                  <a:solidFill>
                    <a:schemeClr val="tx1">
                      <a:lumMod val="75000"/>
                      <a:lumOff val="25000"/>
                    </a:schemeClr>
                  </a:solidFill>
                  <a:latin typeface="Titillium Web" panose="020B0604020202020204" charset="0"/>
                </a:rPr>
                <a:t>Nicole Webber</a:t>
              </a:r>
            </a:p>
            <a:p>
              <a:pPr marL="398463">
                <a:spcBef>
                  <a:spcPts val="400"/>
                </a:spcBef>
              </a:pPr>
              <a:r>
                <a:rPr lang="en-US" sz="1200" dirty="0">
                  <a:solidFill>
                    <a:schemeClr val="tx1">
                      <a:lumMod val="75000"/>
                      <a:lumOff val="25000"/>
                    </a:schemeClr>
                  </a:solidFill>
                  <a:latin typeface="Titillium Web" panose="020B0604020202020204" charset="0"/>
                </a:rPr>
                <a:t>Assistant Professor,</a:t>
              </a:r>
            </a:p>
            <a:p>
              <a:pPr marL="398463"/>
              <a:r>
                <a:rPr lang="en-US" sz="1200" dirty="0">
                  <a:solidFill>
                    <a:schemeClr val="tx1">
                      <a:lumMod val="75000"/>
                      <a:lumOff val="25000"/>
                    </a:schemeClr>
                  </a:solidFill>
                  <a:latin typeface="Titillium Web" panose="020B0604020202020204" charset="0"/>
                </a:rPr>
                <a:t>Business &amp; Communication Librarian</a:t>
              </a:r>
            </a:p>
          </p:txBody>
        </p:sp>
        <p:pic>
          <p:nvPicPr>
            <p:cNvPr id="29" name="Picture 28">
              <a:extLst>
                <a:ext uri="{FF2B5EF4-FFF2-40B4-BE49-F238E27FC236}">
                  <a16:creationId xmlns:a16="http://schemas.microsoft.com/office/drawing/2014/main" id="{8299A896-D7D5-456B-B44E-82ABFFDB4BB7}"/>
                </a:ext>
              </a:extLst>
            </p:cNvPr>
            <p:cNvPicPr>
              <a:picLocks noChangeAspect="1"/>
            </p:cNvPicPr>
            <p:nvPr/>
          </p:nvPicPr>
          <p:blipFill>
            <a:blip r:embed="rId8"/>
            <a:srcRect/>
            <a:stretch/>
          </p:blipFill>
          <p:spPr>
            <a:xfrm>
              <a:off x="370519" y="2416768"/>
              <a:ext cx="1455010" cy="1455010"/>
            </a:xfrm>
            <a:prstGeom prst="ellipse">
              <a:avLst/>
            </a:prstGeom>
          </p:spPr>
        </p:pic>
      </p:grpSp>
      <p:pic>
        <p:nvPicPr>
          <p:cNvPr id="3" name="Picture 2" descr="A picture containing drawing, sign&#10;&#10;Description automatically generated">
            <a:extLst>
              <a:ext uri="{FF2B5EF4-FFF2-40B4-BE49-F238E27FC236}">
                <a16:creationId xmlns:a16="http://schemas.microsoft.com/office/drawing/2014/main" id="{59AB5DDE-41DC-4289-839A-86BDEF404047}"/>
              </a:ext>
            </a:extLst>
          </p:cNvPr>
          <p:cNvPicPr>
            <a:picLocks noChangeAspect="1"/>
          </p:cNvPicPr>
          <p:nvPr/>
        </p:nvPicPr>
        <p:blipFill>
          <a:blip r:embed="rId9"/>
          <a:stretch>
            <a:fillRect/>
          </a:stretch>
        </p:blipFill>
        <p:spPr>
          <a:xfrm>
            <a:off x="7212694" y="4294986"/>
            <a:ext cx="1701229" cy="65789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118946" y="1360714"/>
            <a:ext cx="8737319" cy="1839686"/>
          </a:xfrm>
        </p:spPr>
        <p:txBody>
          <a:bodyPr>
            <a:noAutofit/>
          </a:bodyPr>
          <a:lstStyle/>
          <a:p>
            <a:pPr marL="171450" lvl="1" indent="0">
              <a:spcAft>
                <a:spcPts val="600"/>
              </a:spcAft>
              <a:buNone/>
            </a:pPr>
            <a:r>
              <a:rPr lang="en-US" sz="2000" dirty="0">
                <a:solidFill>
                  <a:schemeClr val="bg1"/>
                </a:solidFill>
                <a:latin typeface="Titillium Web" panose="020B0604020202020204" charset="0"/>
              </a:rPr>
              <a:t>One situation in which data visualization is abused in the journalism field is through the use of social media to disseminate information that is either known to be false or misconstrued when it is disseminated. Then journalistic outlets tend not to correct the mis-reported information with the same prominence as the original.</a:t>
            </a:r>
            <a:endParaRPr lang="en-US" sz="3600" dirty="0">
              <a:solidFill>
                <a:schemeClr val="bg1"/>
              </a:solidFill>
              <a:latin typeface="Titillium Web" panose="020B0604020202020204" charset="0"/>
            </a:endParaRP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b="1" i="0" dirty="0">
                <a:ln>
                  <a:noFill/>
                </a:ln>
                <a:solidFill>
                  <a:srgbClr val="6E86B6"/>
                </a:solidFill>
                <a:latin typeface="Titillium Web"/>
              </a:rPr>
              <a:t>1</a:t>
            </a: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12" name="Group 11">
            <a:extLst>
              <a:ext uri="{FF2B5EF4-FFF2-40B4-BE49-F238E27FC236}">
                <a16:creationId xmlns:a16="http://schemas.microsoft.com/office/drawing/2014/main" id="{9048CABC-2849-45E9-B086-CC0819AA9B0F}"/>
              </a:ext>
            </a:extLst>
          </p:cNvPr>
          <p:cNvGrpSpPr/>
          <p:nvPr/>
        </p:nvGrpSpPr>
        <p:grpSpPr>
          <a:xfrm>
            <a:off x="287735" y="3884393"/>
            <a:ext cx="4284265" cy="994172"/>
            <a:chOff x="370519" y="394905"/>
            <a:chExt cx="6270191" cy="1455010"/>
          </a:xfrm>
        </p:grpSpPr>
        <p:sp>
          <p:nvSpPr>
            <p:cNvPr id="13" name="TextBox 12">
              <a:extLst>
                <a:ext uri="{FF2B5EF4-FFF2-40B4-BE49-F238E27FC236}">
                  <a16:creationId xmlns:a16="http://schemas.microsoft.com/office/drawing/2014/main" id="{1046540F-45B9-4912-90DA-AD0DE97273C2}"/>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14" name="Picture 13" descr="A person wearing glasses and smiling at the camera&#10;&#10;Description automatically generated">
              <a:extLst>
                <a:ext uri="{FF2B5EF4-FFF2-40B4-BE49-F238E27FC236}">
                  <a16:creationId xmlns:a16="http://schemas.microsoft.com/office/drawing/2014/main" id="{172DD7DA-C5A3-4999-A568-F7842FB6EC2C}"/>
                </a:ext>
              </a:extLst>
            </p:cNvPr>
            <p:cNvPicPr>
              <a:picLocks noChangeAspect="1"/>
            </p:cNvPicPr>
            <p:nvPr/>
          </p:nvPicPr>
          <p:blipFill>
            <a:blip r:embed="rId2"/>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2537555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4099437" y="1006930"/>
            <a:ext cx="4925618" cy="3844140"/>
          </a:xfrm>
        </p:spPr>
        <p:txBody>
          <a:bodyPr>
            <a:noAutofit/>
          </a:bodyPr>
          <a:lstStyle/>
          <a:p>
            <a:pPr marL="171450" lvl="1" indent="0">
              <a:spcAft>
                <a:spcPts val="600"/>
              </a:spcAft>
              <a:buNone/>
            </a:pPr>
            <a:r>
              <a:rPr lang="en-US" sz="1600" dirty="0">
                <a:solidFill>
                  <a:schemeClr val="bg1"/>
                </a:solidFill>
                <a:latin typeface="+mn-lt"/>
              </a:rPr>
              <a:t>For instance, just this past week when the stock market collapsed Monday, many news outlets blamed the drop almost entirely on the Coronavirus and criticized the Trump administration for lack of preparation, lack of intelligence, ineptitude, or some form of all of them.</a:t>
            </a:r>
          </a:p>
          <a:p>
            <a:pPr marL="171450" lvl="1" indent="0">
              <a:spcAft>
                <a:spcPts val="600"/>
              </a:spcAft>
              <a:buNone/>
            </a:pPr>
            <a:r>
              <a:rPr lang="en-US" sz="1600" dirty="0">
                <a:solidFill>
                  <a:schemeClr val="bg1"/>
                </a:solidFill>
                <a:latin typeface="+mn-lt"/>
              </a:rPr>
              <a:t>Although the Coronavirus certainly played a role in the stock market volatility, an even larger factor was Saudi Arabia’s decision to flood the world oil market with increased production in an effort to harm Russia and Iran. Oil prices dropped 30 percent literally overnight. But the focus in the media was on the Coronavirus while only mentioning the oil price drop in passing.</a:t>
            </a:r>
            <a:endParaRPr lang="en-US" sz="2800" dirty="0">
              <a:solidFill>
                <a:schemeClr val="bg1"/>
              </a:solidFill>
              <a:latin typeface="+mn-lt"/>
            </a:endParaRP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b="1" i="0" dirty="0">
                <a:ln>
                  <a:noFill/>
                </a:ln>
                <a:solidFill>
                  <a:srgbClr val="6E86B6"/>
                </a:solidFill>
                <a:latin typeface="Titillium Web"/>
              </a:rPr>
              <a:t>1</a:t>
            </a: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pic>
        <p:nvPicPr>
          <p:cNvPr id="2" name="Picture 1">
            <a:extLst>
              <a:ext uri="{FF2B5EF4-FFF2-40B4-BE49-F238E27FC236}">
                <a16:creationId xmlns:a16="http://schemas.microsoft.com/office/drawing/2014/main" id="{D20D37F6-8E39-4BE6-9920-12535E582E96}"/>
              </a:ext>
            </a:extLst>
          </p:cNvPr>
          <p:cNvPicPr>
            <a:picLocks noChangeAspect="1"/>
          </p:cNvPicPr>
          <p:nvPr/>
        </p:nvPicPr>
        <p:blipFill>
          <a:blip r:embed="rId2"/>
          <a:stretch>
            <a:fillRect/>
          </a:stretch>
        </p:blipFill>
        <p:spPr>
          <a:xfrm>
            <a:off x="75402" y="444834"/>
            <a:ext cx="4024034" cy="4406235"/>
          </a:xfrm>
          <a:prstGeom prst="rect">
            <a:avLst/>
          </a:prstGeom>
        </p:spPr>
      </p:pic>
    </p:spTree>
    <p:extLst>
      <p:ext uri="{BB962C8B-B14F-4D97-AF65-F5344CB8AC3E}">
        <p14:creationId xmlns:p14="http://schemas.microsoft.com/office/powerpoint/2010/main" val="1196328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FB081C7-3F4A-CB4F-B600-FB826D0E06EC}"/>
              </a:ext>
            </a:extLst>
          </p:cNvPr>
          <p:cNvSpPr>
            <a:spLocks noGrp="1"/>
          </p:cNvSpPr>
          <p:nvPr>
            <p:ph idx="1"/>
          </p:nvPr>
        </p:nvSpPr>
        <p:spPr>
          <a:xfrm>
            <a:off x="516063" y="1186543"/>
            <a:ext cx="4513137" cy="2342659"/>
          </a:xfrm>
        </p:spPr>
        <p:txBody>
          <a:bodyPr/>
          <a:lstStyle/>
          <a:p>
            <a:r>
              <a:rPr lang="en-US" sz="1600" dirty="0"/>
              <a:t>Has happened many times in health</a:t>
            </a:r>
          </a:p>
          <a:p>
            <a:pPr>
              <a:spcAft>
                <a:spcPts val="600"/>
              </a:spcAft>
            </a:pPr>
            <a:r>
              <a:rPr lang="en-US" sz="1600" dirty="0"/>
              <a:t>Prominent recent example: Wakefield Study, Falsely linking MMR vaccine to autism</a:t>
            </a:r>
          </a:p>
          <a:p>
            <a:pPr lvl="1"/>
            <a:r>
              <a:rPr lang="en-US" sz="1600" dirty="0"/>
              <a:t>Impact has been decreased confidence in vaccination programs and</a:t>
            </a:r>
          </a:p>
          <a:p>
            <a:pPr lvl="1"/>
            <a:r>
              <a:rPr lang="en-US" sz="1600" dirty="0"/>
              <a:t>We’ve seen increases in diseases we assumed eradicated</a:t>
            </a:r>
          </a:p>
          <a:p>
            <a:endParaRPr lang="en-US" dirty="0"/>
          </a:p>
        </p:txBody>
      </p:sp>
      <p:pic>
        <p:nvPicPr>
          <p:cNvPr id="6" name="Picture 5">
            <a:extLst>
              <a:ext uri="{FF2B5EF4-FFF2-40B4-BE49-F238E27FC236}">
                <a16:creationId xmlns:a16="http://schemas.microsoft.com/office/drawing/2014/main" id="{CF1EFF9F-8927-BE4C-9CA5-92F2B935A64B}"/>
              </a:ext>
            </a:extLst>
          </p:cNvPr>
          <p:cNvPicPr>
            <a:picLocks noChangeAspect="1"/>
          </p:cNvPicPr>
          <p:nvPr/>
        </p:nvPicPr>
        <p:blipFill>
          <a:blip r:embed="rId3"/>
          <a:stretch>
            <a:fillRect/>
          </a:stretch>
        </p:blipFill>
        <p:spPr>
          <a:xfrm>
            <a:off x="6003966" y="1276021"/>
            <a:ext cx="2057400" cy="2914650"/>
          </a:xfrm>
          <a:prstGeom prst="rect">
            <a:avLst/>
          </a:prstGeom>
        </p:spPr>
      </p:pic>
      <p:sp>
        <p:nvSpPr>
          <p:cNvPr id="7" name="Google Shape;809;p19">
            <a:extLst>
              <a:ext uri="{FF2B5EF4-FFF2-40B4-BE49-F238E27FC236}">
                <a16:creationId xmlns:a16="http://schemas.microsoft.com/office/drawing/2014/main" id="{7CF71D01-D623-4374-9205-E6E40C5BBAA5}"/>
              </a:ext>
            </a:extLst>
          </p:cNvPr>
          <p:cNvSpPr/>
          <p:nvPr/>
        </p:nvSpPr>
        <p:spPr>
          <a:xfrm>
            <a:off x="8586411" y="61431"/>
            <a:ext cx="438643" cy="841576"/>
          </a:xfrm>
          <a:prstGeom prst="rect">
            <a:avLst/>
          </a:prstGeom>
        </p:spPr>
        <p:txBody>
          <a:bodyPr>
            <a:prstTxWarp prst="textPlain">
              <a:avLst/>
            </a:prstTxWarp>
          </a:bodyPr>
          <a:lstStyle/>
          <a:p>
            <a:pPr lvl="0" algn="ctr"/>
            <a:r>
              <a:rPr b="1" i="0" dirty="0">
                <a:ln>
                  <a:noFill/>
                </a:ln>
                <a:solidFill>
                  <a:srgbClr val="6E86B6"/>
                </a:solidFill>
                <a:latin typeface="Titillium Web"/>
              </a:rPr>
              <a:t>1</a:t>
            </a:r>
          </a:p>
        </p:txBody>
      </p:sp>
      <p:sp>
        <p:nvSpPr>
          <p:cNvPr id="8" name="Google Shape;807;p19">
            <a:extLst>
              <a:ext uri="{FF2B5EF4-FFF2-40B4-BE49-F238E27FC236}">
                <a16:creationId xmlns:a16="http://schemas.microsoft.com/office/drawing/2014/main" id="{5180F3B1-59CE-4E92-A19A-8982A90B8974}"/>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10" name="Group 9">
            <a:extLst>
              <a:ext uri="{FF2B5EF4-FFF2-40B4-BE49-F238E27FC236}">
                <a16:creationId xmlns:a16="http://schemas.microsoft.com/office/drawing/2014/main" id="{8CAEFC0B-820A-4F5C-93B2-3C7BB1521AE7}"/>
              </a:ext>
            </a:extLst>
          </p:cNvPr>
          <p:cNvGrpSpPr/>
          <p:nvPr/>
        </p:nvGrpSpPr>
        <p:grpSpPr>
          <a:xfrm>
            <a:off x="240744" y="3944273"/>
            <a:ext cx="4625171" cy="992055"/>
            <a:chOff x="370519" y="2416768"/>
            <a:chExt cx="6783567" cy="1455010"/>
          </a:xfrm>
        </p:grpSpPr>
        <p:sp>
          <p:nvSpPr>
            <p:cNvPr id="11" name="TextBox 10">
              <a:extLst>
                <a:ext uri="{FF2B5EF4-FFF2-40B4-BE49-F238E27FC236}">
                  <a16:creationId xmlns:a16="http://schemas.microsoft.com/office/drawing/2014/main" id="{82123EA1-1F7F-4D31-A1FE-9B0101CDEA89}"/>
                </a:ext>
              </a:extLst>
            </p:cNvPr>
            <p:cNvSpPr txBox="1"/>
            <p:nvPr/>
          </p:nvSpPr>
          <p:spPr>
            <a:xfrm>
              <a:off x="1399119" y="2634460"/>
              <a:ext cx="5754967" cy="1035305"/>
            </a:xfrm>
            <a:prstGeom prst="roundRect">
              <a:avLst>
                <a:gd name="adj" fmla="val 4150"/>
              </a:avLst>
            </a:prstGeom>
            <a:solidFill>
              <a:srgbClr val="FFFFFF">
                <a:alpha val="85000"/>
              </a:srgbClr>
            </a:solidFill>
          </p:spPr>
          <p:txBody>
            <a:bodyPr wrap="square" lIns="91440" tIns="91440" bIns="91440" rtlCol="0">
              <a:spAutoFit/>
            </a:bodyPr>
            <a:lstStyle/>
            <a:p>
              <a:pPr marL="282575">
                <a:spcBef>
                  <a:spcPts val="600"/>
                </a:spcBef>
              </a:pPr>
              <a:r>
                <a:rPr lang="en-US" b="1" dirty="0">
                  <a:solidFill>
                    <a:schemeClr val="tx1">
                      <a:lumMod val="75000"/>
                      <a:lumOff val="25000"/>
                    </a:schemeClr>
                  </a:solidFill>
                  <a:latin typeface="Titillium Web" panose="020B0604020202020204" charset="0"/>
                </a:rPr>
                <a:t>Margarita (Maggie) Shawcross</a:t>
              </a:r>
            </a:p>
            <a:p>
              <a:pPr marL="282575">
                <a:spcBef>
                  <a:spcPts val="600"/>
                </a:spcBef>
              </a:pPr>
              <a:r>
                <a:rPr lang="en-US" dirty="0">
                  <a:solidFill>
                    <a:schemeClr val="tx1">
                      <a:lumMod val="75000"/>
                      <a:lumOff val="25000"/>
                    </a:schemeClr>
                  </a:solidFill>
                  <a:latin typeface="Titillium Web" panose="020B0604020202020204" charset="0"/>
                </a:rPr>
                <a:t>Assistant Professor, Health Sciences Librarian</a:t>
              </a:r>
            </a:p>
          </p:txBody>
        </p:sp>
        <p:pic>
          <p:nvPicPr>
            <p:cNvPr id="12" name="Picture 11" descr="A person smiling for the camera&#10;&#10;Description automatically generated">
              <a:extLst>
                <a:ext uri="{FF2B5EF4-FFF2-40B4-BE49-F238E27FC236}">
                  <a16:creationId xmlns:a16="http://schemas.microsoft.com/office/drawing/2014/main" id="{D4A27216-B0F6-4BE5-8938-6E4304A127D1}"/>
                </a:ext>
              </a:extLst>
            </p:cNvPr>
            <p:cNvPicPr>
              <a:picLocks noChangeAspect="1"/>
            </p:cNvPicPr>
            <p:nvPr/>
          </p:nvPicPr>
          <p:blipFill>
            <a:blip r:embed="rId4"/>
            <a:stretch>
              <a:fillRect/>
            </a:stretch>
          </p:blipFill>
          <p:spPr>
            <a:xfrm>
              <a:off x="370519" y="2416768"/>
              <a:ext cx="1455010" cy="1455010"/>
            </a:xfrm>
            <a:prstGeom prst="ellipse">
              <a:avLst/>
            </a:prstGeom>
          </p:spPr>
        </p:pic>
      </p:grpSp>
    </p:spTree>
    <p:extLst>
      <p:ext uri="{BB962C8B-B14F-4D97-AF65-F5344CB8AC3E}">
        <p14:creationId xmlns:p14="http://schemas.microsoft.com/office/powerpoint/2010/main" val="391017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203341" y="758666"/>
            <a:ext cx="8635860" cy="3758905"/>
          </a:xfrm>
        </p:spPr>
        <p:txBody>
          <a:bodyPr>
            <a:noAutofit/>
          </a:bodyPr>
          <a:lstStyle/>
          <a:p>
            <a:pPr marL="171450" lvl="1" indent="0">
              <a:spcBef>
                <a:spcPts val="600"/>
              </a:spcBef>
              <a:spcAft>
                <a:spcPts val="600"/>
              </a:spcAft>
              <a:buNone/>
            </a:pPr>
            <a:r>
              <a:rPr lang="en-US" sz="1600" dirty="0">
                <a:solidFill>
                  <a:schemeClr val="bg1"/>
                </a:solidFill>
                <a:latin typeface="+mn-lt"/>
              </a:rPr>
              <a:t>The major problem with many infographics or graphs that are sometimes presented to the general public is too much simplification.  Scientific data is often based on sampling and thus such to statistical analysis.  Often some common measures of the variance of the data (such as standard error) is removed for simplicity and conclusions are made that are not supported by the data.</a:t>
            </a:r>
          </a:p>
          <a:p>
            <a:pPr marL="171450" lvl="1" indent="0">
              <a:spcBef>
                <a:spcPts val="600"/>
              </a:spcBef>
              <a:spcAft>
                <a:spcPts val="600"/>
              </a:spcAft>
              <a:buNone/>
            </a:pPr>
            <a:r>
              <a:rPr lang="en-US" sz="1600" dirty="0">
                <a:solidFill>
                  <a:schemeClr val="bg1"/>
                </a:solidFill>
                <a:latin typeface="+mn-lt"/>
              </a:rPr>
              <a:t>Sometimes the nuances of the data is lost in the infographic.  For example, in the earlier slide with COVID-19 by state, it may imply that the distribution of cases is evenly spread across a state (as implied by the color scheme) rather than clustered to particular cruise ships or nursing homes.</a:t>
            </a:r>
          </a:p>
          <a:p>
            <a:pPr marL="171450" lvl="1" indent="0">
              <a:spcBef>
                <a:spcPts val="600"/>
              </a:spcBef>
              <a:spcAft>
                <a:spcPts val="600"/>
              </a:spcAft>
              <a:buNone/>
            </a:pPr>
            <a:r>
              <a:rPr lang="en-US" sz="1600" dirty="0">
                <a:solidFill>
                  <a:schemeClr val="bg1"/>
                </a:solidFill>
                <a:latin typeface="+mn-lt"/>
              </a:rPr>
              <a:t>Another problem is when some of the data is eliminated or intentionally altered, especially in cases where the presentation is influenced by political agendas, such as selectively showing data on global climate change.</a:t>
            </a: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b="1" i="0" dirty="0">
                <a:ln>
                  <a:noFill/>
                </a:ln>
                <a:solidFill>
                  <a:srgbClr val="6E86B6"/>
                </a:solidFill>
                <a:latin typeface="Titillium Web"/>
              </a:rPr>
              <a:t>1</a:t>
            </a: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10" name="Group 9">
            <a:extLst>
              <a:ext uri="{FF2B5EF4-FFF2-40B4-BE49-F238E27FC236}">
                <a16:creationId xmlns:a16="http://schemas.microsoft.com/office/drawing/2014/main" id="{B943BC1C-F433-4D7C-A669-4AA01DA0D3B9}"/>
              </a:ext>
            </a:extLst>
          </p:cNvPr>
          <p:cNvGrpSpPr/>
          <p:nvPr/>
        </p:nvGrpSpPr>
        <p:grpSpPr>
          <a:xfrm>
            <a:off x="6255694" y="4087897"/>
            <a:ext cx="2769360" cy="994172"/>
            <a:chOff x="9200200" y="2320476"/>
            <a:chExt cx="4053068" cy="1455010"/>
          </a:xfrm>
        </p:grpSpPr>
        <p:sp>
          <p:nvSpPr>
            <p:cNvPr id="11" name="TextBox 10">
              <a:extLst>
                <a:ext uri="{FF2B5EF4-FFF2-40B4-BE49-F238E27FC236}">
                  <a16:creationId xmlns:a16="http://schemas.microsoft.com/office/drawing/2014/main" id="{BDEEA5C5-7C20-4C14-A9FA-A4A9A519B27E}"/>
                </a:ext>
              </a:extLst>
            </p:cNvPr>
            <p:cNvSpPr txBox="1"/>
            <p:nvPr/>
          </p:nvSpPr>
          <p:spPr>
            <a:xfrm>
              <a:off x="9200200" y="2569543"/>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58738">
                <a:spcBef>
                  <a:spcPts val="600"/>
                </a:spcBef>
                <a:spcAft>
                  <a:spcPts val="600"/>
                </a:spcAft>
              </a:pPr>
              <a:r>
                <a:rPr lang="en-US" b="1" dirty="0">
                  <a:solidFill>
                    <a:schemeClr val="tx1">
                      <a:lumMod val="75000"/>
                      <a:lumOff val="25000"/>
                    </a:schemeClr>
                  </a:solidFill>
                  <a:latin typeface="Titillium Web" panose="020B0604020202020204" charset="0"/>
                </a:rPr>
                <a:t>Dr. Rob Reinsvold</a:t>
              </a:r>
            </a:p>
            <a:p>
              <a:pPr marL="58738">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15" name="Picture 14" descr="A person in a blue shirt&#10;&#10;Description automatically generated">
              <a:extLst>
                <a:ext uri="{FF2B5EF4-FFF2-40B4-BE49-F238E27FC236}">
                  <a16:creationId xmlns:a16="http://schemas.microsoft.com/office/drawing/2014/main" id="{F4C93D5B-D433-4699-A4CA-F46617EF824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17433" t="1303" r="10704" b="42576"/>
            <a:stretch/>
          </p:blipFill>
          <p:spPr>
            <a:xfrm>
              <a:off x="11798258" y="2320476"/>
              <a:ext cx="1455010" cy="1455010"/>
            </a:xfrm>
            <a:prstGeom prst="ellipse">
              <a:avLst/>
            </a:prstGeom>
          </p:spPr>
        </p:pic>
      </p:grpSp>
    </p:spTree>
    <p:extLst>
      <p:ext uri="{BB962C8B-B14F-4D97-AF65-F5344CB8AC3E}">
        <p14:creationId xmlns:p14="http://schemas.microsoft.com/office/powerpoint/2010/main" val="1367713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8" name="Google Shape;809;p19">
            <a:extLst>
              <a:ext uri="{FF2B5EF4-FFF2-40B4-BE49-F238E27FC236}">
                <a16:creationId xmlns:a16="http://schemas.microsoft.com/office/drawing/2014/main" id="{1B75381F-8BA5-4642-BA5E-3CCD26B8ACD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grpSp>
        <p:nvGrpSpPr>
          <p:cNvPr id="23" name="Group 22">
            <a:extLst>
              <a:ext uri="{FF2B5EF4-FFF2-40B4-BE49-F238E27FC236}">
                <a16:creationId xmlns:a16="http://schemas.microsoft.com/office/drawing/2014/main" id="{2D62C0B1-1BDA-48DB-A3B9-53E9CE67FE0F}"/>
              </a:ext>
            </a:extLst>
          </p:cNvPr>
          <p:cNvGrpSpPr/>
          <p:nvPr/>
        </p:nvGrpSpPr>
        <p:grpSpPr>
          <a:xfrm>
            <a:off x="295805" y="3645477"/>
            <a:ext cx="4026435" cy="990017"/>
            <a:chOff x="4670155" y="2416767"/>
            <a:chExt cx="5518381" cy="1455010"/>
          </a:xfrm>
        </p:grpSpPr>
        <p:sp>
          <p:nvSpPr>
            <p:cNvPr id="24" name="TextBox 23">
              <a:extLst>
                <a:ext uri="{FF2B5EF4-FFF2-40B4-BE49-F238E27FC236}">
                  <a16:creationId xmlns:a16="http://schemas.microsoft.com/office/drawing/2014/main" id="{B7311EA9-BC4A-4773-BD06-3E0086779633}"/>
                </a:ext>
              </a:extLst>
            </p:cNvPr>
            <p:cNvSpPr txBox="1"/>
            <p:nvPr/>
          </p:nvSpPr>
          <p:spPr>
            <a:xfrm>
              <a:off x="5525621" y="2464173"/>
              <a:ext cx="4662915" cy="1360195"/>
            </a:xfrm>
            <a:prstGeom prst="roundRect">
              <a:avLst>
                <a:gd name="adj" fmla="val 4150"/>
              </a:avLst>
            </a:prstGeom>
            <a:solidFill>
              <a:srgbClr val="FFFFFF">
                <a:alpha val="85000"/>
              </a:srgbClr>
            </a:solidFill>
          </p:spPr>
          <p:txBody>
            <a:bodyPr wrap="square" lIns="91440" tIns="91440" bIns="91440" rtlCol="0">
              <a:spAutoFit/>
            </a:bodyPr>
            <a:lstStyle/>
            <a:p>
              <a:pPr marL="347663">
                <a:spcBef>
                  <a:spcPts val="600"/>
                </a:spcBef>
              </a:pPr>
              <a:r>
                <a:rPr lang="en-US" b="1" dirty="0">
                  <a:solidFill>
                    <a:schemeClr val="tx1">
                      <a:lumMod val="75000"/>
                      <a:lumOff val="25000"/>
                    </a:schemeClr>
                  </a:solidFill>
                  <a:latin typeface="Titillium Web" panose="020B0604020202020204" charset="0"/>
                </a:rPr>
                <a:t>Jingying (Crystal) Zhen</a:t>
              </a:r>
            </a:p>
            <a:p>
              <a:pPr marL="347663">
                <a:spcBef>
                  <a:spcPts val="600"/>
                </a:spcBef>
              </a:pPr>
              <a:r>
                <a:rPr lang="en-US" dirty="0">
                  <a:solidFill>
                    <a:schemeClr val="tx1">
                      <a:lumMod val="75000"/>
                      <a:lumOff val="25000"/>
                    </a:schemeClr>
                  </a:solidFill>
                  <a:latin typeface="Titillium Web" panose="020B0604020202020204" charset="0"/>
                </a:rPr>
                <a:t>Graduate Student, Digital Media &amp; Computer Graphics</a:t>
              </a:r>
            </a:p>
          </p:txBody>
        </p:sp>
        <p:pic>
          <p:nvPicPr>
            <p:cNvPr id="25" name="图片 1" descr="1">
              <a:extLst>
                <a:ext uri="{FF2B5EF4-FFF2-40B4-BE49-F238E27FC236}">
                  <a16:creationId xmlns:a16="http://schemas.microsoft.com/office/drawing/2014/main" id="{F7C14ED7-5BBA-4C17-9573-BBB1D8C84646}"/>
                </a:ext>
              </a:extLst>
            </p:cNvPr>
            <p:cNvPicPr>
              <a:picLocks noChangeAspect="1"/>
            </p:cNvPicPr>
            <p:nvPr/>
          </p:nvPicPr>
          <p:blipFill rotWithShape="1">
            <a:blip r:embed="rId3"/>
            <a:srcRect l="10475" t="21498" r="55775" b="18541"/>
            <a:stretch/>
          </p:blipFill>
          <p:spPr>
            <a:xfrm>
              <a:off x="4670155" y="2416767"/>
              <a:ext cx="1356856" cy="1455010"/>
            </a:xfrm>
            <a:prstGeom prst="ellipse">
              <a:avLst/>
            </a:prstGeom>
          </p:spPr>
        </p:pic>
      </p:grpSp>
      <p:sp>
        <p:nvSpPr>
          <p:cNvPr id="12" name="文本框 2">
            <a:extLst>
              <a:ext uri="{FF2B5EF4-FFF2-40B4-BE49-F238E27FC236}">
                <a16:creationId xmlns:a16="http://schemas.microsoft.com/office/drawing/2014/main" id="{14159367-4D06-42AF-945D-9626E2AA378D}"/>
              </a:ext>
            </a:extLst>
          </p:cNvPr>
          <p:cNvSpPr txBox="1"/>
          <p:nvPr/>
        </p:nvSpPr>
        <p:spPr>
          <a:xfrm>
            <a:off x="217376" y="256676"/>
            <a:ext cx="8088424" cy="646331"/>
          </a:xfrm>
          <a:prstGeom prst="rect">
            <a:avLst/>
          </a:prstGeom>
          <a:noFill/>
        </p:spPr>
        <p:txBody>
          <a:bodyPr wrap="square" rtlCol="0">
            <a:spAutoFit/>
          </a:bodyPr>
          <a:lstStyle/>
          <a:p>
            <a:pPr fontAlgn="auto"/>
            <a:r>
              <a:rPr lang="en-US" altLang="zh-CN" sz="3600" dirty="0">
                <a:solidFill>
                  <a:schemeClr val="bg1"/>
                </a:solidFill>
                <a:latin typeface="+mj-lt"/>
                <a:cs typeface="+mj-lt"/>
              </a:rPr>
              <a:t>When Designing:</a:t>
            </a:r>
          </a:p>
        </p:txBody>
      </p:sp>
      <p:sp>
        <p:nvSpPr>
          <p:cNvPr id="26" name="文本框 2">
            <a:extLst>
              <a:ext uri="{FF2B5EF4-FFF2-40B4-BE49-F238E27FC236}">
                <a16:creationId xmlns:a16="http://schemas.microsoft.com/office/drawing/2014/main" id="{D017B72B-09A4-4E03-B8DE-17C748AF2B94}"/>
              </a:ext>
            </a:extLst>
          </p:cNvPr>
          <p:cNvSpPr txBox="1"/>
          <p:nvPr/>
        </p:nvSpPr>
        <p:spPr>
          <a:xfrm>
            <a:off x="4427866" y="4603178"/>
            <a:ext cx="4684864" cy="288761"/>
          </a:xfrm>
          <a:prstGeom prst="rect">
            <a:avLst/>
          </a:prstGeom>
          <a:noFill/>
        </p:spPr>
        <p:txBody>
          <a:bodyPr wrap="square" rtlCol="0">
            <a:noAutofit/>
          </a:bodyPr>
          <a:lstStyle/>
          <a:p>
            <a:pPr algn="r" fontAlgn="auto">
              <a:spcAft>
                <a:spcPts val="1200"/>
              </a:spcAft>
            </a:pPr>
            <a:r>
              <a:rPr lang="en-US" altLang="zh-CN" sz="1600" dirty="0">
                <a:solidFill>
                  <a:schemeClr val="bg1"/>
                </a:solidFill>
                <a:latin typeface="+mn-lt"/>
                <a:cs typeface="Arial" panose="020B0604020202020204" pitchFamily="34" charset="0"/>
                <a:sym typeface="+mn-ea"/>
              </a:rPr>
              <a:t>Colors with low saturation are difficult to distinguish</a:t>
            </a:r>
          </a:p>
        </p:txBody>
      </p:sp>
      <p:pic>
        <p:nvPicPr>
          <p:cNvPr id="13" name="图片 2" descr="10">
            <a:extLst>
              <a:ext uri="{FF2B5EF4-FFF2-40B4-BE49-F238E27FC236}">
                <a16:creationId xmlns:a16="http://schemas.microsoft.com/office/drawing/2014/main" id="{C4BD4FD3-6A6E-4C02-9227-90C040A0F53E}"/>
              </a:ext>
            </a:extLst>
          </p:cNvPr>
          <p:cNvPicPr>
            <a:picLocks noChangeAspect="1"/>
          </p:cNvPicPr>
          <p:nvPr/>
        </p:nvPicPr>
        <p:blipFill rotWithShape="1">
          <a:blip r:embed="rId4"/>
          <a:srcRect l="29827" t="36781" r="28395" b="37234"/>
          <a:stretch/>
        </p:blipFill>
        <p:spPr>
          <a:xfrm>
            <a:off x="4638447" y="3072417"/>
            <a:ext cx="4370977" cy="1529036"/>
          </a:xfrm>
          <a:prstGeom prst="rect">
            <a:avLst/>
          </a:prstGeom>
        </p:spPr>
      </p:pic>
      <p:pic>
        <p:nvPicPr>
          <p:cNvPr id="14" name="图片 1" descr="019f0c5e255524a80120a895a28ce6">
            <a:extLst>
              <a:ext uri="{FF2B5EF4-FFF2-40B4-BE49-F238E27FC236}">
                <a16:creationId xmlns:a16="http://schemas.microsoft.com/office/drawing/2014/main" id="{472D369B-43A8-46B5-9C6A-DF9129D20688}"/>
              </a:ext>
            </a:extLst>
          </p:cNvPr>
          <p:cNvPicPr>
            <a:picLocks noChangeAspect="1"/>
          </p:cNvPicPr>
          <p:nvPr/>
        </p:nvPicPr>
        <p:blipFill rotWithShape="1">
          <a:blip r:embed="rId5"/>
          <a:srcRect t="564" b="590"/>
          <a:stretch/>
        </p:blipFill>
        <p:spPr>
          <a:xfrm>
            <a:off x="123534" y="946592"/>
            <a:ext cx="4370977" cy="1822932"/>
          </a:xfrm>
          <a:prstGeom prst="rect">
            <a:avLst/>
          </a:prstGeom>
        </p:spPr>
      </p:pic>
      <p:sp>
        <p:nvSpPr>
          <p:cNvPr id="15" name="文本框 2">
            <a:extLst>
              <a:ext uri="{FF2B5EF4-FFF2-40B4-BE49-F238E27FC236}">
                <a16:creationId xmlns:a16="http://schemas.microsoft.com/office/drawing/2014/main" id="{196DBEFF-DE28-4BCE-98C2-0FDC3B93872A}"/>
              </a:ext>
            </a:extLst>
          </p:cNvPr>
          <p:cNvSpPr txBox="1"/>
          <p:nvPr/>
        </p:nvSpPr>
        <p:spPr>
          <a:xfrm>
            <a:off x="123535" y="2772400"/>
            <a:ext cx="4370977" cy="301752"/>
          </a:xfrm>
          <a:prstGeom prst="rect">
            <a:avLst/>
          </a:prstGeom>
          <a:noFill/>
        </p:spPr>
        <p:txBody>
          <a:bodyPr wrap="square" rtlCol="0">
            <a:noAutofit/>
          </a:bodyPr>
          <a:lstStyle/>
          <a:p>
            <a:pPr fontAlgn="auto">
              <a:spcAft>
                <a:spcPts val="1200"/>
              </a:spcAft>
            </a:pPr>
            <a:r>
              <a:rPr lang="en-US" altLang="zh-CN" sz="1600" dirty="0">
                <a:solidFill>
                  <a:schemeClr val="bg1"/>
                </a:solidFill>
                <a:latin typeface="+mn-lt"/>
                <a:cs typeface="Arial" panose="020B0604020202020204" pitchFamily="34" charset="0"/>
                <a:sym typeface="+mn-ea"/>
              </a:rPr>
              <a:t>Spacing lends clarity</a:t>
            </a:r>
          </a:p>
        </p:txBody>
      </p:sp>
      <p:pic>
        <p:nvPicPr>
          <p:cNvPr id="16" name="图片 1" descr="0129975e2555b8a80121651897c3e5">
            <a:extLst>
              <a:ext uri="{FF2B5EF4-FFF2-40B4-BE49-F238E27FC236}">
                <a16:creationId xmlns:a16="http://schemas.microsoft.com/office/drawing/2014/main" id="{0A9A5891-2396-4413-9693-3DDF2B88562E}"/>
              </a:ext>
            </a:extLst>
          </p:cNvPr>
          <p:cNvPicPr>
            <a:picLocks noChangeAspect="1"/>
          </p:cNvPicPr>
          <p:nvPr/>
        </p:nvPicPr>
        <p:blipFill>
          <a:blip r:embed="rId6"/>
          <a:stretch>
            <a:fillRect/>
          </a:stretch>
        </p:blipFill>
        <p:spPr>
          <a:xfrm>
            <a:off x="4638447" y="946592"/>
            <a:ext cx="4370977" cy="1829053"/>
          </a:xfrm>
          <a:prstGeom prst="rect">
            <a:avLst/>
          </a:prstGeom>
        </p:spPr>
      </p:pic>
      <p:sp>
        <p:nvSpPr>
          <p:cNvPr id="17" name="文本框 2">
            <a:extLst>
              <a:ext uri="{FF2B5EF4-FFF2-40B4-BE49-F238E27FC236}">
                <a16:creationId xmlns:a16="http://schemas.microsoft.com/office/drawing/2014/main" id="{F937F868-B406-4068-8AD7-3F8DDF26701F}"/>
              </a:ext>
            </a:extLst>
          </p:cNvPr>
          <p:cNvSpPr txBox="1"/>
          <p:nvPr/>
        </p:nvSpPr>
        <p:spPr>
          <a:xfrm>
            <a:off x="4638447" y="2772400"/>
            <a:ext cx="4370977" cy="301752"/>
          </a:xfrm>
          <a:prstGeom prst="rect">
            <a:avLst/>
          </a:prstGeom>
          <a:noFill/>
        </p:spPr>
        <p:txBody>
          <a:bodyPr wrap="square" rtlCol="0">
            <a:noAutofit/>
          </a:bodyPr>
          <a:lstStyle/>
          <a:p>
            <a:pPr fontAlgn="auto">
              <a:spcAft>
                <a:spcPts val="1200"/>
              </a:spcAft>
            </a:pPr>
            <a:r>
              <a:rPr lang="en-US" altLang="zh-CN" sz="1600" dirty="0">
                <a:solidFill>
                  <a:schemeClr val="bg1"/>
                </a:solidFill>
                <a:latin typeface="+mn-lt"/>
                <a:cs typeface="Arial" panose="020B0604020202020204" pitchFamily="34" charset="0"/>
                <a:sym typeface="+mn-ea"/>
              </a:rPr>
              <a:t>Icons should be full and clear</a:t>
            </a:r>
          </a:p>
        </p:txBody>
      </p:sp>
    </p:spTree>
    <p:custDataLst>
      <p:tags r:id="rId1"/>
    </p:custDataLst>
    <p:extLst>
      <p:ext uri="{BB962C8B-B14F-4D97-AF65-F5344CB8AC3E}">
        <p14:creationId xmlns:p14="http://schemas.microsoft.com/office/powerpoint/2010/main" val="360895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8" name="Google Shape;809;p19">
            <a:extLst>
              <a:ext uri="{FF2B5EF4-FFF2-40B4-BE49-F238E27FC236}">
                <a16:creationId xmlns:a16="http://schemas.microsoft.com/office/drawing/2014/main" id="{1B75381F-8BA5-4642-BA5E-3CCD26B8ACD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pic>
        <p:nvPicPr>
          <p:cNvPr id="18" name="图片 1" descr="14">
            <a:extLst>
              <a:ext uri="{FF2B5EF4-FFF2-40B4-BE49-F238E27FC236}">
                <a16:creationId xmlns:a16="http://schemas.microsoft.com/office/drawing/2014/main" id="{589A54A3-9DAB-43F7-A67F-43714B1D1D25}"/>
              </a:ext>
            </a:extLst>
          </p:cNvPr>
          <p:cNvPicPr>
            <a:picLocks noChangeAspect="1"/>
          </p:cNvPicPr>
          <p:nvPr/>
        </p:nvPicPr>
        <p:blipFill rotWithShape="1">
          <a:blip r:embed="rId3"/>
          <a:srcRect l="13003" r="13201"/>
          <a:stretch/>
        </p:blipFill>
        <p:spPr>
          <a:xfrm>
            <a:off x="296985" y="0"/>
            <a:ext cx="6760307" cy="5152689"/>
          </a:xfrm>
          <a:prstGeom prst="rect">
            <a:avLst/>
          </a:prstGeom>
        </p:spPr>
      </p:pic>
      <p:sp>
        <p:nvSpPr>
          <p:cNvPr id="19" name="文本框 3">
            <a:extLst>
              <a:ext uri="{FF2B5EF4-FFF2-40B4-BE49-F238E27FC236}">
                <a16:creationId xmlns:a16="http://schemas.microsoft.com/office/drawing/2014/main" id="{E0796655-F00A-42C7-94C3-39822C272E8D}"/>
              </a:ext>
            </a:extLst>
          </p:cNvPr>
          <p:cNvSpPr txBox="1"/>
          <p:nvPr/>
        </p:nvSpPr>
        <p:spPr>
          <a:xfrm>
            <a:off x="7127630" y="4820459"/>
            <a:ext cx="1719385" cy="261610"/>
          </a:xfrm>
          <a:prstGeom prst="rect">
            <a:avLst/>
          </a:prstGeom>
          <a:noFill/>
        </p:spPr>
        <p:txBody>
          <a:bodyPr wrap="square" rtlCol="0" anchor="t">
            <a:spAutoFit/>
          </a:bodyPr>
          <a:lstStyle/>
          <a:p>
            <a:r>
              <a:rPr lang="zh-CN" altLang="en-US" sz="1100" dirty="0">
                <a:solidFill>
                  <a:schemeClr val="bg1"/>
                </a:solidFill>
                <a:latin typeface="+mn-lt"/>
              </a:rPr>
              <a:t>© Abela Chart </a:t>
            </a:r>
            <a:r>
              <a:rPr lang="en-US" altLang="zh-CN" sz="1100" dirty="0">
                <a:solidFill>
                  <a:schemeClr val="bg1"/>
                </a:solidFill>
                <a:latin typeface="+mn-lt"/>
              </a:rPr>
              <a:t>S</a:t>
            </a:r>
            <a:r>
              <a:rPr lang="zh-CN" altLang="en-US" sz="1100" dirty="0">
                <a:solidFill>
                  <a:schemeClr val="bg1"/>
                </a:solidFill>
                <a:latin typeface="+mn-lt"/>
              </a:rPr>
              <a:t>uggestion</a:t>
            </a:r>
          </a:p>
        </p:txBody>
      </p:sp>
    </p:spTree>
    <p:custDataLst>
      <p:tags r:id="rId1"/>
    </p:custDataLst>
    <p:extLst>
      <p:ext uri="{BB962C8B-B14F-4D97-AF65-F5344CB8AC3E}">
        <p14:creationId xmlns:p14="http://schemas.microsoft.com/office/powerpoint/2010/main" val="1934418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4D29F2B-5249-43F1-BB8C-4A7FE1C30ECC}"/>
              </a:ext>
            </a:extLst>
          </p:cNvPr>
          <p:cNvSpPr/>
          <p:nvPr/>
        </p:nvSpPr>
        <p:spPr>
          <a:xfrm>
            <a:off x="297366" y="1456563"/>
            <a:ext cx="7876220" cy="2409193"/>
          </a:xfrm>
          <a:prstGeom prst="round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19"/>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Panelist Questions</a:t>
            </a:r>
            <a:endParaRPr dirty="0"/>
          </a:p>
        </p:txBody>
      </p:sp>
      <p:sp>
        <p:nvSpPr>
          <p:cNvPr id="808" name="Google Shape;808;p19"/>
          <p:cNvSpPr txBox="1">
            <a:spLocks noGrp="1"/>
          </p:cNvSpPr>
          <p:nvPr>
            <p:ph type="subTitle" idx="1"/>
          </p:nvPr>
        </p:nvSpPr>
        <p:spPr>
          <a:xfrm>
            <a:off x="448269" y="1585135"/>
            <a:ext cx="6403325" cy="1729624"/>
          </a:xfrm>
          <a:prstGeom prst="rect">
            <a:avLst/>
          </a:prstGeom>
        </p:spPr>
        <p:txBody>
          <a:bodyPr spcFirstLastPara="1" wrap="square" lIns="91425" tIns="91425" rIns="91425" bIns="91425" anchor="t" anchorCtr="0">
            <a:noAutofit/>
          </a:bodyPr>
          <a:lstStyle/>
          <a:p>
            <a:pPr marL="0" lvl="0" indent="0"/>
            <a:r>
              <a:rPr lang="en-US" sz="2400" dirty="0">
                <a:solidFill>
                  <a:schemeClr val="tx1">
                    <a:lumMod val="75000"/>
                    <a:lumOff val="25000"/>
                  </a:schemeClr>
                </a:solidFill>
              </a:rPr>
              <a:t>What do you think is the biggest mistake consumers make in reading charts, graphs, or infographics?</a:t>
            </a:r>
            <a:endParaRPr sz="2400" dirty="0">
              <a:solidFill>
                <a:schemeClr val="tx1">
                  <a:lumMod val="75000"/>
                  <a:lumOff val="25000"/>
                </a:schemeClr>
              </a:solidFill>
            </a:endParaRPr>
          </a:p>
        </p:txBody>
      </p:sp>
      <p:sp>
        <p:nvSpPr>
          <p:cNvPr id="809" name="Google Shape;809;p19"/>
          <p:cNvSpPr/>
          <p:nvPr/>
        </p:nvSpPr>
        <p:spPr>
          <a:xfrm>
            <a:off x="6898679" y="1890725"/>
            <a:ext cx="1408000" cy="2701375"/>
          </a:xfrm>
          <a:prstGeom prst="rect">
            <a:avLst/>
          </a:prstGeom>
        </p:spPr>
        <p:txBody>
          <a:bodyPr>
            <a:prstTxWarp prst="textPlain">
              <a:avLst/>
            </a:prstTxWarp>
          </a:bodyPr>
          <a:lstStyle/>
          <a:p>
            <a:pPr lvl="0" algn="ctr"/>
            <a:r>
              <a:rPr lang="en-US" b="1" i="0" dirty="0">
                <a:ln>
                  <a:noFill/>
                </a:ln>
                <a:solidFill>
                  <a:srgbClr val="6E86B6"/>
                </a:solidFill>
                <a:latin typeface="Titillium Web"/>
              </a:rPr>
              <a:t>2</a:t>
            </a:r>
            <a:endParaRPr b="1" i="0" dirty="0">
              <a:ln>
                <a:noFill/>
              </a:ln>
              <a:solidFill>
                <a:srgbClr val="6E86B6"/>
              </a:solidFill>
              <a:latin typeface="Titillium Web"/>
            </a:endParaRPr>
          </a:p>
        </p:txBody>
      </p:sp>
    </p:spTree>
    <p:extLst>
      <p:ext uri="{BB962C8B-B14F-4D97-AF65-F5344CB8AC3E}">
        <p14:creationId xmlns:p14="http://schemas.microsoft.com/office/powerpoint/2010/main" val="51957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118946" y="899319"/>
            <a:ext cx="8737319" cy="2909282"/>
          </a:xfrm>
        </p:spPr>
        <p:txBody>
          <a:bodyPr>
            <a:noAutofit/>
          </a:bodyPr>
          <a:lstStyle/>
          <a:p>
            <a:pPr marL="171450" lvl="1" indent="0">
              <a:spcAft>
                <a:spcPts val="600"/>
              </a:spcAft>
              <a:buNone/>
            </a:pPr>
            <a:r>
              <a:rPr lang="en-US" sz="2000" dirty="0">
                <a:solidFill>
                  <a:schemeClr val="bg1"/>
                </a:solidFill>
                <a:latin typeface="Titillium Web" panose="020B0604020202020204" charset="0"/>
              </a:rPr>
              <a:t>The biggest mistake people make is that they don’t have or take the time to really examine a chart or graph and see what it is really saying. That problem is exacerbated on television because their access to the graphic is limited to only a brief time and they cannot go back and look at it again and study it. Most television stations now post graphics on their websites/apps, but the number of people who take the time to go to the website for further information, compared to the number of people in the audience, is very small indeed.</a:t>
            </a:r>
            <a:endParaRPr lang="en-US" sz="3600" dirty="0">
              <a:solidFill>
                <a:schemeClr val="bg1"/>
              </a:solidFill>
              <a:latin typeface="Titillium Web" panose="020B0604020202020204" charset="0"/>
            </a:endParaRP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2</a:t>
            </a:r>
            <a:endParaRPr b="1" i="0" dirty="0">
              <a:ln>
                <a:noFill/>
              </a:ln>
              <a:solidFill>
                <a:srgbClr val="6E86B6"/>
              </a:solidFill>
              <a:latin typeface="Titillium Web"/>
            </a:endParaRP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12" name="Group 11">
            <a:extLst>
              <a:ext uri="{FF2B5EF4-FFF2-40B4-BE49-F238E27FC236}">
                <a16:creationId xmlns:a16="http://schemas.microsoft.com/office/drawing/2014/main" id="{9048CABC-2849-45E9-B086-CC0819AA9B0F}"/>
              </a:ext>
            </a:extLst>
          </p:cNvPr>
          <p:cNvGrpSpPr/>
          <p:nvPr/>
        </p:nvGrpSpPr>
        <p:grpSpPr>
          <a:xfrm>
            <a:off x="287735" y="3884393"/>
            <a:ext cx="4284265" cy="994172"/>
            <a:chOff x="370519" y="394905"/>
            <a:chExt cx="6270191" cy="1455010"/>
          </a:xfrm>
        </p:grpSpPr>
        <p:sp>
          <p:nvSpPr>
            <p:cNvPr id="13" name="TextBox 12">
              <a:extLst>
                <a:ext uri="{FF2B5EF4-FFF2-40B4-BE49-F238E27FC236}">
                  <a16:creationId xmlns:a16="http://schemas.microsoft.com/office/drawing/2014/main" id="{1046540F-45B9-4912-90DA-AD0DE97273C2}"/>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14" name="Picture 13" descr="A person wearing glasses and smiling at the camera&#10;&#10;Description automatically generated">
              <a:extLst>
                <a:ext uri="{FF2B5EF4-FFF2-40B4-BE49-F238E27FC236}">
                  <a16:creationId xmlns:a16="http://schemas.microsoft.com/office/drawing/2014/main" id="{172DD7DA-C5A3-4999-A568-F7842FB6EC2C}"/>
                </a:ext>
              </a:extLst>
            </p:cNvPr>
            <p:cNvPicPr>
              <a:picLocks noChangeAspect="1"/>
            </p:cNvPicPr>
            <p:nvPr/>
          </p:nvPicPr>
          <p:blipFill>
            <a:blip r:embed="rId2"/>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2629933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A27F8D6B-6209-0A4F-8270-C2E371DAFA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189" y="831839"/>
            <a:ext cx="4235147" cy="2727722"/>
          </a:xfrm>
        </p:spPr>
      </p:pic>
      <p:sp>
        <p:nvSpPr>
          <p:cNvPr id="7" name="TextBox 6">
            <a:extLst>
              <a:ext uri="{FF2B5EF4-FFF2-40B4-BE49-F238E27FC236}">
                <a16:creationId xmlns:a16="http://schemas.microsoft.com/office/drawing/2014/main" id="{071C2ACE-12E9-6944-8810-D06D6337CB6D}"/>
              </a:ext>
            </a:extLst>
          </p:cNvPr>
          <p:cNvSpPr txBox="1"/>
          <p:nvPr/>
        </p:nvSpPr>
        <p:spPr>
          <a:xfrm>
            <a:off x="491189" y="3550746"/>
            <a:ext cx="2405995" cy="253916"/>
          </a:xfrm>
          <a:prstGeom prst="rect">
            <a:avLst/>
          </a:prstGeom>
          <a:noFill/>
        </p:spPr>
        <p:txBody>
          <a:bodyPr wrap="square" rtlCol="0">
            <a:spAutoFit/>
          </a:bodyPr>
          <a:lstStyle/>
          <a:p>
            <a:r>
              <a:rPr lang="en-US" sz="1000" dirty="0">
                <a:solidFill>
                  <a:schemeClr val="bg1"/>
                </a:solidFill>
                <a:latin typeface="+mn-lt"/>
              </a:rPr>
              <a:t>(Google CRAAP Test, 2019)</a:t>
            </a:r>
          </a:p>
        </p:txBody>
      </p:sp>
      <p:sp>
        <p:nvSpPr>
          <p:cNvPr id="8" name="TextBox 7">
            <a:extLst>
              <a:ext uri="{FF2B5EF4-FFF2-40B4-BE49-F238E27FC236}">
                <a16:creationId xmlns:a16="http://schemas.microsoft.com/office/drawing/2014/main" id="{1B3E2A78-0333-3542-AB62-9790A195A669}"/>
              </a:ext>
            </a:extLst>
          </p:cNvPr>
          <p:cNvSpPr txBox="1"/>
          <p:nvPr/>
        </p:nvSpPr>
        <p:spPr>
          <a:xfrm>
            <a:off x="5103153" y="1389728"/>
            <a:ext cx="3800103" cy="2839239"/>
          </a:xfrm>
          <a:prstGeom prst="rect">
            <a:avLst/>
          </a:prstGeom>
          <a:noFill/>
        </p:spPr>
        <p:txBody>
          <a:bodyPr wrap="square" rtlCol="0">
            <a:spAutoFit/>
          </a:bodyPr>
          <a:lstStyle/>
          <a:p>
            <a:pPr marL="214313" indent="-214313">
              <a:spcBef>
                <a:spcPts val="600"/>
              </a:spcBef>
              <a:buClr>
                <a:srgbClr val="6E86B6"/>
              </a:buClr>
              <a:buSzPts val="2400"/>
              <a:buFont typeface="Titillium Web"/>
              <a:buChar char="•"/>
            </a:pPr>
            <a:r>
              <a:rPr lang="en-US" sz="1650" dirty="0">
                <a:solidFill>
                  <a:srgbClr val="FFFFFF"/>
                </a:solidFill>
                <a:latin typeface="Titillium Web"/>
                <a:sym typeface="Titillium Web"/>
              </a:rPr>
              <a:t>Biggest mistake: People not asking themselves “What is the reason behind the data visualization? “</a:t>
            </a:r>
          </a:p>
          <a:p>
            <a:pPr marL="214313" indent="-214313">
              <a:spcBef>
                <a:spcPts val="600"/>
              </a:spcBef>
              <a:buClr>
                <a:srgbClr val="6E86B6"/>
              </a:buClr>
              <a:buSzPts val="2400"/>
              <a:buFont typeface="Titillium Web"/>
              <a:buChar char="•"/>
            </a:pPr>
            <a:r>
              <a:rPr lang="en-US" sz="1650" dirty="0">
                <a:solidFill>
                  <a:srgbClr val="FFFFFF"/>
                </a:solidFill>
                <a:latin typeface="Titillium Web"/>
                <a:sym typeface="Titillium Web"/>
              </a:rPr>
              <a:t>CRAAP Test</a:t>
            </a:r>
          </a:p>
          <a:p>
            <a:pPr marL="625475" lvl="1" indent="-227013">
              <a:spcBef>
                <a:spcPts val="600"/>
              </a:spcBef>
              <a:buClr>
                <a:srgbClr val="6E86B6"/>
              </a:buClr>
              <a:buSzPts val="2400"/>
              <a:buFont typeface="Bahnschrift" panose="020B0502040204020203" pitchFamily="34" charset="0"/>
              <a:buChar char="̵"/>
            </a:pPr>
            <a:r>
              <a:rPr lang="en-US" sz="1650" dirty="0">
                <a:solidFill>
                  <a:srgbClr val="FFFFFF"/>
                </a:solidFill>
                <a:latin typeface="Titillium Web"/>
                <a:sym typeface="Titillium Web"/>
              </a:rPr>
              <a:t>Currency</a:t>
            </a:r>
          </a:p>
          <a:p>
            <a:pPr marL="625475" lvl="1" indent="-227013">
              <a:spcBef>
                <a:spcPts val="600"/>
              </a:spcBef>
              <a:buClr>
                <a:srgbClr val="6E86B6"/>
              </a:buClr>
              <a:buSzPts val="2400"/>
              <a:buFont typeface="Bahnschrift" panose="020B0502040204020203" pitchFamily="34" charset="0"/>
              <a:buChar char="̵"/>
            </a:pPr>
            <a:r>
              <a:rPr lang="en-US" sz="1650" dirty="0">
                <a:solidFill>
                  <a:srgbClr val="FFFFFF"/>
                </a:solidFill>
                <a:latin typeface="Titillium Web"/>
                <a:sym typeface="Titillium Web"/>
              </a:rPr>
              <a:t>Relevance</a:t>
            </a:r>
          </a:p>
          <a:p>
            <a:pPr marL="625475" lvl="1" indent="-227013">
              <a:spcBef>
                <a:spcPts val="600"/>
              </a:spcBef>
              <a:buClr>
                <a:srgbClr val="6E86B6"/>
              </a:buClr>
              <a:buSzPts val="2400"/>
              <a:buFont typeface="Bahnschrift" panose="020B0502040204020203" pitchFamily="34" charset="0"/>
              <a:buChar char="̵"/>
            </a:pPr>
            <a:r>
              <a:rPr lang="en-US" sz="1650" dirty="0">
                <a:solidFill>
                  <a:srgbClr val="FFFFFF"/>
                </a:solidFill>
                <a:latin typeface="Titillium Web"/>
                <a:sym typeface="Titillium Web"/>
              </a:rPr>
              <a:t>Authority</a:t>
            </a:r>
          </a:p>
          <a:p>
            <a:pPr marL="625475" lvl="1" indent="-227013">
              <a:spcBef>
                <a:spcPts val="600"/>
              </a:spcBef>
              <a:buClr>
                <a:srgbClr val="6E86B6"/>
              </a:buClr>
              <a:buSzPts val="2400"/>
              <a:buFont typeface="Bahnschrift" panose="020B0502040204020203" pitchFamily="34" charset="0"/>
              <a:buChar char="̵"/>
            </a:pPr>
            <a:r>
              <a:rPr lang="en-US" sz="1650" dirty="0">
                <a:solidFill>
                  <a:srgbClr val="FFFFFF"/>
                </a:solidFill>
                <a:latin typeface="Titillium Web"/>
                <a:sym typeface="Titillium Web"/>
              </a:rPr>
              <a:t>Accuracy</a:t>
            </a:r>
          </a:p>
          <a:p>
            <a:pPr marL="625475" lvl="1" indent="-227013">
              <a:spcBef>
                <a:spcPts val="600"/>
              </a:spcBef>
              <a:buClr>
                <a:srgbClr val="6E86B6"/>
              </a:buClr>
              <a:buSzPts val="2400"/>
              <a:buFont typeface="Bahnschrift" panose="020B0502040204020203" pitchFamily="34" charset="0"/>
              <a:buChar char="̵"/>
            </a:pPr>
            <a:r>
              <a:rPr lang="en-US" sz="1650" dirty="0">
                <a:solidFill>
                  <a:srgbClr val="FFFFFF"/>
                </a:solidFill>
                <a:latin typeface="Titillium Web"/>
                <a:sym typeface="Titillium Web"/>
              </a:rPr>
              <a:t>Purpose</a:t>
            </a:r>
          </a:p>
        </p:txBody>
      </p:sp>
      <p:sp>
        <p:nvSpPr>
          <p:cNvPr id="9" name="Google Shape;809;p19">
            <a:extLst>
              <a:ext uri="{FF2B5EF4-FFF2-40B4-BE49-F238E27FC236}">
                <a16:creationId xmlns:a16="http://schemas.microsoft.com/office/drawing/2014/main" id="{C51017D6-3CCC-484E-8FA0-774481B5DF61}"/>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2</a:t>
            </a:r>
            <a:endParaRPr b="1" i="0" dirty="0">
              <a:ln>
                <a:noFill/>
              </a:ln>
              <a:solidFill>
                <a:srgbClr val="6E86B6"/>
              </a:solidFill>
              <a:latin typeface="Titillium Web"/>
            </a:endParaRPr>
          </a:p>
        </p:txBody>
      </p:sp>
      <p:sp>
        <p:nvSpPr>
          <p:cNvPr id="10" name="Google Shape;807;p19">
            <a:extLst>
              <a:ext uri="{FF2B5EF4-FFF2-40B4-BE49-F238E27FC236}">
                <a16:creationId xmlns:a16="http://schemas.microsoft.com/office/drawing/2014/main" id="{6B605E11-043B-4304-A1B3-A7A959D9ADE3}"/>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11" name="Group 10">
            <a:extLst>
              <a:ext uri="{FF2B5EF4-FFF2-40B4-BE49-F238E27FC236}">
                <a16:creationId xmlns:a16="http://schemas.microsoft.com/office/drawing/2014/main" id="{4F412083-E254-434F-A822-E08F83131380}"/>
              </a:ext>
            </a:extLst>
          </p:cNvPr>
          <p:cNvGrpSpPr/>
          <p:nvPr/>
        </p:nvGrpSpPr>
        <p:grpSpPr>
          <a:xfrm>
            <a:off x="240744" y="3944273"/>
            <a:ext cx="4625171" cy="992055"/>
            <a:chOff x="370519" y="2416768"/>
            <a:chExt cx="6783567" cy="1455010"/>
          </a:xfrm>
        </p:grpSpPr>
        <p:sp>
          <p:nvSpPr>
            <p:cNvPr id="12" name="TextBox 11">
              <a:extLst>
                <a:ext uri="{FF2B5EF4-FFF2-40B4-BE49-F238E27FC236}">
                  <a16:creationId xmlns:a16="http://schemas.microsoft.com/office/drawing/2014/main" id="{DE35523B-0115-4A8A-9B9E-83A701CF4197}"/>
                </a:ext>
              </a:extLst>
            </p:cNvPr>
            <p:cNvSpPr txBox="1"/>
            <p:nvPr/>
          </p:nvSpPr>
          <p:spPr>
            <a:xfrm>
              <a:off x="1399119" y="2634460"/>
              <a:ext cx="5754967" cy="1035305"/>
            </a:xfrm>
            <a:prstGeom prst="roundRect">
              <a:avLst>
                <a:gd name="adj" fmla="val 4150"/>
              </a:avLst>
            </a:prstGeom>
            <a:solidFill>
              <a:srgbClr val="FFFFFF">
                <a:alpha val="85000"/>
              </a:srgbClr>
            </a:solidFill>
          </p:spPr>
          <p:txBody>
            <a:bodyPr wrap="square" lIns="91440" tIns="91440" bIns="91440" rtlCol="0">
              <a:spAutoFit/>
            </a:bodyPr>
            <a:lstStyle/>
            <a:p>
              <a:pPr marL="282575">
                <a:spcBef>
                  <a:spcPts val="600"/>
                </a:spcBef>
              </a:pPr>
              <a:r>
                <a:rPr lang="en-US" b="1" dirty="0">
                  <a:solidFill>
                    <a:schemeClr val="tx1">
                      <a:lumMod val="75000"/>
                      <a:lumOff val="25000"/>
                    </a:schemeClr>
                  </a:solidFill>
                  <a:latin typeface="Titillium Web" panose="020B0604020202020204" charset="0"/>
                </a:rPr>
                <a:t>Margarita (Maggie) Shawcross</a:t>
              </a:r>
            </a:p>
            <a:p>
              <a:pPr marL="282575">
                <a:spcBef>
                  <a:spcPts val="600"/>
                </a:spcBef>
              </a:pPr>
              <a:r>
                <a:rPr lang="en-US" dirty="0">
                  <a:solidFill>
                    <a:schemeClr val="tx1">
                      <a:lumMod val="75000"/>
                      <a:lumOff val="25000"/>
                    </a:schemeClr>
                  </a:solidFill>
                  <a:latin typeface="Titillium Web" panose="020B0604020202020204" charset="0"/>
                </a:rPr>
                <a:t>Assistant Professor, Health Sciences Librarian</a:t>
              </a:r>
            </a:p>
          </p:txBody>
        </p:sp>
        <p:pic>
          <p:nvPicPr>
            <p:cNvPr id="13" name="Picture 12" descr="A person smiling for the camera&#10;&#10;Description automatically generated">
              <a:extLst>
                <a:ext uri="{FF2B5EF4-FFF2-40B4-BE49-F238E27FC236}">
                  <a16:creationId xmlns:a16="http://schemas.microsoft.com/office/drawing/2014/main" id="{87BC74B0-7E16-4E26-9DBE-5BB243933186}"/>
                </a:ext>
              </a:extLst>
            </p:cNvPr>
            <p:cNvPicPr>
              <a:picLocks noChangeAspect="1"/>
            </p:cNvPicPr>
            <p:nvPr/>
          </p:nvPicPr>
          <p:blipFill>
            <a:blip r:embed="rId4"/>
            <a:stretch>
              <a:fillRect/>
            </a:stretch>
          </p:blipFill>
          <p:spPr>
            <a:xfrm>
              <a:off x="370519" y="2416768"/>
              <a:ext cx="1455010" cy="1455010"/>
            </a:xfrm>
            <a:prstGeom prst="ellipse">
              <a:avLst/>
            </a:prstGeom>
          </p:spPr>
        </p:pic>
      </p:grpSp>
    </p:spTree>
    <p:extLst>
      <p:ext uri="{BB962C8B-B14F-4D97-AF65-F5344CB8AC3E}">
        <p14:creationId xmlns:p14="http://schemas.microsoft.com/office/powerpoint/2010/main" val="3313236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203340" y="1320800"/>
            <a:ext cx="8737319" cy="3196771"/>
          </a:xfrm>
        </p:spPr>
        <p:txBody>
          <a:bodyPr>
            <a:noAutofit/>
          </a:bodyPr>
          <a:lstStyle/>
          <a:p>
            <a:pPr marL="171450" lvl="1" indent="0">
              <a:spcAft>
                <a:spcPts val="600"/>
              </a:spcAft>
              <a:buNone/>
            </a:pPr>
            <a:r>
              <a:rPr lang="en-US" sz="1800" dirty="0">
                <a:solidFill>
                  <a:schemeClr val="bg1"/>
                </a:solidFill>
                <a:latin typeface="+mn-lt"/>
              </a:rPr>
              <a:t>The biggest mistake is not scrutinizing the source of the information.  Some sources are more reliable than others.</a:t>
            </a:r>
          </a:p>
          <a:p>
            <a:pPr marL="171450" lvl="1" indent="0">
              <a:spcAft>
                <a:spcPts val="600"/>
              </a:spcAft>
              <a:buNone/>
            </a:pPr>
            <a:r>
              <a:rPr lang="en-US" sz="1800" dirty="0">
                <a:solidFill>
                  <a:schemeClr val="bg1"/>
                </a:solidFill>
                <a:latin typeface="+mn-lt"/>
              </a:rPr>
              <a:t>Another error is only looking for data to support a preconceived conclusion rather than looking at a fair representation of all the available data on an issue, and then making informed decisions.</a:t>
            </a:r>
          </a:p>
          <a:p>
            <a:pPr marL="171450" lvl="1" indent="0">
              <a:spcAft>
                <a:spcPts val="600"/>
              </a:spcAft>
              <a:buNone/>
            </a:pPr>
            <a:r>
              <a:rPr lang="en-US" sz="1800" dirty="0">
                <a:solidFill>
                  <a:schemeClr val="bg1"/>
                </a:solidFill>
                <a:latin typeface="+mn-lt"/>
              </a:rPr>
              <a:t>A healthy skepticism is useful.</a:t>
            </a: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2</a:t>
            </a:r>
            <a:endParaRPr b="1" i="0" dirty="0">
              <a:ln>
                <a:noFill/>
              </a:ln>
              <a:solidFill>
                <a:srgbClr val="6E86B6"/>
              </a:solidFill>
              <a:latin typeface="Titillium Web"/>
            </a:endParaRP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10" name="Group 9">
            <a:extLst>
              <a:ext uri="{FF2B5EF4-FFF2-40B4-BE49-F238E27FC236}">
                <a16:creationId xmlns:a16="http://schemas.microsoft.com/office/drawing/2014/main" id="{B943BC1C-F433-4D7C-A669-4AA01DA0D3B9}"/>
              </a:ext>
            </a:extLst>
          </p:cNvPr>
          <p:cNvGrpSpPr/>
          <p:nvPr/>
        </p:nvGrpSpPr>
        <p:grpSpPr>
          <a:xfrm>
            <a:off x="6255694" y="4087897"/>
            <a:ext cx="2769360" cy="994172"/>
            <a:chOff x="9200200" y="2320476"/>
            <a:chExt cx="4053068" cy="1455010"/>
          </a:xfrm>
        </p:grpSpPr>
        <p:sp>
          <p:nvSpPr>
            <p:cNvPr id="11" name="TextBox 10">
              <a:extLst>
                <a:ext uri="{FF2B5EF4-FFF2-40B4-BE49-F238E27FC236}">
                  <a16:creationId xmlns:a16="http://schemas.microsoft.com/office/drawing/2014/main" id="{BDEEA5C5-7C20-4C14-A9FA-A4A9A519B27E}"/>
                </a:ext>
              </a:extLst>
            </p:cNvPr>
            <p:cNvSpPr txBox="1"/>
            <p:nvPr/>
          </p:nvSpPr>
          <p:spPr>
            <a:xfrm>
              <a:off x="9200200" y="2569543"/>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58738">
                <a:spcBef>
                  <a:spcPts val="600"/>
                </a:spcBef>
                <a:spcAft>
                  <a:spcPts val="600"/>
                </a:spcAft>
              </a:pPr>
              <a:r>
                <a:rPr lang="en-US" b="1" dirty="0">
                  <a:solidFill>
                    <a:schemeClr val="tx1">
                      <a:lumMod val="75000"/>
                      <a:lumOff val="25000"/>
                    </a:schemeClr>
                  </a:solidFill>
                  <a:latin typeface="Titillium Web" panose="020B0604020202020204" charset="0"/>
                </a:rPr>
                <a:t>Dr. Rob Reinsvold</a:t>
              </a:r>
            </a:p>
            <a:p>
              <a:pPr marL="58738">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15" name="Picture 14" descr="A person in a blue shirt&#10;&#10;Description automatically generated">
              <a:extLst>
                <a:ext uri="{FF2B5EF4-FFF2-40B4-BE49-F238E27FC236}">
                  <a16:creationId xmlns:a16="http://schemas.microsoft.com/office/drawing/2014/main" id="{F4C93D5B-D433-4699-A4CA-F46617EF824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17433" t="1303" r="10704" b="42576"/>
            <a:stretch/>
          </p:blipFill>
          <p:spPr>
            <a:xfrm>
              <a:off x="11798258" y="2320476"/>
              <a:ext cx="1455010" cy="1455010"/>
            </a:xfrm>
            <a:prstGeom prst="ellipse">
              <a:avLst/>
            </a:prstGeom>
          </p:spPr>
        </p:pic>
      </p:grpSp>
    </p:spTree>
    <p:extLst>
      <p:ext uri="{BB962C8B-B14F-4D97-AF65-F5344CB8AC3E}">
        <p14:creationId xmlns:p14="http://schemas.microsoft.com/office/powerpoint/2010/main" val="91567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4D29F2B-5249-43F1-BB8C-4A7FE1C30ECC}"/>
              </a:ext>
            </a:extLst>
          </p:cNvPr>
          <p:cNvSpPr/>
          <p:nvPr/>
        </p:nvSpPr>
        <p:spPr>
          <a:xfrm>
            <a:off x="297366" y="1456563"/>
            <a:ext cx="7876220" cy="2409193"/>
          </a:xfrm>
          <a:prstGeom prst="round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19"/>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Panelist Introductions</a:t>
            </a:r>
            <a:endParaRPr dirty="0"/>
          </a:p>
        </p:txBody>
      </p:sp>
      <p:sp>
        <p:nvSpPr>
          <p:cNvPr id="808" name="Google Shape;808;p19"/>
          <p:cNvSpPr txBox="1">
            <a:spLocks noGrp="1"/>
          </p:cNvSpPr>
          <p:nvPr>
            <p:ph type="subTitle" idx="1"/>
          </p:nvPr>
        </p:nvSpPr>
        <p:spPr>
          <a:xfrm>
            <a:off x="448269" y="1585135"/>
            <a:ext cx="6403325" cy="1729624"/>
          </a:xfrm>
          <a:prstGeom prst="rect">
            <a:avLst/>
          </a:prstGeom>
        </p:spPr>
        <p:txBody>
          <a:bodyPr spcFirstLastPara="1" wrap="square" lIns="91425" tIns="91425" rIns="91425" bIns="91425" anchor="t" anchorCtr="0">
            <a:noAutofit/>
          </a:bodyPr>
          <a:lstStyle/>
          <a:p>
            <a:pPr marL="0" lvl="0" indent="0"/>
            <a:r>
              <a:rPr lang="en-US" sz="2400" dirty="0">
                <a:solidFill>
                  <a:schemeClr val="tx1">
                    <a:lumMod val="75000"/>
                    <a:lumOff val="25000"/>
                  </a:schemeClr>
                </a:solidFill>
              </a:rPr>
              <a:t>Tell us about yourself, your interest in data visualization, and the role that data visualization plays in your discipline.</a:t>
            </a:r>
            <a:endParaRPr sz="2400" dirty="0">
              <a:solidFill>
                <a:schemeClr val="tx1">
                  <a:lumMod val="75000"/>
                  <a:lumOff val="25000"/>
                </a:schemeClr>
              </a:solidFill>
            </a:endParaRPr>
          </a:p>
        </p:txBody>
      </p:sp>
      <p:sp>
        <p:nvSpPr>
          <p:cNvPr id="809" name="Google Shape;809;p19"/>
          <p:cNvSpPr/>
          <p:nvPr/>
        </p:nvSpPr>
        <p:spPr>
          <a:xfrm>
            <a:off x="7149050" y="1890725"/>
            <a:ext cx="1408000" cy="2701375"/>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4D29F2B-5249-43F1-BB8C-4A7FE1C30ECC}"/>
              </a:ext>
            </a:extLst>
          </p:cNvPr>
          <p:cNvSpPr/>
          <p:nvPr/>
        </p:nvSpPr>
        <p:spPr>
          <a:xfrm>
            <a:off x="297366" y="1456563"/>
            <a:ext cx="7876220" cy="2409193"/>
          </a:xfrm>
          <a:prstGeom prst="round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19"/>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Panelist Questions</a:t>
            </a:r>
            <a:endParaRPr dirty="0"/>
          </a:p>
        </p:txBody>
      </p:sp>
      <p:sp>
        <p:nvSpPr>
          <p:cNvPr id="808" name="Google Shape;808;p19"/>
          <p:cNvSpPr txBox="1">
            <a:spLocks noGrp="1"/>
          </p:cNvSpPr>
          <p:nvPr>
            <p:ph type="subTitle" idx="1"/>
          </p:nvPr>
        </p:nvSpPr>
        <p:spPr>
          <a:xfrm>
            <a:off x="448269" y="1585135"/>
            <a:ext cx="6403325" cy="1729624"/>
          </a:xfrm>
          <a:prstGeom prst="rect">
            <a:avLst/>
          </a:prstGeom>
        </p:spPr>
        <p:txBody>
          <a:bodyPr spcFirstLastPara="1" wrap="square" lIns="91425" tIns="91425" rIns="91425" bIns="91425" anchor="t" anchorCtr="0">
            <a:noAutofit/>
          </a:bodyPr>
          <a:lstStyle/>
          <a:p>
            <a:pPr marL="0" lvl="0" indent="0"/>
            <a:r>
              <a:rPr lang="en-US" sz="2400" dirty="0">
                <a:solidFill>
                  <a:schemeClr val="tx1">
                    <a:lumMod val="75000"/>
                    <a:lumOff val="25000"/>
                  </a:schemeClr>
                </a:solidFill>
              </a:rPr>
              <a:t>How do we make data visualization accessible to the general public while maintaining the integrity (or properly illuminating the limitations) of the original data?</a:t>
            </a:r>
            <a:endParaRPr sz="2400" dirty="0">
              <a:solidFill>
                <a:schemeClr val="tx1">
                  <a:lumMod val="75000"/>
                  <a:lumOff val="25000"/>
                </a:schemeClr>
              </a:solidFill>
            </a:endParaRPr>
          </a:p>
        </p:txBody>
      </p:sp>
      <p:sp>
        <p:nvSpPr>
          <p:cNvPr id="809" name="Google Shape;809;p19"/>
          <p:cNvSpPr/>
          <p:nvPr/>
        </p:nvSpPr>
        <p:spPr>
          <a:xfrm>
            <a:off x="6898679" y="1890725"/>
            <a:ext cx="1408000" cy="2701375"/>
          </a:xfrm>
          <a:prstGeom prst="rect">
            <a:avLst/>
          </a:prstGeom>
        </p:spPr>
        <p:txBody>
          <a:bodyPr>
            <a:prstTxWarp prst="textPlain">
              <a:avLst/>
            </a:prstTxWarp>
          </a:bodyPr>
          <a:lstStyle/>
          <a:p>
            <a:pPr lvl="0" algn="ctr"/>
            <a:r>
              <a:rPr lang="en-US" b="1" i="0" dirty="0">
                <a:ln>
                  <a:noFill/>
                </a:ln>
                <a:solidFill>
                  <a:srgbClr val="6E86B6"/>
                </a:solidFill>
                <a:latin typeface="Titillium Web"/>
              </a:rPr>
              <a:t>3</a:t>
            </a:r>
            <a:endParaRPr b="1" i="0" dirty="0">
              <a:ln>
                <a:noFill/>
              </a:ln>
              <a:solidFill>
                <a:srgbClr val="6E86B6"/>
              </a:solidFill>
              <a:latin typeface="Titillium Web"/>
            </a:endParaRPr>
          </a:p>
        </p:txBody>
      </p:sp>
    </p:spTree>
    <p:extLst>
      <p:ext uri="{BB962C8B-B14F-4D97-AF65-F5344CB8AC3E}">
        <p14:creationId xmlns:p14="http://schemas.microsoft.com/office/powerpoint/2010/main" val="1289759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118946" y="899319"/>
            <a:ext cx="8737319" cy="2909282"/>
          </a:xfrm>
        </p:spPr>
        <p:txBody>
          <a:bodyPr>
            <a:noAutofit/>
          </a:bodyPr>
          <a:lstStyle/>
          <a:p>
            <a:pPr marL="171450" lvl="1" indent="0">
              <a:spcAft>
                <a:spcPts val="600"/>
              </a:spcAft>
              <a:buNone/>
            </a:pPr>
            <a:r>
              <a:rPr lang="en-US" sz="2000" dirty="0">
                <a:solidFill>
                  <a:schemeClr val="bg1"/>
                </a:solidFill>
                <a:latin typeface="Titillium Web" panose="020B0604020202020204" charset="0"/>
              </a:rPr>
              <a:t>First, we have to make sure that the information we present is factual and complete. Another thing media outlets are guilty of is cherry-picking data to support a frame and not providing the context relevant to the data. We create graphics that portray the information we want to emphasize, but do not provide data that contradict the frame we have chosen. This is a major failure because it does the exact opposite of what we are discussing at this point. If a media outlet is to be ethical and have integrity it must present data clearly and straightforwardly, providing the needed context and any qualifiers that are appropriate. That’s not something we do well, but we should.</a:t>
            </a:r>
            <a:endParaRPr lang="en-US" sz="3600" dirty="0">
              <a:solidFill>
                <a:schemeClr val="bg1"/>
              </a:solidFill>
              <a:latin typeface="Titillium Web" panose="020B0604020202020204" charset="0"/>
            </a:endParaRP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3</a:t>
            </a:r>
            <a:endParaRPr b="1" i="0" dirty="0">
              <a:ln>
                <a:noFill/>
              </a:ln>
              <a:solidFill>
                <a:srgbClr val="6E86B6"/>
              </a:solidFill>
              <a:latin typeface="Titillium Web"/>
            </a:endParaRP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12" name="Group 11">
            <a:extLst>
              <a:ext uri="{FF2B5EF4-FFF2-40B4-BE49-F238E27FC236}">
                <a16:creationId xmlns:a16="http://schemas.microsoft.com/office/drawing/2014/main" id="{9048CABC-2849-45E9-B086-CC0819AA9B0F}"/>
              </a:ext>
            </a:extLst>
          </p:cNvPr>
          <p:cNvGrpSpPr/>
          <p:nvPr/>
        </p:nvGrpSpPr>
        <p:grpSpPr>
          <a:xfrm>
            <a:off x="287735" y="3884393"/>
            <a:ext cx="4284265" cy="994172"/>
            <a:chOff x="370519" y="394905"/>
            <a:chExt cx="6270191" cy="1455010"/>
          </a:xfrm>
        </p:grpSpPr>
        <p:sp>
          <p:nvSpPr>
            <p:cNvPr id="13" name="TextBox 12">
              <a:extLst>
                <a:ext uri="{FF2B5EF4-FFF2-40B4-BE49-F238E27FC236}">
                  <a16:creationId xmlns:a16="http://schemas.microsoft.com/office/drawing/2014/main" id="{1046540F-45B9-4912-90DA-AD0DE97273C2}"/>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14" name="Picture 13" descr="A person wearing glasses and smiling at the camera&#10;&#10;Description automatically generated">
              <a:extLst>
                <a:ext uri="{FF2B5EF4-FFF2-40B4-BE49-F238E27FC236}">
                  <a16:creationId xmlns:a16="http://schemas.microsoft.com/office/drawing/2014/main" id="{172DD7DA-C5A3-4999-A568-F7842FB6EC2C}"/>
                </a:ext>
              </a:extLst>
            </p:cNvPr>
            <p:cNvPicPr>
              <a:picLocks noChangeAspect="1"/>
            </p:cNvPicPr>
            <p:nvPr/>
          </p:nvPicPr>
          <p:blipFill>
            <a:blip r:embed="rId2"/>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3129596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FB081C7-3F4A-CB4F-B600-FB826D0E06EC}"/>
              </a:ext>
            </a:extLst>
          </p:cNvPr>
          <p:cNvSpPr>
            <a:spLocks noGrp="1"/>
          </p:cNvSpPr>
          <p:nvPr>
            <p:ph idx="1"/>
          </p:nvPr>
        </p:nvSpPr>
        <p:spPr>
          <a:xfrm>
            <a:off x="614034" y="1227015"/>
            <a:ext cx="7915931" cy="3604759"/>
          </a:xfrm>
        </p:spPr>
        <p:txBody>
          <a:bodyPr>
            <a:noAutofit/>
          </a:bodyPr>
          <a:lstStyle/>
          <a:p>
            <a:r>
              <a:rPr lang="en-US" sz="1650" dirty="0"/>
              <a:t>Designers of Data Visualizations need to:</a:t>
            </a:r>
          </a:p>
          <a:p>
            <a:pPr lvl="1"/>
            <a:r>
              <a:rPr lang="en-US" sz="1650" dirty="0"/>
              <a:t>Understand the audience they are targeting</a:t>
            </a:r>
          </a:p>
          <a:p>
            <a:pPr lvl="1"/>
            <a:r>
              <a:rPr lang="en-US" sz="1650" dirty="0"/>
              <a:t>Presenting the information in a manner that their audience can understand</a:t>
            </a:r>
          </a:p>
          <a:p>
            <a:pPr lvl="1"/>
            <a:endParaRPr lang="en-US" sz="1650" dirty="0"/>
          </a:p>
          <a:p>
            <a:r>
              <a:rPr lang="en-US" sz="1650" dirty="0"/>
              <a:t>Good Data Visualization, needs to:</a:t>
            </a:r>
          </a:p>
          <a:p>
            <a:pPr lvl="1"/>
            <a:r>
              <a:rPr lang="en-US" sz="1650" dirty="0"/>
              <a:t>1. Have clear framework</a:t>
            </a:r>
          </a:p>
          <a:p>
            <a:pPr lvl="1"/>
            <a:r>
              <a:rPr lang="en-US" sz="1650" dirty="0"/>
              <a:t>2. Tell a story</a:t>
            </a:r>
          </a:p>
          <a:p>
            <a:pPr lvl="1"/>
            <a:r>
              <a:rPr lang="en-US" sz="1650" dirty="0"/>
              <a:t>3. Good balance of information (not too much, not too little)</a:t>
            </a:r>
          </a:p>
        </p:txBody>
      </p:sp>
      <p:sp>
        <p:nvSpPr>
          <p:cNvPr id="6" name="Google Shape;809;p19">
            <a:extLst>
              <a:ext uri="{FF2B5EF4-FFF2-40B4-BE49-F238E27FC236}">
                <a16:creationId xmlns:a16="http://schemas.microsoft.com/office/drawing/2014/main" id="{051BE9AD-0092-440D-A637-714ADF7229A7}"/>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3</a:t>
            </a:r>
            <a:endParaRPr b="1" i="0" dirty="0">
              <a:ln>
                <a:noFill/>
              </a:ln>
              <a:solidFill>
                <a:srgbClr val="6E86B6"/>
              </a:solidFill>
              <a:latin typeface="Titillium Web"/>
            </a:endParaRPr>
          </a:p>
        </p:txBody>
      </p:sp>
      <p:sp>
        <p:nvSpPr>
          <p:cNvPr id="7" name="Google Shape;807;p19">
            <a:extLst>
              <a:ext uri="{FF2B5EF4-FFF2-40B4-BE49-F238E27FC236}">
                <a16:creationId xmlns:a16="http://schemas.microsoft.com/office/drawing/2014/main" id="{82070A36-316F-4DB1-B9D7-DA4DEB4E5087}"/>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8" name="Group 7">
            <a:extLst>
              <a:ext uri="{FF2B5EF4-FFF2-40B4-BE49-F238E27FC236}">
                <a16:creationId xmlns:a16="http://schemas.microsoft.com/office/drawing/2014/main" id="{BEA5BB7D-B63C-43E6-B861-D43FACF05470}"/>
              </a:ext>
            </a:extLst>
          </p:cNvPr>
          <p:cNvGrpSpPr/>
          <p:nvPr/>
        </p:nvGrpSpPr>
        <p:grpSpPr>
          <a:xfrm>
            <a:off x="240744" y="3944273"/>
            <a:ext cx="4625171" cy="992055"/>
            <a:chOff x="370519" y="2416768"/>
            <a:chExt cx="6783567" cy="1455010"/>
          </a:xfrm>
        </p:grpSpPr>
        <p:sp>
          <p:nvSpPr>
            <p:cNvPr id="9" name="TextBox 8">
              <a:extLst>
                <a:ext uri="{FF2B5EF4-FFF2-40B4-BE49-F238E27FC236}">
                  <a16:creationId xmlns:a16="http://schemas.microsoft.com/office/drawing/2014/main" id="{BE8F0F68-C6D0-4063-8197-203C66C6A12F}"/>
                </a:ext>
              </a:extLst>
            </p:cNvPr>
            <p:cNvSpPr txBox="1"/>
            <p:nvPr/>
          </p:nvSpPr>
          <p:spPr>
            <a:xfrm>
              <a:off x="1399119" y="2634460"/>
              <a:ext cx="5754967" cy="1035305"/>
            </a:xfrm>
            <a:prstGeom prst="roundRect">
              <a:avLst>
                <a:gd name="adj" fmla="val 4150"/>
              </a:avLst>
            </a:prstGeom>
            <a:solidFill>
              <a:srgbClr val="FFFFFF">
                <a:alpha val="85000"/>
              </a:srgbClr>
            </a:solidFill>
          </p:spPr>
          <p:txBody>
            <a:bodyPr wrap="square" lIns="91440" tIns="91440" bIns="91440" rtlCol="0">
              <a:spAutoFit/>
            </a:bodyPr>
            <a:lstStyle/>
            <a:p>
              <a:pPr marL="282575">
                <a:spcBef>
                  <a:spcPts val="600"/>
                </a:spcBef>
              </a:pPr>
              <a:r>
                <a:rPr lang="en-US" b="1" dirty="0">
                  <a:solidFill>
                    <a:schemeClr val="tx1">
                      <a:lumMod val="75000"/>
                      <a:lumOff val="25000"/>
                    </a:schemeClr>
                  </a:solidFill>
                  <a:latin typeface="Titillium Web" panose="020B0604020202020204" charset="0"/>
                </a:rPr>
                <a:t>Margarita (Maggie) Shawcross</a:t>
              </a:r>
            </a:p>
            <a:p>
              <a:pPr marL="282575">
                <a:spcBef>
                  <a:spcPts val="600"/>
                </a:spcBef>
              </a:pPr>
              <a:r>
                <a:rPr lang="en-US" dirty="0">
                  <a:solidFill>
                    <a:schemeClr val="tx1">
                      <a:lumMod val="75000"/>
                      <a:lumOff val="25000"/>
                    </a:schemeClr>
                  </a:solidFill>
                  <a:latin typeface="Titillium Web" panose="020B0604020202020204" charset="0"/>
                </a:rPr>
                <a:t>Assistant Professor, Health Sciences Librarian</a:t>
              </a:r>
            </a:p>
          </p:txBody>
        </p:sp>
        <p:pic>
          <p:nvPicPr>
            <p:cNvPr id="10" name="Picture 9" descr="A person smiling for the camera&#10;&#10;Description automatically generated">
              <a:extLst>
                <a:ext uri="{FF2B5EF4-FFF2-40B4-BE49-F238E27FC236}">
                  <a16:creationId xmlns:a16="http://schemas.microsoft.com/office/drawing/2014/main" id="{8FD70278-3A5B-48AF-A4AE-ED3727CE4DBE}"/>
                </a:ext>
              </a:extLst>
            </p:cNvPr>
            <p:cNvPicPr>
              <a:picLocks noChangeAspect="1"/>
            </p:cNvPicPr>
            <p:nvPr/>
          </p:nvPicPr>
          <p:blipFill>
            <a:blip r:embed="rId3"/>
            <a:stretch>
              <a:fillRect/>
            </a:stretch>
          </p:blipFill>
          <p:spPr>
            <a:xfrm>
              <a:off x="370519" y="2416768"/>
              <a:ext cx="1455010" cy="1455010"/>
            </a:xfrm>
            <a:prstGeom prst="ellipse">
              <a:avLst/>
            </a:prstGeom>
          </p:spPr>
        </p:pic>
      </p:grpSp>
    </p:spTree>
    <p:extLst>
      <p:ext uri="{BB962C8B-B14F-4D97-AF65-F5344CB8AC3E}">
        <p14:creationId xmlns:p14="http://schemas.microsoft.com/office/powerpoint/2010/main" val="2637803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203340" y="885462"/>
            <a:ext cx="8737319" cy="3632109"/>
          </a:xfrm>
        </p:spPr>
        <p:txBody>
          <a:bodyPr>
            <a:noAutofit/>
          </a:bodyPr>
          <a:lstStyle/>
          <a:p>
            <a:pPr marL="171450" lvl="1" indent="0">
              <a:spcAft>
                <a:spcPts val="1200"/>
              </a:spcAft>
              <a:buNone/>
            </a:pPr>
            <a:r>
              <a:rPr lang="en-US" sz="1800" dirty="0">
                <a:solidFill>
                  <a:schemeClr val="bg1"/>
                </a:solidFill>
                <a:latin typeface="+mn-lt"/>
              </a:rPr>
              <a:t>Sampling data must show some measure of variance (e.g. SE) to indicate when differences are truly significant or merely within normal variability.</a:t>
            </a:r>
          </a:p>
          <a:p>
            <a:pPr marL="171450" lvl="1" indent="0">
              <a:spcAft>
                <a:spcPts val="1200"/>
              </a:spcAft>
              <a:buNone/>
            </a:pPr>
            <a:r>
              <a:rPr lang="en-US" sz="1800" dirty="0">
                <a:solidFill>
                  <a:schemeClr val="bg1"/>
                </a:solidFill>
                <a:latin typeface="+mn-lt"/>
              </a:rPr>
              <a:t>Can’t sacrifice accuracy for pretty colors and flashy images.  These do catch the attention, yet we need both accurate data and effective images.</a:t>
            </a:r>
          </a:p>
          <a:p>
            <a:pPr marL="171450" lvl="1" indent="0">
              <a:spcAft>
                <a:spcPts val="1200"/>
              </a:spcAft>
              <a:buNone/>
            </a:pPr>
            <a:r>
              <a:rPr lang="en-US" sz="1800" dirty="0">
                <a:solidFill>
                  <a:schemeClr val="bg1"/>
                </a:solidFill>
                <a:latin typeface="+mn-lt"/>
              </a:rPr>
              <a:t>At the same time, too much information, can obscure the interpretation.  Even scientists often get overwhelmed by some tables or graphs presented in the primary papers.  First and foremost, it is the job to communicate a clear message.</a:t>
            </a:r>
          </a:p>
          <a:p>
            <a:pPr marL="171450" lvl="1" indent="0">
              <a:spcAft>
                <a:spcPts val="1200"/>
              </a:spcAft>
              <a:buNone/>
            </a:pPr>
            <a:r>
              <a:rPr lang="en-US" sz="1800" dirty="0">
                <a:solidFill>
                  <a:schemeClr val="bg1"/>
                </a:solidFill>
                <a:latin typeface="+mn-lt"/>
              </a:rPr>
              <a:t>Clarity and conciseness while maintaining accuracy is the sweet spot.</a:t>
            </a: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3</a:t>
            </a:r>
            <a:endParaRPr b="1" i="0" dirty="0">
              <a:ln>
                <a:noFill/>
              </a:ln>
              <a:solidFill>
                <a:srgbClr val="6E86B6"/>
              </a:solidFill>
              <a:latin typeface="Titillium Web"/>
            </a:endParaRP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Question</a:t>
            </a:r>
          </a:p>
        </p:txBody>
      </p:sp>
      <p:grpSp>
        <p:nvGrpSpPr>
          <p:cNvPr id="10" name="Group 9">
            <a:extLst>
              <a:ext uri="{FF2B5EF4-FFF2-40B4-BE49-F238E27FC236}">
                <a16:creationId xmlns:a16="http://schemas.microsoft.com/office/drawing/2014/main" id="{B943BC1C-F433-4D7C-A669-4AA01DA0D3B9}"/>
              </a:ext>
            </a:extLst>
          </p:cNvPr>
          <p:cNvGrpSpPr/>
          <p:nvPr/>
        </p:nvGrpSpPr>
        <p:grpSpPr>
          <a:xfrm>
            <a:off x="6255694" y="4087897"/>
            <a:ext cx="2769360" cy="994172"/>
            <a:chOff x="9200200" y="2320476"/>
            <a:chExt cx="4053068" cy="1455010"/>
          </a:xfrm>
        </p:grpSpPr>
        <p:sp>
          <p:nvSpPr>
            <p:cNvPr id="11" name="TextBox 10">
              <a:extLst>
                <a:ext uri="{FF2B5EF4-FFF2-40B4-BE49-F238E27FC236}">
                  <a16:creationId xmlns:a16="http://schemas.microsoft.com/office/drawing/2014/main" id="{BDEEA5C5-7C20-4C14-A9FA-A4A9A519B27E}"/>
                </a:ext>
              </a:extLst>
            </p:cNvPr>
            <p:cNvSpPr txBox="1"/>
            <p:nvPr/>
          </p:nvSpPr>
          <p:spPr>
            <a:xfrm>
              <a:off x="9200200" y="2569543"/>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58738">
                <a:spcBef>
                  <a:spcPts val="600"/>
                </a:spcBef>
                <a:spcAft>
                  <a:spcPts val="600"/>
                </a:spcAft>
              </a:pPr>
              <a:r>
                <a:rPr lang="en-US" b="1" dirty="0">
                  <a:solidFill>
                    <a:schemeClr val="tx1">
                      <a:lumMod val="75000"/>
                      <a:lumOff val="25000"/>
                    </a:schemeClr>
                  </a:solidFill>
                  <a:latin typeface="Titillium Web" panose="020B0604020202020204" charset="0"/>
                </a:rPr>
                <a:t>Dr. Rob Reinsvold</a:t>
              </a:r>
            </a:p>
            <a:p>
              <a:pPr marL="58738">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15" name="Picture 14" descr="A person in a blue shirt&#10;&#10;Description automatically generated">
              <a:extLst>
                <a:ext uri="{FF2B5EF4-FFF2-40B4-BE49-F238E27FC236}">
                  <a16:creationId xmlns:a16="http://schemas.microsoft.com/office/drawing/2014/main" id="{F4C93D5B-D433-4699-A4CA-F46617EF824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17433" t="1303" r="10704" b="42576"/>
            <a:stretch/>
          </p:blipFill>
          <p:spPr>
            <a:xfrm>
              <a:off x="11798258" y="2320476"/>
              <a:ext cx="1455010" cy="1455010"/>
            </a:xfrm>
            <a:prstGeom prst="ellipse">
              <a:avLst/>
            </a:prstGeom>
          </p:spPr>
        </p:pic>
      </p:grpSp>
    </p:spTree>
    <p:extLst>
      <p:ext uri="{BB962C8B-B14F-4D97-AF65-F5344CB8AC3E}">
        <p14:creationId xmlns:p14="http://schemas.microsoft.com/office/powerpoint/2010/main" val="4248084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Shape 80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4D29F2B-5249-43F1-BB8C-4A7FE1C30ECC}"/>
              </a:ext>
            </a:extLst>
          </p:cNvPr>
          <p:cNvSpPr/>
          <p:nvPr/>
        </p:nvSpPr>
        <p:spPr>
          <a:xfrm>
            <a:off x="297366" y="1456563"/>
            <a:ext cx="7876220" cy="2409193"/>
          </a:xfrm>
          <a:prstGeom prst="round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19"/>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Individual Question</a:t>
            </a:r>
            <a:endParaRPr dirty="0"/>
          </a:p>
        </p:txBody>
      </p:sp>
      <p:sp>
        <p:nvSpPr>
          <p:cNvPr id="808" name="Google Shape;808;p19"/>
          <p:cNvSpPr txBox="1">
            <a:spLocks noGrp="1"/>
          </p:cNvSpPr>
          <p:nvPr>
            <p:ph type="subTitle" idx="1"/>
          </p:nvPr>
        </p:nvSpPr>
        <p:spPr>
          <a:xfrm>
            <a:off x="448270" y="1585134"/>
            <a:ext cx="7530960" cy="2083351"/>
          </a:xfrm>
          <a:prstGeom prst="rect">
            <a:avLst/>
          </a:prstGeom>
        </p:spPr>
        <p:txBody>
          <a:bodyPr spcFirstLastPara="1" wrap="square" lIns="91425" tIns="91425" rIns="91425" bIns="91425" anchor="t" anchorCtr="0">
            <a:noAutofit/>
          </a:bodyPr>
          <a:lstStyle/>
          <a:p>
            <a:pPr marL="0" lvl="0" indent="0"/>
            <a:r>
              <a:rPr lang="en-US" sz="2400" dirty="0">
                <a:solidFill>
                  <a:schemeClr val="tx1">
                    <a:lumMod val="75000"/>
                    <a:lumOff val="25000"/>
                  </a:schemeClr>
                </a:solidFill>
              </a:rPr>
              <a:t>Tell us about the rise of data journalism. What are the ethical considerations for journalists? What role should journalists play in providing context, issuing updates/corrections, and responding to challenges of the data they present?</a:t>
            </a:r>
            <a:endParaRPr sz="2400" dirty="0">
              <a:solidFill>
                <a:schemeClr val="tx1">
                  <a:lumMod val="75000"/>
                  <a:lumOff val="25000"/>
                </a:schemeClr>
              </a:solidFill>
            </a:endParaRPr>
          </a:p>
        </p:txBody>
      </p:sp>
      <p:grpSp>
        <p:nvGrpSpPr>
          <p:cNvPr id="6" name="Group 5">
            <a:extLst>
              <a:ext uri="{FF2B5EF4-FFF2-40B4-BE49-F238E27FC236}">
                <a16:creationId xmlns:a16="http://schemas.microsoft.com/office/drawing/2014/main" id="{9C3E22C6-D0AD-416D-AA83-DB2C58D63031}"/>
              </a:ext>
            </a:extLst>
          </p:cNvPr>
          <p:cNvGrpSpPr/>
          <p:nvPr/>
        </p:nvGrpSpPr>
        <p:grpSpPr>
          <a:xfrm>
            <a:off x="4888696" y="3431531"/>
            <a:ext cx="3965671" cy="1455010"/>
            <a:chOff x="370519" y="394905"/>
            <a:chExt cx="3965671" cy="1455010"/>
          </a:xfrm>
        </p:grpSpPr>
        <p:sp>
          <p:nvSpPr>
            <p:cNvPr id="8" name="TextBox 7">
              <a:extLst>
                <a:ext uri="{FF2B5EF4-FFF2-40B4-BE49-F238E27FC236}">
                  <a16:creationId xmlns:a16="http://schemas.microsoft.com/office/drawing/2014/main" id="{E425CA68-AC44-4DEE-B1A9-E682467C98F4}"/>
                </a:ext>
              </a:extLst>
            </p:cNvPr>
            <p:cNvSpPr txBox="1"/>
            <p:nvPr/>
          </p:nvSpPr>
          <p:spPr>
            <a:xfrm>
              <a:off x="1399120" y="606929"/>
              <a:ext cx="2937070" cy="1019621"/>
            </a:xfrm>
            <a:prstGeom prst="roundRect">
              <a:avLst>
                <a:gd name="adj" fmla="val 4150"/>
              </a:avLst>
            </a:prstGeom>
            <a:solidFill>
              <a:srgbClr val="FFFFFF"/>
            </a:solidFill>
          </p:spPr>
          <p:txBody>
            <a:bodyPr wrap="square" lIns="91440" tIns="91440" bIns="91440" rtlCol="0" anchor="ctr">
              <a:spAutoFit/>
            </a:bodyPr>
            <a:lstStyle/>
            <a:p>
              <a:pPr marL="457200">
                <a:spcBef>
                  <a:spcPts val="600"/>
                </a:spcBef>
              </a:pPr>
              <a:r>
                <a:rPr lang="en-US" sz="1600" b="1" dirty="0">
                  <a:solidFill>
                    <a:schemeClr val="tx1">
                      <a:lumMod val="75000"/>
                      <a:lumOff val="25000"/>
                    </a:schemeClr>
                  </a:solidFill>
                  <a:latin typeface="Titillium Web" panose="020B0604020202020204" charset="0"/>
                </a:rPr>
                <a:t>Dr. Dale Edwards</a:t>
              </a:r>
            </a:p>
            <a:p>
              <a:pPr marL="457200">
                <a:spcBef>
                  <a:spcPts val="600"/>
                </a:spcBef>
              </a:pPr>
              <a:r>
                <a:rPr lang="en-US" sz="1600" dirty="0">
                  <a:solidFill>
                    <a:schemeClr val="tx1">
                      <a:lumMod val="75000"/>
                      <a:lumOff val="25000"/>
                    </a:schemeClr>
                  </a:solidFill>
                  <a:latin typeface="Titillium Web" panose="020B0604020202020204" charset="0"/>
                </a:rPr>
                <a:t>Professor of Journalism &amp; Media Studies</a:t>
              </a:r>
            </a:p>
          </p:txBody>
        </p:sp>
        <p:pic>
          <p:nvPicPr>
            <p:cNvPr id="9" name="Picture 8" descr="A person wearing glasses and smiling at the camera&#10;&#10;Description automatically generated">
              <a:extLst>
                <a:ext uri="{FF2B5EF4-FFF2-40B4-BE49-F238E27FC236}">
                  <a16:creationId xmlns:a16="http://schemas.microsoft.com/office/drawing/2014/main" id="{74D5A075-6675-4B77-8C80-263C21C4EB5F}"/>
                </a:ext>
              </a:extLst>
            </p:cNvPr>
            <p:cNvPicPr>
              <a:picLocks noChangeAspect="1"/>
            </p:cNvPicPr>
            <p:nvPr/>
          </p:nvPicPr>
          <p:blipFill>
            <a:blip r:embed="rId3"/>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1061433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203340" y="903006"/>
            <a:ext cx="8737319" cy="3637731"/>
          </a:xfrm>
        </p:spPr>
        <p:txBody>
          <a:bodyPr>
            <a:noAutofit/>
          </a:bodyPr>
          <a:lstStyle/>
          <a:p>
            <a:pPr marL="76200" indent="0">
              <a:buNone/>
            </a:pPr>
            <a:r>
              <a:rPr lang="en-US" sz="1600" dirty="0"/>
              <a:t>It should not come as a major surprise that the rise of data journalism coincided closely with the ubiquity of the worldwide web. As more and more information became available online we in the media found we could get more information, do it for less money, and provide our audience with a much more complete picture of what is going on. And the availability of information on the web has greatly enhanced our ability to put our fingers on information quickly. For instance, when Congress passed the Electronic Freedom of Information Act, executive branch agencies were directed to place as many records as possible in a computer format. Those records later moved online. So, for example, when a journalist wanted to find information from the U.S. Census, they used to have to go to a depository library and look at the paper census reports. They had to first learn what data might be available, then find which volume of the census report it might be in, and then find the specific data, and then interpret it. Now, the census is compiled and reported electronically and data are available by Boolean search. </a:t>
            </a: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Q</a:t>
            </a:r>
            <a:endParaRPr b="1" i="0" dirty="0">
              <a:ln>
                <a:noFill/>
              </a:ln>
              <a:solidFill>
                <a:srgbClr val="6E86B6"/>
              </a:solidFill>
              <a:latin typeface="Titillium Web"/>
            </a:endParaRP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Individual Question</a:t>
            </a:r>
          </a:p>
        </p:txBody>
      </p:sp>
      <p:grpSp>
        <p:nvGrpSpPr>
          <p:cNvPr id="12" name="Group 11">
            <a:extLst>
              <a:ext uri="{FF2B5EF4-FFF2-40B4-BE49-F238E27FC236}">
                <a16:creationId xmlns:a16="http://schemas.microsoft.com/office/drawing/2014/main" id="{9048CABC-2849-45E9-B086-CC0819AA9B0F}"/>
              </a:ext>
            </a:extLst>
          </p:cNvPr>
          <p:cNvGrpSpPr/>
          <p:nvPr/>
        </p:nvGrpSpPr>
        <p:grpSpPr>
          <a:xfrm>
            <a:off x="4571999" y="4043651"/>
            <a:ext cx="4284265" cy="994172"/>
            <a:chOff x="370519" y="394905"/>
            <a:chExt cx="6270191" cy="1455010"/>
          </a:xfrm>
        </p:grpSpPr>
        <p:sp>
          <p:nvSpPr>
            <p:cNvPr id="13" name="TextBox 12">
              <a:extLst>
                <a:ext uri="{FF2B5EF4-FFF2-40B4-BE49-F238E27FC236}">
                  <a16:creationId xmlns:a16="http://schemas.microsoft.com/office/drawing/2014/main" id="{1046540F-45B9-4912-90DA-AD0DE97273C2}"/>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14" name="Picture 13" descr="A person wearing glasses and smiling at the camera&#10;&#10;Description automatically generated">
              <a:extLst>
                <a:ext uri="{FF2B5EF4-FFF2-40B4-BE49-F238E27FC236}">
                  <a16:creationId xmlns:a16="http://schemas.microsoft.com/office/drawing/2014/main" id="{172DD7DA-C5A3-4999-A568-F7842FB6EC2C}"/>
                </a:ext>
              </a:extLst>
            </p:cNvPr>
            <p:cNvPicPr>
              <a:picLocks noChangeAspect="1"/>
            </p:cNvPicPr>
            <p:nvPr/>
          </p:nvPicPr>
          <p:blipFill>
            <a:blip r:embed="rId2"/>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3399746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203340" y="1048748"/>
            <a:ext cx="8737319" cy="4033321"/>
          </a:xfrm>
        </p:spPr>
        <p:txBody>
          <a:bodyPr>
            <a:noAutofit/>
          </a:bodyPr>
          <a:lstStyle/>
          <a:p>
            <a:pPr marL="76200" indent="0">
              <a:lnSpc>
                <a:spcPct val="90000"/>
              </a:lnSpc>
              <a:buNone/>
            </a:pPr>
            <a:r>
              <a:rPr lang="en-US" sz="1600" dirty="0"/>
              <a:t>The interpretation piece is still there, but the data themselves are much more accessible and more complete. Some issues there, however, include relying too heavily on “if it isn’t available on the web, oh well” and not looking further. We have the responsibility to still confirm the accuracy of data because while you can find an ocean of information on the web, its quality is only as good as the integrity of the person who created or posted it. We also have the clear ethical responsibility to provide context and limitations of the data we present. Research in the media field indicates some troubling things: First, people tend not to trust what journalists say unless they agree with it. Second, audience members rarely research statements made in the media for additional context unless they disagree with what is said. Third, journalists tend to be generally disinterested in correcting misstatements, or at least giving the correction far less prominence than the original statement. The old adage in the newspaper world was that the mistake goes on the front page under a headline in 48-point type, and the correction goes on page 23, right above the obituaries, and with an 18-point headline that says something useless like “Reporting error told.” The immediacy of Twitter and other social media has made it much easier to contact journalists directly, but that has not necessarily led to improvement in the quality of reporting. Generally it has led to even increased polarization about the quality of reporting and bias. We have the responsibility to be objective, careful, and transparent. We don’t always live up to that responsibility.</a:t>
            </a: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Q</a:t>
            </a:r>
            <a:endParaRPr b="1" i="0" dirty="0">
              <a:ln>
                <a:noFill/>
              </a:ln>
              <a:solidFill>
                <a:srgbClr val="6E86B6"/>
              </a:solidFill>
              <a:latin typeface="Titillium Web"/>
            </a:endParaRP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Individual Question</a:t>
            </a:r>
          </a:p>
        </p:txBody>
      </p:sp>
      <p:grpSp>
        <p:nvGrpSpPr>
          <p:cNvPr id="12" name="Group 11">
            <a:extLst>
              <a:ext uri="{FF2B5EF4-FFF2-40B4-BE49-F238E27FC236}">
                <a16:creationId xmlns:a16="http://schemas.microsoft.com/office/drawing/2014/main" id="{9048CABC-2849-45E9-B086-CC0819AA9B0F}"/>
              </a:ext>
            </a:extLst>
          </p:cNvPr>
          <p:cNvGrpSpPr/>
          <p:nvPr/>
        </p:nvGrpSpPr>
        <p:grpSpPr>
          <a:xfrm>
            <a:off x="203340" y="117377"/>
            <a:ext cx="4284265" cy="994172"/>
            <a:chOff x="370519" y="394905"/>
            <a:chExt cx="6270191" cy="1455010"/>
          </a:xfrm>
        </p:grpSpPr>
        <p:sp>
          <p:nvSpPr>
            <p:cNvPr id="13" name="TextBox 12">
              <a:extLst>
                <a:ext uri="{FF2B5EF4-FFF2-40B4-BE49-F238E27FC236}">
                  <a16:creationId xmlns:a16="http://schemas.microsoft.com/office/drawing/2014/main" id="{1046540F-45B9-4912-90DA-AD0DE97273C2}"/>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14" name="Picture 13" descr="A person wearing glasses and smiling at the camera&#10;&#10;Description automatically generated">
              <a:extLst>
                <a:ext uri="{FF2B5EF4-FFF2-40B4-BE49-F238E27FC236}">
                  <a16:creationId xmlns:a16="http://schemas.microsoft.com/office/drawing/2014/main" id="{172DD7DA-C5A3-4999-A568-F7842FB6EC2C}"/>
                </a:ext>
              </a:extLst>
            </p:cNvPr>
            <p:cNvPicPr>
              <a:picLocks noChangeAspect="1"/>
            </p:cNvPicPr>
            <p:nvPr/>
          </p:nvPicPr>
          <p:blipFill>
            <a:blip r:embed="rId2"/>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3972889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4D29F2B-5249-43F1-BB8C-4A7FE1C30ECC}"/>
              </a:ext>
            </a:extLst>
          </p:cNvPr>
          <p:cNvSpPr/>
          <p:nvPr/>
        </p:nvSpPr>
        <p:spPr>
          <a:xfrm>
            <a:off x="297366" y="1456563"/>
            <a:ext cx="7876220" cy="2409193"/>
          </a:xfrm>
          <a:prstGeom prst="round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19"/>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Individual Question</a:t>
            </a:r>
            <a:endParaRPr dirty="0"/>
          </a:p>
        </p:txBody>
      </p:sp>
      <p:sp>
        <p:nvSpPr>
          <p:cNvPr id="808" name="Google Shape;808;p19"/>
          <p:cNvSpPr txBox="1">
            <a:spLocks noGrp="1"/>
          </p:cNvSpPr>
          <p:nvPr>
            <p:ph type="subTitle" idx="1"/>
          </p:nvPr>
        </p:nvSpPr>
        <p:spPr>
          <a:xfrm>
            <a:off x="448269" y="1585135"/>
            <a:ext cx="7367674" cy="1729624"/>
          </a:xfrm>
          <a:prstGeom prst="rect">
            <a:avLst/>
          </a:prstGeom>
        </p:spPr>
        <p:txBody>
          <a:bodyPr spcFirstLastPara="1" wrap="square" lIns="91425" tIns="91425" rIns="91425" bIns="91425" anchor="t" anchorCtr="0">
            <a:noAutofit/>
          </a:bodyPr>
          <a:lstStyle/>
          <a:p>
            <a:pPr marL="0" lvl="0" indent="0"/>
            <a:r>
              <a:rPr lang="en-US" sz="2400" dirty="0">
                <a:solidFill>
                  <a:schemeClr val="tx1">
                    <a:lumMod val="75000"/>
                    <a:lumOff val="25000"/>
                  </a:schemeClr>
                </a:solidFill>
              </a:rPr>
              <a:t>In library instruction, we often teach the value of credible sources and evaluation of the written word. How do we expand this instruction to include visual information?</a:t>
            </a:r>
            <a:endParaRPr sz="2400" dirty="0">
              <a:solidFill>
                <a:schemeClr val="tx1">
                  <a:lumMod val="75000"/>
                  <a:lumOff val="25000"/>
                </a:schemeClr>
              </a:solidFill>
            </a:endParaRPr>
          </a:p>
        </p:txBody>
      </p:sp>
      <p:grpSp>
        <p:nvGrpSpPr>
          <p:cNvPr id="9" name="Group 8">
            <a:extLst>
              <a:ext uri="{FF2B5EF4-FFF2-40B4-BE49-F238E27FC236}">
                <a16:creationId xmlns:a16="http://schemas.microsoft.com/office/drawing/2014/main" id="{3DE239E7-A63B-4ED5-B903-97859A8BEC4F}"/>
              </a:ext>
            </a:extLst>
          </p:cNvPr>
          <p:cNvGrpSpPr/>
          <p:nvPr/>
        </p:nvGrpSpPr>
        <p:grpSpPr>
          <a:xfrm>
            <a:off x="4441953" y="3413750"/>
            <a:ext cx="4404681" cy="1455010"/>
            <a:chOff x="370519" y="2416768"/>
            <a:chExt cx="4404681" cy="1455010"/>
          </a:xfrm>
        </p:grpSpPr>
        <p:sp>
          <p:nvSpPr>
            <p:cNvPr id="10" name="TextBox 9">
              <a:extLst>
                <a:ext uri="{FF2B5EF4-FFF2-40B4-BE49-F238E27FC236}">
                  <a16:creationId xmlns:a16="http://schemas.microsoft.com/office/drawing/2014/main" id="{A845998B-B220-4B62-A478-379434146417}"/>
                </a:ext>
              </a:extLst>
            </p:cNvPr>
            <p:cNvSpPr txBox="1"/>
            <p:nvPr/>
          </p:nvSpPr>
          <p:spPr>
            <a:xfrm>
              <a:off x="1399120" y="2634461"/>
              <a:ext cx="3376080" cy="1019621"/>
            </a:xfrm>
            <a:prstGeom prst="roundRect">
              <a:avLst>
                <a:gd name="adj" fmla="val 4150"/>
              </a:avLst>
            </a:prstGeom>
            <a:solidFill>
              <a:srgbClr val="FFFFFF"/>
            </a:solidFill>
          </p:spPr>
          <p:txBody>
            <a:bodyPr wrap="square" lIns="91440" tIns="91440" bIns="91440" rtlCol="0">
              <a:spAutoFit/>
            </a:bodyPr>
            <a:lstStyle/>
            <a:p>
              <a:pPr marL="457200">
                <a:spcBef>
                  <a:spcPts val="600"/>
                </a:spcBef>
              </a:pPr>
              <a:r>
                <a:rPr lang="en-US" sz="1600" b="1" dirty="0">
                  <a:solidFill>
                    <a:schemeClr val="tx1">
                      <a:lumMod val="75000"/>
                      <a:lumOff val="25000"/>
                    </a:schemeClr>
                  </a:solidFill>
                  <a:latin typeface="Titillium Web" panose="020B0604020202020204" charset="0"/>
                </a:rPr>
                <a:t>Margarita (Maggie) Shawcross</a:t>
              </a:r>
            </a:p>
            <a:p>
              <a:pPr marL="457200">
                <a:spcBef>
                  <a:spcPts val="600"/>
                </a:spcBef>
              </a:pPr>
              <a:r>
                <a:rPr lang="en-US" sz="1600" dirty="0">
                  <a:solidFill>
                    <a:schemeClr val="tx1">
                      <a:lumMod val="75000"/>
                      <a:lumOff val="25000"/>
                    </a:schemeClr>
                  </a:solidFill>
                  <a:latin typeface="Titillium Web" panose="020B0604020202020204" charset="0"/>
                </a:rPr>
                <a:t>Assistant Professor,</a:t>
              </a:r>
            </a:p>
            <a:p>
              <a:pPr marL="457200"/>
              <a:r>
                <a:rPr lang="en-US" sz="1600" dirty="0">
                  <a:solidFill>
                    <a:schemeClr val="tx1">
                      <a:lumMod val="75000"/>
                      <a:lumOff val="25000"/>
                    </a:schemeClr>
                  </a:solidFill>
                  <a:latin typeface="Titillium Web" panose="020B0604020202020204" charset="0"/>
                </a:rPr>
                <a:t>Health Sciences Librarian</a:t>
              </a:r>
            </a:p>
          </p:txBody>
        </p:sp>
        <p:pic>
          <p:nvPicPr>
            <p:cNvPr id="11" name="Picture 10" descr="A person smiling for the camera&#10;&#10;Description automatically generated">
              <a:extLst>
                <a:ext uri="{FF2B5EF4-FFF2-40B4-BE49-F238E27FC236}">
                  <a16:creationId xmlns:a16="http://schemas.microsoft.com/office/drawing/2014/main" id="{6C1F4245-2794-49B5-B2F3-FAA26011D809}"/>
                </a:ext>
              </a:extLst>
            </p:cNvPr>
            <p:cNvPicPr>
              <a:picLocks noChangeAspect="1"/>
            </p:cNvPicPr>
            <p:nvPr/>
          </p:nvPicPr>
          <p:blipFill>
            <a:blip r:embed="rId3"/>
            <a:stretch>
              <a:fillRect/>
            </a:stretch>
          </p:blipFill>
          <p:spPr>
            <a:xfrm>
              <a:off x="370519" y="2416768"/>
              <a:ext cx="1455010" cy="1455010"/>
            </a:xfrm>
            <a:prstGeom prst="ellipse">
              <a:avLst/>
            </a:prstGeom>
          </p:spPr>
        </p:pic>
      </p:grpSp>
    </p:spTree>
    <p:extLst>
      <p:ext uri="{BB962C8B-B14F-4D97-AF65-F5344CB8AC3E}">
        <p14:creationId xmlns:p14="http://schemas.microsoft.com/office/powerpoint/2010/main" val="2220050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70" y="973463"/>
            <a:ext cx="8619259" cy="727838"/>
          </a:xfrm>
        </p:spPr>
        <p:txBody>
          <a:bodyPr/>
          <a:lstStyle/>
          <a:p>
            <a:r>
              <a:rPr lang="en-US" dirty="0"/>
              <a:t>ACRL Visual Literacy Competency Standards</a:t>
            </a:r>
          </a:p>
        </p:txBody>
      </p:sp>
      <p:sp>
        <p:nvSpPr>
          <p:cNvPr id="4" name="Content Placeholder 3">
            <a:extLst>
              <a:ext uri="{FF2B5EF4-FFF2-40B4-BE49-F238E27FC236}">
                <a16:creationId xmlns:a16="http://schemas.microsoft.com/office/drawing/2014/main" id="{EECC86C8-097E-424D-B8DC-7877B7E1400C}"/>
              </a:ext>
            </a:extLst>
          </p:cNvPr>
          <p:cNvSpPr>
            <a:spLocks noGrp="1"/>
          </p:cNvSpPr>
          <p:nvPr>
            <p:ph idx="1"/>
          </p:nvPr>
        </p:nvSpPr>
        <p:spPr>
          <a:xfrm>
            <a:off x="620568" y="1916098"/>
            <a:ext cx="7915931" cy="2727383"/>
          </a:xfrm>
        </p:spPr>
        <p:txBody>
          <a:bodyPr>
            <a:normAutofit fontScale="92500"/>
          </a:bodyPr>
          <a:lstStyle/>
          <a:p>
            <a:pPr marL="0" indent="0">
              <a:buNone/>
            </a:pPr>
            <a:r>
              <a:rPr lang="en-US" sz="2850" dirty="0"/>
              <a:t>Visual literacy is a set of abilities that enables an individual to effectively find, interpret, evaluate, use, and create images and visual media. . . . A visually literate individual is both a critical consumer of visual media and a competent contributor to a body of shared knowledge and culture. </a:t>
            </a:r>
            <a:r>
              <a:rPr lang="en-US" sz="1650" dirty="0"/>
              <a:t>(ACRL 2011)</a:t>
            </a:r>
          </a:p>
          <a:p>
            <a:endParaRPr lang="en-US" dirty="0"/>
          </a:p>
        </p:txBody>
      </p:sp>
      <p:sp>
        <p:nvSpPr>
          <p:cNvPr id="5" name="Google Shape;809;p19">
            <a:extLst>
              <a:ext uri="{FF2B5EF4-FFF2-40B4-BE49-F238E27FC236}">
                <a16:creationId xmlns:a16="http://schemas.microsoft.com/office/drawing/2014/main" id="{331470EF-01B3-4853-8317-DAA100210B4E}"/>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Q</a:t>
            </a:r>
            <a:endParaRPr b="1" i="0" dirty="0">
              <a:ln>
                <a:noFill/>
              </a:ln>
              <a:solidFill>
                <a:srgbClr val="6E86B6"/>
              </a:solidFill>
              <a:latin typeface="Titillium Web"/>
            </a:endParaRPr>
          </a:p>
        </p:txBody>
      </p:sp>
      <p:sp>
        <p:nvSpPr>
          <p:cNvPr id="6" name="Google Shape;807;p19">
            <a:extLst>
              <a:ext uri="{FF2B5EF4-FFF2-40B4-BE49-F238E27FC236}">
                <a16:creationId xmlns:a16="http://schemas.microsoft.com/office/drawing/2014/main" id="{AE0B7328-EA02-453C-847F-BC1C305D3C41}"/>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Individual Question</a:t>
            </a:r>
          </a:p>
        </p:txBody>
      </p:sp>
    </p:spTree>
    <p:extLst>
      <p:ext uri="{BB962C8B-B14F-4D97-AF65-F5344CB8AC3E}">
        <p14:creationId xmlns:p14="http://schemas.microsoft.com/office/powerpoint/2010/main" val="2435123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10F5-3CB5-4B44-B24B-129CBE583C10}"/>
              </a:ext>
            </a:extLst>
          </p:cNvPr>
          <p:cNvSpPr>
            <a:spLocks noGrp="1"/>
          </p:cNvSpPr>
          <p:nvPr>
            <p:ph type="title"/>
          </p:nvPr>
        </p:nvSpPr>
        <p:spPr>
          <a:xfrm>
            <a:off x="205346" y="537511"/>
            <a:ext cx="7686000" cy="857400"/>
          </a:xfrm>
        </p:spPr>
        <p:txBody>
          <a:bodyPr/>
          <a:lstStyle/>
          <a:p>
            <a:r>
              <a:rPr lang="en-US" dirty="0"/>
              <a:t>Visual Literacy and Academic Libraries</a:t>
            </a:r>
          </a:p>
        </p:txBody>
      </p:sp>
      <p:sp>
        <p:nvSpPr>
          <p:cNvPr id="3" name="Content Placeholder 2">
            <a:extLst>
              <a:ext uri="{FF2B5EF4-FFF2-40B4-BE49-F238E27FC236}">
                <a16:creationId xmlns:a16="http://schemas.microsoft.com/office/drawing/2014/main" id="{90BB1347-1F2D-764E-AAFD-F5BADFB09FEB}"/>
              </a:ext>
            </a:extLst>
          </p:cNvPr>
          <p:cNvSpPr>
            <a:spLocks noGrp="1"/>
          </p:cNvSpPr>
          <p:nvPr>
            <p:ph sz="half" idx="1"/>
          </p:nvPr>
        </p:nvSpPr>
        <p:spPr>
          <a:xfrm>
            <a:off x="628650" y="1369219"/>
            <a:ext cx="8163658" cy="3263504"/>
          </a:xfrm>
        </p:spPr>
        <p:txBody>
          <a:bodyPr/>
          <a:lstStyle/>
          <a:p>
            <a:pPr marL="0" indent="0">
              <a:buNone/>
            </a:pPr>
            <a:r>
              <a:rPr lang="en-US" sz="1800" dirty="0"/>
              <a:t>We want students to be able to:</a:t>
            </a:r>
          </a:p>
          <a:p>
            <a:r>
              <a:rPr lang="en-US" sz="1800" dirty="0"/>
              <a:t>Interpret and analyze images</a:t>
            </a:r>
          </a:p>
          <a:p>
            <a:r>
              <a:rPr lang="en-US" sz="1800" dirty="0"/>
              <a:t>Evaluate images</a:t>
            </a:r>
          </a:p>
          <a:p>
            <a:r>
              <a:rPr lang="en-US" sz="1800" dirty="0"/>
              <a:t>Use images effectively</a:t>
            </a:r>
          </a:p>
          <a:p>
            <a:pPr lvl="1"/>
            <a:r>
              <a:rPr lang="en-US" sz="1800" dirty="0"/>
              <a:t>Finding the right image for needs</a:t>
            </a:r>
          </a:p>
          <a:p>
            <a:r>
              <a:rPr lang="en-US" sz="1800" dirty="0"/>
              <a:t>Use images ethically, and cite them properly</a:t>
            </a:r>
          </a:p>
          <a:p>
            <a:r>
              <a:rPr lang="en-US" sz="1800" dirty="0"/>
              <a:t>EVENTUALLY, know how to create good visual materials. </a:t>
            </a:r>
          </a:p>
        </p:txBody>
      </p:sp>
      <p:grpSp>
        <p:nvGrpSpPr>
          <p:cNvPr id="4" name="Group 3">
            <a:extLst>
              <a:ext uri="{FF2B5EF4-FFF2-40B4-BE49-F238E27FC236}">
                <a16:creationId xmlns:a16="http://schemas.microsoft.com/office/drawing/2014/main" id="{9A4FF6C9-21FA-457D-A4D2-348EB4F85ADC}"/>
              </a:ext>
            </a:extLst>
          </p:cNvPr>
          <p:cNvGrpSpPr/>
          <p:nvPr/>
        </p:nvGrpSpPr>
        <p:grpSpPr>
          <a:xfrm flipH="1">
            <a:off x="4337363" y="4055757"/>
            <a:ext cx="4687691" cy="992055"/>
            <a:chOff x="370519" y="2416768"/>
            <a:chExt cx="6875263" cy="1455010"/>
          </a:xfrm>
        </p:grpSpPr>
        <p:sp>
          <p:nvSpPr>
            <p:cNvPr id="5" name="TextBox 4">
              <a:extLst>
                <a:ext uri="{FF2B5EF4-FFF2-40B4-BE49-F238E27FC236}">
                  <a16:creationId xmlns:a16="http://schemas.microsoft.com/office/drawing/2014/main" id="{E4E31C35-E94C-4AD8-B00A-2686232099C1}"/>
                </a:ext>
              </a:extLst>
            </p:cNvPr>
            <p:cNvSpPr txBox="1"/>
            <p:nvPr/>
          </p:nvSpPr>
          <p:spPr>
            <a:xfrm>
              <a:off x="1490815" y="2634460"/>
              <a:ext cx="5754967" cy="1035305"/>
            </a:xfrm>
            <a:prstGeom prst="roundRect">
              <a:avLst>
                <a:gd name="adj" fmla="val 4150"/>
              </a:avLst>
            </a:prstGeom>
            <a:solidFill>
              <a:srgbClr val="FFFFFF">
                <a:alpha val="85000"/>
              </a:srgbClr>
            </a:solidFill>
          </p:spPr>
          <p:txBody>
            <a:bodyPr wrap="square" lIns="91440" tIns="91440" bIns="91440" rtlCol="0">
              <a:spAutoFit/>
            </a:bodyPr>
            <a:lstStyle/>
            <a:p>
              <a:pPr marL="117475">
                <a:spcBef>
                  <a:spcPts val="600"/>
                </a:spcBef>
              </a:pPr>
              <a:r>
                <a:rPr lang="en-US" b="1" dirty="0">
                  <a:solidFill>
                    <a:schemeClr val="tx1">
                      <a:lumMod val="75000"/>
                      <a:lumOff val="25000"/>
                    </a:schemeClr>
                  </a:solidFill>
                  <a:latin typeface="Titillium Web" panose="020B0604020202020204" charset="0"/>
                </a:rPr>
                <a:t>Margarita (Maggie) Shawcross</a:t>
              </a:r>
            </a:p>
            <a:p>
              <a:pPr marL="117475">
                <a:spcBef>
                  <a:spcPts val="600"/>
                </a:spcBef>
              </a:pPr>
              <a:r>
                <a:rPr lang="en-US" dirty="0">
                  <a:solidFill>
                    <a:schemeClr val="tx1">
                      <a:lumMod val="75000"/>
                      <a:lumOff val="25000"/>
                    </a:schemeClr>
                  </a:solidFill>
                  <a:latin typeface="Titillium Web" panose="020B0604020202020204" charset="0"/>
                </a:rPr>
                <a:t>Assistant Professor, Health Sciences Librarian</a:t>
              </a:r>
            </a:p>
          </p:txBody>
        </p:sp>
        <p:pic>
          <p:nvPicPr>
            <p:cNvPr id="6" name="Picture 5" descr="A person smiling for the camera&#10;&#10;Description automatically generated">
              <a:extLst>
                <a:ext uri="{FF2B5EF4-FFF2-40B4-BE49-F238E27FC236}">
                  <a16:creationId xmlns:a16="http://schemas.microsoft.com/office/drawing/2014/main" id="{ECA08510-4D2F-4E56-9D2A-57A03C057ECC}"/>
                </a:ext>
              </a:extLst>
            </p:cNvPr>
            <p:cNvPicPr>
              <a:picLocks noChangeAspect="1"/>
            </p:cNvPicPr>
            <p:nvPr/>
          </p:nvPicPr>
          <p:blipFill>
            <a:blip r:embed="rId3"/>
            <a:stretch>
              <a:fillRect/>
            </a:stretch>
          </p:blipFill>
          <p:spPr>
            <a:xfrm>
              <a:off x="370519" y="2416768"/>
              <a:ext cx="1455010" cy="1455010"/>
            </a:xfrm>
            <a:prstGeom prst="ellipse">
              <a:avLst/>
            </a:prstGeom>
          </p:spPr>
        </p:pic>
      </p:grpSp>
      <p:sp>
        <p:nvSpPr>
          <p:cNvPr id="7" name="Google Shape;809;p19">
            <a:extLst>
              <a:ext uri="{FF2B5EF4-FFF2-40B4-BE49-F238E27FC236}">
                <a16:creationId xmlns:a16="http://schemas.microsoft.com/office/drawing/2014/main" id="{87BE7690-7CAB-4598-B5BC-A100CFDEF225}"/>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Q</a:t>
            </a:r>
            <a:endParaRPr b="1" i="0" dirty="0">
              <a:ln>
                <a:noFill/>
              </a:ln>
              <a:solidFill>
                <a:srgbClr val="6E86B6"/>
              </a:solidFill>
              <a:latin typeface="Titillium Web"/>
            </a:endParaRPr>
          </a:p>
        </p:txBody>
      </p:sp>
      <p:sp>
        <p:nvSpPr>
          <p:cNvPr id="8" name="Google Shape;807;p19">
            <a:extLst>
              <a:ext uri="{FF2B5EF4-FFF2-40B4-BE49-F238E27FC236}">
                <a16:creationId xmlns:a16="http://schemas.microsoft.com/office/drawing/2014/main" id="{2AE5A6CF-AACC-4BDB-B442-A2FB70BC891A}"/>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Individual Question</a:t>
            </a:r>
          </a:p>
        </p:txBody>
      </p:sp>
    </p:spTree>
    <p:extLst>
      <p:ext uri="{BB962C8B-B14F-4D97-AF65-F5344CB8AC3E}">
        <p14:creationId xmlns:p14="http://schemas.microsoft.com/office/powerpoint/2010/main" val="232364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134224" y="1240971"/>
            <a:ext cx="8722041" cy="2568857"/>
          </a:xfrm>
        </p:spPr>
        <p:txBody>
          <a:bodyPr>
            <a:noAutofit/>
          </a:bodyPr>
          <a:lstStyle/>
          <a:p>
            <a:pPr marL="171450" lvl="1" indent="0">
              <a:spcAft>
                <a:spcPts val="600"/>
              </a:spcAft>
              <a:buNone/>
            </a:pPr>
            <a:r>
              <a:rPr lang="en-US" sz="2000" dirty="0">
                <a:solidFill>
                  <a:schemeClr val="bg1"/>
                </a:solidFill>
                <a:latin typeface="Titillium Web" panose="020B0604020202020204" charset="0"/>
              </a:rPr>
              <a:t>My name is Dale Edwards and I am a professor of Journalism and Media Studies at UNC. My main interest in data visualization is as an aid to present information to the public as a journalist. We started with newspaper graphics, especially when color became available, and with a nice graphic, you can give a lot of information quickly and understandably. </a:t>
            </a:r>
            <a:endParaRPr lang="en-US" sz="3600" dirty="0">
              <a:solidFill>
                <a:schemeClr val="bg1"/>
              </a:solidFill>
              <a:latin typeface="Titillium Web" panose="020B0604020202020204" charset="0"/>
            </a:endParaRP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83203"/>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Panelist Introduction</a:t>
            </a:r>
          </a:p>
        </p:txBody>
      </p:sp>
      <p:grpSp>
        <p:nvGrpSpPr>
          <p:cNvPr id="12" name="Group 11">
            <a:extLst>
              <a:ext uri="{FF2B5EF4-FFF2-40B4-BE49-F238E27FC236}">
                <a16:creationId xmlns:a16="http://schemas.microsoft.com/office/drawing/2014/main" id="{9048CABC-2849-45E9-B086-CC0819AA9B0F}"/>
              </a:ext>
            </a:extLst>
          </p:cNvPr>
          <p:cNvGrpSpPr/>
          <p:nvPr/>
        </p:nvGrpSpPr>
        <p:grpSpPr>
          <a:xfrm>
            <a:off x="287735" y="3942156"/>
            <a:ext cx="4284265" cy="994172"/>
            <a:chOff x="370519" y="394905"/>
            <a:chExt cx="6270191" cy="1455010"/>
          </a:xfrm>
        </p:grpSpPr>
        <p:sp>
          <p:nvSpPr>
            <p:cNvPr id="13" name="TextBox 12">
              <a:extLst>
                <a:ext uri="{FF2B5EF4-FFF2-40B4-BE49-F238E27FC236}">
                  <a16:creationId xmlns:a16="http://schemas.microsoft.com/office/drawing/2014/main" id="{1046540F-45B9-4912-90DA-AD0DE97273C2}"/>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14" name="Picture 13" descr="A person wearing glasses and smiling at the camera&#10;&#10;Description automatically generated">
              <a:extLst>
                <a:ext uri="{FF2B5EF4-FFF2-40B4-BE49-F238E27FC236}">
                  <a16:creationId xmlns:a16="http://schemas.microsoft.com/office/drawing/2014/main" id="{172DD7DA-C5A3-4999-A568-F7842FB6EC2C}"/>
                </a:ext>
              </a:extLst>
            </p:cNvPr>
            <p:cNvPicPr>
              <a:picLocks noChangeAspect="1"/>
            </p:cNvPicPr>
            <p:nvPr/>
          </p:nvPicPr>
          <p:blipFill>
            <a:blip r:embed="rId2"/>
            <a:stretch>
              <a:fillRect/>
            </a:stretch>
          </p:blipFill>
          <p:spPr>
            <a:xfrm>
              <a:off x="370519" y="394905"/>
              <a:ext cx="1455010" cy="1455010"/>
            </a:xfrm>
            <a:prstGeom prst="ellipse">
              <a:avLst/>
            </a:prstGeom>
          </p:spPr>
        </p:pic>
      </p:grpSp>
    </p:spTree>
    <p:extLst>
      <p:ext uri="{BB962C8B-B14F-4D97-AF65-F5344CB8AC3E}">
        <p14:creationId xmlns:p14="http://schemas.microsoft.com/office/powerpoint/2010/main" val="131047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80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4D29F2B-5249-43F1-BB8C-4A7FE1C30ECC}"/>
              </a:ext>
            </a:extLst>
          </p:cNvPr>
          <p:cNvSpPr/>
          <p:nvPr/>
        </p:nvSpPr>
        <p:spPr>
          <a:xfrm>
            <a:off x="297366" y="1456563"/>
            <a:ext cx="7876220" cy="2409193"/>
          </a:xfrm>
          <a:prstGeom prst="round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19"/>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Individual Question</a:t>
            </a:r>
            <a:endParaRPr dirty="0"/>
          </a:p>
        </p:txBody>
      </p:sp>
      <p:sp>
        <p:nvSpPr>
          <p:cNvPr id="808" name="Google Shape;808;p19"/>
          <p:cNvSpPr txBox="1">
            <a:spLocks noGrp="1"/>
          </p:cNvSpPr>
          <p:nvPr>
            <p:ph type="subTitle" idx="1"/>
          </p:nvPr>
        </p:nvSpPr>
        <p:spPr>
          <a:xfrm>
            <a:off x="448269" y="1585135"/>
            <a:ext cx="7639817" cy="2181322"/>
          </a:xfrm>
          <a:prstGeom prst="rect">
            <a:avLst/>
          </a:prstGeom>
        </p:spPr>
        <p:txBody>
          <a:bodyPr spcFirstLastPara="1" wrap="square" lIns="91425" tIns="91425" rIns="91425" bIns="91425" anchor="t" anchorCtr="0">
            <a:noAutofit/>
          </a:bodyPr>
          <a:lstStyle/>
          <a:p>
            <a:pPr marL="0" lvl="0" indent="0"/>
            <a:r>
              <a:rPr lang="en-US" sz="2200" dirty="0">
                <a:solidFill>
                  <a:schemeClr val="tx1">
                    <a:lumMod val="75000"/>
                    <a:lumOff val="25000"/>
                  </a:schemeClr>
                </a:solidFill>
              </a:rPr>
              <a:t>With the complexity and amount of science reported in the news and other venues, there is an apparent need for the average citizen to be much more science- and data-savvy. How do you prepare future science educators to be advocates of credible visualization and communication in the sciences? What place does visual literacy have in education in general?</a:t>
            </a:r>
            <a:endParaRPr sz="2200" dirty="0">
              <a:solidFill>
                <a:schemeClr val="tx1">
                  <a:lumMod val="75000"/>
                  <a:lumOff val="25000"/>
                </a:schemeClr>
              </a:solidFill>
            </a:endParaRPr>
          </a:p>
        </p:txBody>
      </p:sp>
      <p:grpSp>
        <p:nvGrpSpPr>
          <p:cNvPr id="5" name="Group 4">
            <a:extLst>
              <a:ext uri="{FF2B5EF4-FFF2-40B4-BE49-F238E27FC236}">
                <a16:creationId xmlns:a16="http://schemas.microsoft.com/office/drawing/2014/main" id="{1353847E-75F3-4F65-889F-5322D8595707}"/>
              </a:ext>
            </a:extLst>
          </p:cNvPr>
          <p:cNvGrpSpPr/>
          <p:nvPr/>
        </p:nvGrpSpPr>
        <p:grpSpPr>
          <a:xfrm flipH="1">
            <a:off x="5131334" y="3470776"/>
            <a:ext cx="3715300" cy="1455010"/>
            <a:chOff x="370519" y="2347120"/>
            <a:chExt cx="3715300" cy="1455010"/>
          </a:xfrm>
        </p:grpSpPr>
        <p:sp>
          <p:nvSpPr>
            <p:cNvPr id="6" name="TextBox 5">
              <a:extLst>
                <a:ext uri="{FF2B5EF4-FFF2-40B4-BE49-F238E27FC236}">
                  <a16:creationId xmlns:a16="http://schemas.microsoft.com/office/drawing/2014/main" id="{E9A5882B-1351-47F4-AA13-769492EA1C11}"/>
                </a:ext>
              </a:extLst>
            </p:cNvPr>
            <p:cNvSpPr txBox="1"/>
            <p:nvPr/>
          </p:nvSpPr>
          <p:spPr>
            <a:xfrm>
              <a:off x="1148749" y="2635404"/>
              <a:ext cx="2937070" cy="956876"/>
            </a:xfrm>
            <a:prstGeom prst="roundRect">
              <a:avLst>
                <a:gd name="adj" fmla="val 4150"/>
              </a:avLst>
            </a:prstGeom>
            <a:solidFill>
              <a:srgbClr val="FFFFFF"/>
            </a:solidFill>
          </p:spPr>
          <p:txBody>
            <a:bodyPr wrap="square" lIns="91440" tIns="182880" bIns="182880" rtlCol="0" anchor="ctr">
              <a:spAutoFit/>
            </a:bodyPr>
            <a:lstStyle/>
            <a:p>
              <a:pPr marL="228600">
                <a:spcBef>
                  <a:spcPts val="600"/>
                </a:spcBef>
              </a:pPr>
              <a:r>
                <a:rPr lang="en-US" sz="1600" b="1" dirty="0">
                  <a:solidFill>
                    <a:schemeClr val="tx1">
                      <a:lumMod val="75000"/>
                      <a:lumOff val="25000"/>
                    </a:schemeClr>
                  </a:solidFill>
                  <a:latin typeface="Titillium Web" panose="020B0604020202020204" charset="0"/>
                </a:rPr>
                <a:t>Dr. Rob Reinsvold</a:t>
              </a:r>
            </a:p>
            <a:p>
              <a:pPr marL="228600">
                <a:spcBef>
                  <a:spcPts val="600"/>
                </a:spcBef>
                <a:spcAft>
                  <a:spcPts val="600"/>
                </a:spcAft>
              </a:pPr>
              <a:r>
                <a:rPr lang="en-US" sz="1600" dirty="0">
                  <a:solidFill>
                    <a:schemeClr val="tx1">
                      <a:lumMod val="75000"/>
                      <a:lumOff val="25000"/>
                    </a:schemeClr>
                  </a:solidFill>
                  <a:latin typeface="Titillium Web" panose="020B0604020202020204" charset="0"/>
                </a:rPr>
                <a:t>Professor of Biology</a:t>
              </a:r>
            </a:p>
          </p:txBody>
        </p:sp>
        <p:pic>
          <p:nvPicPr>
            <p:cNvPr id="8" name="Picture 7" descr="A person in a blue shirt&#10;&#10;Description automatically generated">
              <a:extLst>
                <a:ext uri="{FF2B5EF4-FFF2-40B4-BE49-F238E27FC236}">
                  <a16:creationId xmlns:a16="http://schemas.microsoft.com/office/drawing/2014/main" id="{851ED9B8-5E49-4E09-9C03-4283B2E41B7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
                      </a14:imgEffect>
                    </a14:imgLayer>
                  </a14:imgProps>
                </a:ext>
              </a:extLst>
            </a:blip>
            <a:srcRect l="17433" t="1303" r="10704" b="42576"/>
            <a:stretch/>
          </p:blipFill>
          <p:spPr>
            <a:xfrm>
              <a:off x="370519" y="2347120"/>
              <a:ext cx="1455010" cy="1455010"/>
            </a:xfrm>
            <a:prstGeom prst="ellipse">
              <a:avLst/>
            </a:prstGeom>
          </p:spPr>
        </p:pic>
      </p:grpSp>
    </p:spTree>
    <p:extLst>
      <p:ext uri="{BB962C8B-B14F-4D97-AF65-F5344CB8AC3E}">
        <p14:creationId xmlns:p14="http://schemas.microsoft.com/office/powerpoint/2010/main" val="1297331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302C4-BA8C-4791-AE1D-E67D21CA345D}"/>
              </a:ext>
            </a:extLst>
          </p:cNvPr>
          <p:cNvSpPr>
            <a:spLocks noGrp="1"/>
          </p:cNvSpPr>
          <p:nvPr>
            <p:ph idx="1"/>
          </p:nvPr>
        </p:nvSpPr>
        <p:spPr>
          <a:xfrm>
            <a:off x="203340" y="751747"/>
            <a:ext cx="8737319" cy="3614564"/>
          </a:xfrm>
        </p:spPr>
        <p:txBody>
          <a:bodyPr>
            <a:noAutofit/>
          </a:bodyPr>
          <a:lstStyle/>
          <a:p>
            <a:pPr marL="171450" lvl="1" indent="0">
              <a:spcAft>
                <a:spcPts val="600"/>
              </a:spcAft>
              <a:buNone/>
            </a:pPr>
            <a:r>
              <a:rPr lang="en-US" sz="1800" dirty="0">
                <a:solidFill>
                  <a:schemeClr val="bg1"/>
                </a:solidFill>
                <a:latin typeface="+mn-lt"/>
              </a:rPr>
              <a:t>For our students, we are doing more lessons where we show the students the data directly from a primary scientific paper (the original source) and then show a representation of the same data in a newspaper, magazine, or popular article.  Students are asked to see if they would draw the same conclusions from matching datasets.</a:t>
            </a:r>
          </a:p>
          <a:p>
            <a:pPr marL="171450" lvl="1" indent="0">
              <a:spcAft>
                <a:spcPts val="600"/>
              </a:spcAft>
              <a:buNone/>
            </a:pPr>
            <a:r>
              <a:rPr lang="en-US" sz="1800" dirty="0">
                <a:solidFill>
                  <a:schemeClr val="bg1"/>
                </a:solidFill>
                <a:latin typeface="+mn-lt"/>
              </a:rPr>
              <a:t>We want our students to see how the visualization of the data may change dependent on the audience and the purpose of the message.</a:t>
            </a:r>
          </a:p>
          <a:p>
            <a:pPr marL="171450" lvl="1" indent="0">
              <a:spcAft>
                <a:spcPts val="600"/>
              </a:spcAft>
              <a:buNone/>
            </a:pPr>
            <a:r>
              <a:rPr lang="en-US" sz="1800" dirty="0">
                <a:solidFill>
                  <a:schemeClr val="bg1"/>
                </a:solidFill>
                <a:latin typeface="+mn-lt"/>
              </a:rPr>
              <a:t>At the same time, working with graphic designers or news editors to expect both accuracy and the proper level of simplicity is also needed.</a:t>
            </a:r>
          </a:p>
          <a:p>
            <a:pPr marL="171450" lvl="1" indent="0">
              <a:spcAft>
                <a:spcPts val="600"/>
              </a:spcAft>
              <a:buNone/>
            </a:pPr>
            <a:r>
              <a:rPr lang="en-US" sz="1800" dirty="0">
                <a:solidFill>
                  <a:schemeClr val="bg1"/>
                </a:solidFill>
                <a:latin typeface="+mn-lt"/>
              </a:rPr>
              <a:t>Finally, since more and more people are relying on social media to make decisions, we need to get the consumers of information to always question the credibility of the source of the information.</a:t>
            </a:r>
          </a:p>
        </p:txBody>
      </p:sp>
      <p:sp>
        <p:nvSpPr>
          <p:cNvPr id="8" name="Google Shape;809;p19">
            <a:extLst>
              <a:ext uri="{FF2B5EF4-FFF2-40B4-BE49-F238E27FC236}">
                <a16:creationId xmlns:a16="http://schemas.microsoft.com/office/drawing/2014/main" id="{245503E2-12AE-4A0F-88EC-2897D9DEF0E8}"/>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Q</a:t>
            </a:r>
            <a:endParaRPr b="1" i="0" dirty="0">
              <a:ln>
                <a:noFill/>
              </a:ln>
              <a:solidFill>
                <a:srgbClr val="6E86B6"/>
              </a:solidFill>
              <a:latin typeface="Titillium Web"/>
            </a:endParaRPr>
          </a:p>
        </p:txBody>
      </p:sp>
      <p:sp>
        <p:nvSpPr>
          <p:cNvPr id="9" name="Google Shape;807;p19">
            <a:extLst>
              <a:ext uri="{FF2B5EF4-FFF2-40B4-BE49-F238E27FC236}">
                <a16:creationId xmlns:a16="http://schemas.microsoft.com/office/drawing/2014/main" id="{5AB9C210-8AFF-4441-B29E-C363271E3E59}"/>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Individual Question</a:t>
            </a:r>
          </a:p>
        </p:txBody>
      </p:sp>
      <p:grpSp>
        <p:nvGrpSpPr>
          <p:cNvPr id="10" name="Group 9">
            <a:extLst>
              <a:ext uri="{FF2B5EF4-FFF2-40B4-BE49-F238E27FC236}">
                <a16:creationId xmlns:a16="http://schemas.microsoft.com/office/drawing/2014/main" id="{B943BC1C-F433-4D7C-A669-4AA01DA0D3B9}"/>
              </a:ext>
            </a:extLst>
          </p:cNvPr>
          <p:cNvGrpSpPr/>
          <p:nvPr/>
        </p:nvGrpSpPr>
        <p:grpSpPr>
          <a:xfrm>
            <a:off x="6255694" y="4087897"/>
            <a:ext cx="2769360" cy="994172"/>
            <a:chOff x="9200200" y="2320476"/>
            <a:chExt cx="4053068" cy="1455010"/>
          </a:xfrm>
        </p:grpSpPr>
        <p:sp>
          <p:nvSpPr>
            <p:cNvPr id="11" name="TextBox 10">
              <a:extLst>
                <a:ext uri="{FF2B5EF4-FFF2-40B4-BE49-F238E27FC236}">
                  <a16:creationId xmlns:a16="http://schemas.microsoft.com/office/drawing/2014/main" id="{BDEEA5C5-7C20-4C14-A9FA-A4A9A519B27E}"/>
                </a:ext>
              </a:extLst>
            </p:cNvPr>
            <p:cNvSpPr txBox="1"/>
            <p:nvPr/>
          </p:nvSpPr>
          <p:spPr>
            <a:xfrm>
              <a:off x="9200200" y="2569543"/>
              <a:ext cx="2937071" cy="956875"/>
            </a:xfrm>
            <a:prstGeom prst="roundRect">
              <a:avLst>
                <a:gd name="adj" fmla="val 4150"/>
              </a:avLst>
            </a:prstGeom>
            <a:solidFill>
              <a:srgbClr val="FFFFFF">
                <a:alpha val="85000"/>
              </a:srgbClr>
            </a:solidFill>
          </p:spPr>
          <p:txBody>
            <a:bodyPr wrap="square" lIns="91440" tIns="182880" bIns="182880" rtlCol="0" anchor="ctr">
              <a:noAutofit/>
            </a:bodyPr>
            <a:lstStyle/>
            <a:p>
              <a:pPr marL="58738">
                <a:spcBef>
                  <a:spcPts val="600"/>
                </a:spcBef>
                <a:spcAft>
                  <a:spcPts val="600"/>
                </a:spcAft>
              </a:pPr>
              <a:r>
                <a:rPr lang="en-US" b="1" dirty="0">
                  <a:solidFill>
                    <a:schemeClr val="tx1">
                      <a:lumMod val="75000"/>
                      <a:lumOff val="25000"/>
                    </a:schemeClr>
                  </a:solidFill>
                  <a:latin typeface="Titillium Web" panose="020B0604020202020204" charset="0"/>
                </a:rPr>
                <a:t>Dr. Rob Reinsvold</a:t>
              </a:r>
            </a:p>
            <a:p>
              <a:pPr marL="58738">
                <a:spcAft>
                  <a:spcPts val="600"/>
                </a:spcAft>
              </a:pPr>
              <a:r>
                <a:rPr lang="en-US" dirty="0">
                  <a:solidFill>
                    <a:schemeClr val="tx1">
                      <a:lumMod val="75000"/>
                      <a:lumOff val="25000"/>
                    </a:schemeClr>
                  </a:solidFill>
                  <a:latin typeface="Titillium Web" panose="020B0604020202020204" charset="0"/>
                </a:rPr>
                <a:t>Professor of Biology</a:t>
              </a:r>
            </a:p>
          </p:txBody>
        </p:sp>
        <p:pic>
          <p:nvPicPr>
            <p:cNvPr id="15" name="Picture 14" descr="A person in a blue shirt&#10;&#10;Description automatically generated">
              <a:extLst>
                <a:ext uri="{FF2B5EF4-FFF2-40B4-BE49-F238E27FC236}">
                  <a16:creationId xmlns:a16="http://schemas.microsoft.com/office/drawing/2014/main" id="{F4C93D5B-D433-4699-A4CA-F46617EF824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l="17433" t="1303" r="10704" b="42576"/>
            <a:stretch/>
          </p:blipFill>
          <p:spPr>
            <a:xfrm>
              <a:off x="11798258" y="2320476"/>
              <a:ext cx="1455010" cy="1455010"/>
            </a:xfrm>
            <a:prstGeom prst="ellipse">
              <a:avLst/>
            </a:prstGeom>
          </p:spPr>
        </p:pic>
      </p:grpSp>
    </p:spTree>
    <p:extLst>
      <p:ext uri="{BB962C8B-B14F-4D97-AF65-F5344CB8AC3E}">
        <p14:creationId xmlns:p14="http://schemas.microsoft.com/office/powerpoint/2010/main" val="3500796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80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4D29F2B-5249-43F1-BB8C-4A7FE1C30ECC}"/>
              </a:ext>
            </a:extLst>
          </p:cNvPr>
          <p:cNvSpPr/>
          <p:nvPr/>
        </p:nvSpPr>
        <p:spPr>
          <a:xfrm>
            <a:off x="297366" y="1456563"/>
            <a:ext cx="7876220" cy="2409193"/>
          </a:xfrm>
          <a:prstGeom prst="round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19"/>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Individual Question</a:t>
            </a:r>
            <a:endParaRPr dirty="0"/>
          </a:p>
        </p:txBody>
      </p:sp>
      <p:sp>
        <p:nvSpPr>
          <p:cNvPr id="808" name="Google Shape;808;p19"/>
          <p:cNvSpPr txBox="1">
            <a:spLocks noGrp="1"/>
          </p:cNvSpPr>
          <p:nvPr>
            <p:ph type="subTitle" idx="1"/>
          </p:nvPr>
        </p:nvSpPr>
        <p:spPr>
          <a:xfrm>
            <a:off x="448269" y="1585135"/>
            <a:ext cx="6403325" cy="1729624"/>
          </a:xfrm>
          <a:prstGeom prst="rect">
            <a:avLst/>
          </a:prstGeom>
        </p:spPr>
        <p:txBody>
          <a:bodyPr spcFirstLastPara="1" wrap="square" lIns="91425" tIns="91425" rIns="91425" bIns="91425" anchor="t" anchorCtr="0">
            <a:noAutofit/>
          </a:bodyPr>
          <a:lstStyle/>
          <a:p>
            <a:pPr marL="0" lvl="0" indent="0"/>
            <a:r>
              <a:rPr lang="en-US" sz="2400" dirty="0">
                <a:solidFill>
                  <a:schemeClr val="tx1">
                    <a:lumMod val="75000"/>
                    <a:lumOff val="25000"/>
                  </a:schemeClr>
                </a:solidFill>
              </a:rPr>
              <a:t>What is the role of emotion in data visualization? How can visualizations evoke specific emotions? What should audiences be aware of? </a:t>
            </a:r>
            <a:endParaRPr sz="2400" dirty="0">
              <a:solidFill>
                <a:schemeClr val="tx1">
                  <a:lumMod val="75000"/>
                  <a:lumOff val="25000"/>
                </a:schemeClr>
              </a:solidFill>
            </a:endParaRPr>
          </a:p>
        </p:txBody>
      </p:sp>
      <p:grpSp>
        <p:nvGrpSpPr>
          <p:cNvPr id="12" name="Group 11">
            <a:extLst>
              <a:ext uri="{FF2B5EF4-FFF2-40B4-BE49-F238E27FC236}">
                <a16:creationId xmlns:a16="http://schemas.microsoft.com/office/drawing/2014/main" id="{D8B88A6C-CA7C-48A9-B25E-34A1A4DBF136}"/>
              </a:ext>
            </a:extLst>
          </p:cNvPr>
          <p:cNvGrpSpPr/>
          <p:nvPr/>
        </p:nvGrpSpPr>
        <p:grpSpPr>
          <a:xfrm flipH="1">
            <a:off x="4223657" y="3443331"/>
            <a:ext cx="4622977" cy="1455010"/>
            <a:chOff x="4670155" y="2416767"/>
            <a:chExt cx="4311113" cy="1455010"/>
          </a:xfrm>
        </p:grpSpPr>
        <p:sp>
          <p:nvSpPr>
            <p:cNvPr id="13" name="TextBox 12">
              <a:extLst>
                <a:ext uri="{FF2B5EF4-FFF2-40B4-BE49-F238E27FC236}">
                  <a16:creationId xmlns:a16="http://schemas.microsoft.com/office/drawing/2014/main" id="{AFF1A427-6351-4EC6-B7B9-CD60F54E2E0F}"/>
                </a:ext>
              </a:extLst>
            </p:cNvPr>
            <p:cNvSpPr txBox="1"/>
            <p:nvPr/>
          </p:nvSpPr>
          <p:spPr>
            <a:xfrm>
              <a:off x="5600600" y="2634460"/>
              <a:ext cx="3380668" cy="1019621"/>
            </a:xfrm>
            <a:prstGeom prst="roundRect">
              <a:avLst>
                <a:gd name="adj" fmla="val 4150"/>
              </a:avLst>
            </a:prstGeom>
            <a:solidFill>
              <a:srgbClr val="FFFFFF"/>
            </a:solidFill>
          </p:spPr>
          <p:txBody>
            <a:bodyPr wrap="square" lIns="91440" tIns="91440" bIns="91440" rtlCol="0">
              <a:spAutoFit/>
            </a:bodyPr>
            <a:lstStyle/>
            <a:p>
              <a:pPr marL="119063">
                <a:spcBef>
                  <a:spcPts val="600"/>
                </a:spcBef>
              </a:pPr>
              <a:r>
                <a:rPr lang="en-US" sz="1600" b="1" dirty="0">
                  <a:solidFill>
                    <a:schemeClr val="tx1">
                      <a:lumMod val="75000"/>
                      <a:lumOff val="25000"/>
                    </a:schemeClr>
                  </a:solidFill>
                  <a:latin typeface="Titillium Web" panose="020B0604020202020204" charset="0"/>
                </a:rPr>
                <a:t>Jingying (Crystal) Zhen</a:t>
              </a:r>
            </a:p>
            <a:p>
              <a:pPr marL="119063">
                <a:spcBef>
                  <a:spcPts val="600"/>
                </a:spcBef>
              </a:pPr>
              <a:r>
                <a:rPr lang="en-US" sz="1600" dirty="0">
                  <a:solidFill>
                    <a:schemeClr val="tx1">
                      <a:lumMod val="75000"/>
                      <a:lumOff val="25000"/>
                    </a:schemeClr>
                  </a:solidFill>
                  <a:latin typeface="Titillium Web" panose="020B0604020202020204" charset="0"/>
                </a:rPr>
                <a:t>Graduate Student, Digital Media</a:t>
              </a:r>
            </a:p>
            <a:p>
              <a:pPr marL="119063"/>
              <a:r>
                <a:rPr lang="en-US" sz="1600" dirty="0">
                  <a:solidFill>
                    <a:schemeClr val="tx1">
                      <a:lumMod val="75000"/>
                      <a:lumOff val="25000"/>
                    </a:schemeClr>
                  </a:solidFill>
                  <a:latin typeface="Titillium Web" panose="020B0604020202020204" charset="0"/>
                </a:rPr>
                <a:t>&amp; Computer Graphics</a:t>
              </a:r>
            </a:p>
          </p:txBody>
        </p:sp>
        <p:pic>
          <p:nvPicPr>
            <p:cNvPr id="14" name="图片 1" descr="1">
              <a:extLst>
                <a:ext uri="{FF2B5EF4-FFF2-40B4-BE49-F238E27FC236}">
                  <a16:creationId xmlns:a16="http://schemas.microsoft.com/office/drawing/2014/main" id="{819A60D1-CC4D-41EB-9837-8A3F9193AF11}"/>
                </a:ext>
              </a:extLst>
            </p:cNvPr>
            <p:cNvPicPr>
              <a:picLocks noChangeAspect="1"/>
            </p:cNvPicPr>
            <p:nvPr/>
          </p:nvPicPr>
          <p:blipFill rotWithShape="1">
            <a:blip r:embed="rId3"/>
            <a:srcRect l="10475" t="21498" r="55775" b="18541"/>
            <a:stretch/>
          </p:blipFill>
          <p:spPr>
            <a:xfrm>
              <a:off x="4670155" y="2416767"/>
              <a:ext cx="1356856" cy="1455010"/>
            </a:xfrm>
            <a:prstGeom prst="ellipse">
              <a:avLst/>
            </a:prstGeom>
          </p:spPr>
        </p:pic>
      </p:grpSp>
    </p:spTree>
    <p:extLst>
      <p:ext uri="{BB962C8B-B14F-4D97-AF65-F5344CB8AC3E}">
        <p14:creationId xmlns:p14="http://schemas.microsoft.com/office/powerpoint/2010/main" val="1478883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图片 1" descr="12"/>
          <p:cNvPicPr>
            <a:picLocks noChangeAspect="1"/>
          </p:cNvPicPr>
          <p:nvPr/>
        </p:nvPicPr>
        <p:blipFill rotWithShape="1">
          <a:blip r:embed="rId3"/>
          <a:srcRect l="40758" t="21156" r="5977" b="20859"/>
          <a:stretch/>
        </p:blipFill>
        <p:spPr>
          <a:xfrm>
            <a:off x="3388756" y="1374460"/>
            <a:ext cx="5463066" cy="3344984"/>
          </a:xfrm>
          <a:prstGeom prst="rect">
            <a:avLst/>
          </a:prstGeom>
        </p:spPr>
      </p:pic>
      <p:sp>
        <p:nvSpPr>
          <p:cNvPr id="3" name="文本框 2"/>
          <p:cNvSpPr txBox="1"/>
          <p:nvPr/>
        </p:nvSpPr>
        <p:spPr>
          <a:xfrm>
            <a:off x="3388756" y="4719444"/>
            <a:ext cx="5463066" cy="253916"/>
          </a:xfrm>
          <a:prstGeom prst="rect">
            <a:avLst/>
          </a:prstGeom>
          <a:noFill/>
        </p:spPr>
        <p:txBody>
          <a:bodyPr wrap="square" rtlCol="0" anchor="t">
            <a:spAutoFit/>
          </a:bodyPr>
          <a:lstStyle/>
          <a:p>
            <a:pPr algn="r"/>
            <a:r>
              <a:rPr lang="zh-CN" altLang="en-US" sz="1000" dirty="0">
                <a:solidFill>
                  <a:schemeClr val="bg1"/>
                </a:solidFill>
                <a:latin typeface="+mn-lt"/>
              </a:rPr>
              <a:t>Data visualization for Weaving Process</a:t>
            </a:r>
          </a:p>
        </p:txBody>
      </p:sp>
      <p:sp>
        <p:nvSpPr>
          <p:cNvPr id="4" name="文本框 3"/>
          <p:cNvSpPr txBox="1"/>
          <p:nvPr/>
        </p:nvSpPr>
        <p:spPr>
          <a:xfrm>
            <a:off x="118946" y="174131"/>
            <a:ext cx="3270447" cy="1200329"/>
          </a:xfrm>
          <a:prstGeom prst="rect">
            <a:avLst/>
          </a:prstGeom>
          <a:noFill/>
        </p:spPr>
        <p:txBody>
          <a:bodyPr wrap="none" rtlCol="0" anchor="t">
            <a:spAutoFit/>
          </a:bodyPr>
          <a:lstStyle/>
          <a:p>
            <a:pPr algn="l"/>
            <a:r>
              <a:rPr lang="zh-CN" altLang="en-US" sz="3600" dirty="0">
                <a:solidFill>
                  <a:schemeClr val="bg1"/>
                </a:solidFill>
                <a:latin typeface="+mj-lt"/>
                <a:sym typeface="+mn-ea"/>
              </a:rPr>
              <a:t>Emotion from </a:t>
            </a:r>
          </a:p>
          <a:p>
            <a:pPr algn="l"/>
            <a:r>
              <a:rPr lang="en-US" altLang="zh-CN" sz="3600" dirty="0">
                <a:solidFill>
                  <a:schemeClr val="bg1"/>
                </a:solidFill>
                <a:latin typeface="+mj-lt"/>
                <a:sym typeface="+mn-ea"/>
              </a:rPr>
              <a:t>Co</a:t>
            </a:r>
            <a:r>
              <a:rPr lang="zh-CN" altLang="en-US" sz="3600" dirty="0">
                <a:solidFill>
                  <a:schemeClr val="bg1"/>
                </a:solidFill>
                <a:latin typeface="+mj-lt"/>
                <a:sym typeface="+mn-ea"/>
              </a:rPr>
              <a:t>lor and </a:t>
            </a:r>
            <a:r>
              <a:rPr lang="en-US" altLang="zh-CN" sz="3600" dirty="0">
                <a:solidFill>
                  <a:schemeClr val="bg1"/>
                </a:solidFill>
                <a:latin typeface="+mj-lt"/>
                <a:sym typeface="+mn-ea"/>
              </a:rPr>
              <a:t>S</a:t>
            </a:r>
            <a:r>
              <a:rPr lang="zh-CN" altLang="en-US" sz="3600" dirty="0">
                <a:solidFill>
                  <a:schemeClr val="bg1"/>
                </a:solidFill>
                <a:latin typeface="+mj-lt"/>
                <a:sym typeface="+mn-ea"/>
              </a:rPr>
              <a:t>hape</a:t>
            </a:r>
          </a:p>
        </p:txBody>
      </p:sp>
      <p:sp>
        <p:nvSpPr>
          <p:cNvPr id="5" name="文本框 4"/>
          <p:cNvSpPr txBox="1"/>
          <p:nvPr/>
        </p:nvSpPr>
        <p:spPr>
          <a:xfrm>
            <a:off x="465260" y="1716613"/>
            <a:ext cx="2459355" cy="2308324"/>
          </a:xfrm>
          <a:prstGeom prst="rect">
            <a:avLst/>
          </a:prstGeom>
          <a:noFill/>
        </p:spPr>
        <p:txBody>
          <a:bodyPr wrap="square" rtlCol="0" anchor="t">
            <a:spAutoFit/>
          </a:bodyPr>
          <a:lstStyle/>
          <a:p>
            <a:r>
              <a:rPr lang="zh-CN" altLang="en-US" sz="1800" dirty="0">
                <a:solidFill>
                  <a:schemeClr val="bg1"/>
                </a:solidFill>
                <a:latin typeface="+mn-lt"/>
              </a:rPr>
              <a:t>The picture</a:t>
            </a:r>
            <a:r>
              <a:rPr lang="en-GB" altLang="zh-CN" sz="1800" dirty="0">
                <a:solidFill>
                  <a:schemeClr val="bg1"/>
                </a:solidFill>
                <a:latin typeface="+mn-lt"/>
              </a:rPr>
              <a:t>s</a:t>
            </a:r>
            <a:r>
              <a:rPr lang="zh-CN" altLang="en-US" sz="1800" dirty="0">
                <a:solidFill>
                  <a:schemeClr val="bg1"/>
                </a:solidFill>
                <a:latin typeface="+mn-lt"/>
              </a:rPr>
              <a:t> on the right show the process of traditional Chinese weaving, which </a:t>
            </a:r>
            <a:r>
              <a:rPr lang="en-US" altLang="zh-CN" sz="1800" dirty="0">
                <a:solidFill>
                  <a:schemeClr val="bg1"/>
                </a:solidFill>
                <a:latin typeface="+mn-lt"/>
              </a:rPr>
              <a:t>help</a:t>
            </a:r>
            <a:r>
              <a:rPr lang="zh-CN" altLang="en-US" sz="1800" dirty="0">
                <a:solidFill>
                  <a:schemeClr val="bg1"/>
                </a:solidFill>
                <a:latin typeface="+mn-lt"/>
              </a:rPr>
              <a:t> viewers </a:t>
            </a:r>
            <a:r>
              <a:rPr lang="en-US" altLang="zh-CN" sz="1800" dirty="0">
                <a:solidFill>
                  <a:schemeClr val="bg1"/>
                </a:solidFill>
                <a:latin typeface="+mn-lt"/>
              </a:rPr>
              <a:t>to touch the emotion of</a:t>
            </a:r>
            <a:r>
              <a:rPr lang="zh-CN" altLang="en-US" sz="1800" dirty="0">
                <a:solidFill>
                  <a:schemeClr val="bg1"/>
                </a:solidFill>
                <a:latin typeface="+mn-lt"/>
              </a:rPr>
              <a:t> culture through colors and graphics.</a:t>
            </a:r>
          </a:p>
        </p:txBody>
      </p:sp>
      <p:sp>
        <p:nvSpPr>
          <p:cNvPr id="6" name="Google Shape;809;p19">
            <a:extLst>
              <a:ext uri="{FF2B5EF4-FFF2-40B4-BE49-F238E27FC236}">
                <a16:creationId xmlns:a16="http://schemas.microsoft.com/office/drawing/2014/main" id="{7D5CF871-C105-46E6-B7F7-116C0191831A}"/>
              </a:ext>
            </a:extLst>
          </p:cNvPr>
          <p:cNvSpPr/>
          <p:nvPr/>
        </p:nvSpPr>
        <p:spPr>
          <a:xfrm>
            <a:off x="8586411" y="7706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Q</a:t>
            </a:r>
            <a:endParaRPr b="1" i="0" dirty="0">
              <a:ln>
                <a:noFill/>
              </a:ln>
              <a:solidFill>
                <a:srgbClr val="6E86B6"/>
              </a:solidFill>
              <a:latin typeface="Titillium Web"/>
            </a:endParaRPr>
          </a:p>
        </p:txBody>
      </p:sp>
      <p:sp>
        <p:nvSpPr>
          <p:cNvPr id="7" name="Google Shape;807;p19">
            <a:extLst>
              <a:ext uri="{FF2B5EF4-FFF2-40B4-BE49-F238E27FC236}">
                <a16:creationId xmlns:a16="http://schemas.microsoft.com/office/drawing/2014/main" id="{75432C23-8F76-434F-B033-151AAA6A2557}"/>
              </a:ext>
            </a:extLst>
          </p:cNvPr>
          <p:cNvSpPr txBox="1">
            <a:spLocks/>
          </p:cNvSpPr>
          <p:nvPr/>
        </p:nvSpPr>
        <p:spPr>
          <a:xfrm>
            <a:off x="1252654" y="22280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Individual Question</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图片 3" descr="13"/>
          <p:cNvPicPr>
            <a:picLocks noChangeAspect="1"/>
          </p:cNvPicPr>
          <p:nvPr/>
        </p:nvPicPr>
        <p:blipFill>
          <a:blip r:embed="rId3"/>
          <a:stretch>
            <a:fillRect/>
          </a:stretch>
        </p:blipFill>
        <p:spPr>
          <a:xfrm>
            <a:off x="306555" y="1245371"/>
            <a:ext cx="4192905" cy="2358390"/>
          </a:xfrm>
          <a:prstGeom prst="rect">
            <a:avLst/>
          </a:prstGeom>
        </p:spPr>
      </p:pic>
      <p:sp>
        <p:nvSpPr>
          <p:cNvPr id="2" name="文本框 1"/>
          <p:cNvSpPr txBox="1"/>
          <p:nvPr/>
        </p:nvSpPr>
        <p:spPr>
          <a:xfrm>
            <a:off x="5783384" y="2666524"/>
            <a:ext cx="3124395" cy="415498"/>
          </a:xfrm>
          <a:prstGeom prst="rect">
            <a:avLst/>
          </a:prstGeom>
          <a:noFill/>
        </p:spPr>
        <p:txBody>
          <a:bodyPr wrap="square" rtlCol="0" anchor="t">
            <a:spAutoFit/>
          </a:bodyPr>
          <a:lstStyle/>
          <a:p>
            <a:pPr algn="r"/>
            <a:r>
              <a:rPr lang="zh-CN" altLang="en-US" sz="1000" dirty="0">
                <a:solidFill>
                  <a:schemeClr val="bg1"/>
                </a:solidFill>
                <a:latin typeface="+mn-lt"/>
              </a:rPr>
              <a:t>Norman, D. A. (2004). Emotional design: Why we love (or hate) everyday things. New York: Basic Books.</a:t>
            </a:r>
          </a:p>
        </p:txBody>
      </p:sp>
      <p:sp>
        <p:nvSpPr>
          <p:cNvPr id="3" name="文本框 2"/>
          <p:cNvSpPr txBox="1"/>
          <p:nvPr/>
        </p:nvSpPr>
        <p:spPr>
          <a:xfrm>
            <a:off x="4714877" y="1354605"/>
            <a:ext cx="4192906" cy="1077218"/>
          </a:xfrm>
          <a:prstGeom prst="rect">
            <a:avLst/>
          </a:prstGeom>
          <a:noFill/>
        </p:spPr>
        <p:txBody>
          <a:bodyPr wrap="square" rtlCol="0" anchor="t">
            <a:spAutoFit/>
          </a:bodyPr>
          <a:lstStyle/>
          <a:p>
            <a:r>
              <a:rPr lang="zh-CN" altLang="en-US" sz="1600" dirty="0">
                <a:solidFill>
                  <a:schemeClr val="bg1"/>
                </a:solidFill>
                <a:latin typeface="+mn-lt"/>
              </a:rPr>
              <a:t>Emotional design refers to the creative behavior activities for the purpose of emotional communication between people and </a:t>
            </a:r>
            <a:r>
              <a:rPr lang="en-US" altLang="zh-CN" sz="1600" dirty="0">
                <a:solidFill>
                  <a:schemeClr val="bg1"/>
                </a:solidFill>
                <a:latin typeface="+mn-lt"/>
              </a:rPr>
              <a:t>objects</a:t>
            </a:r>
            <a:r>
              <a:rPr lang="zh-CN" altLang="en-US" sz="1600" dirty="0">
                <a:solidFill>
                  <a:schemeClr val="bg1"/>
                </a:solidFill>
                <a:latin typeface="+mn-lt"/>
              </a:rPr>
              <a:t>.</a:t>
            </a:r>
          </a:p>
        </p:txBody>
      </p:sp>
      <p:grpSp>
        <p:nvGrpSpPr>
          <p:cNvPr id="5" name="Group 4">
            <a:extLst>
              <a:ext uri="{FF2B5EF4-FFF2-40B4-BE49-F238E27FC236}">
                <a16:creationId xmlns:a16="http://schemas.microsoft.com/office/drawing/2014/main" id="{056D3857-AA22-459F-A8D4-3794046BFFD2}"/>
              </a:ext>
            </a:extLst>
          </p:cNvPr>
          <p:cNvGrpSpPr/>
          <p:nvPr/>
        </p:nvGrpSpPr>
        <p:grpSpPr>
          <a:xfrm>
            <a:off x="118946" y="3946311"/>
            <a:ext cx="5261259" cy="990017"/>
            <a:chOff x="4670155" y="2416767"/>
            <a:chExt cx="7210755" cy="1455010"/>
          </a:xfrm>
        </p:grpSpPr>
        <p:sp>
          <p:nvSpPr>
            <p:cNvPr id="6" name="TextBox 5">
              <a:extLst>
                <a:ext uri="{FF2B5EF4-FFF2-40B4-BE49-F238E27FC236}">
                  <a16:creationId xmlns:a16="http://schemas.microsoft.com/office/drawing/2014/main" id="{49652B58-E7A1-4B3A-B3D4-72AFF8405CD0}"/>
                </a:ext>
              </a:extLst>
            </p:cNvPr>
            <p:cNvSpPr txBox="1"/>
            <p:nvPr/>
          </p:nvSpPr>
          <p:spPr>
            <a:xfrm>
              <a:off x="5600601" y="2634461"/>
              <a:ext cx="6280309" cy="1037437"/>
            </a:xfrm>
            <a:prstGeom prst="roundRect">
              <a:avLst>
                <a:gd name="adj" fmla="val 4150"/>
              </a:avLst>
            </a:prstGeom>
            <a:solidFill>
              <a:srgbClr val="FFFFFF">
                <a:alpha val="85000"/>
              </a:srgbClr>
            </a:solidFill>
          </p:spPr>
          <p:txBody>
            <a:bodyPr wrap="square" lIns="91440" tIns="91440" bIns="91440" rtlCol="0">
              <a:spAutoFit/>
            </a:bodyPr>
            <a:lstStyle/>
            <a:p>
              <a:pPr marL="347663">
                <a:spcBef>
                  <a:spcPts val="600"/>
                </a:spcBef>
              </a:pPr>
              <a:r>
                <a:rPr lang="en-US" b="1" dirty="0">
                  <a:solidFill>
                    <a:schemeClr val="tx1">
                      <a:lumMod val="75000"/>
                      <a:lumOff val="25000"/>
                    </a:schemeClr>
                  </a:solidFill>
                  <a:latin typeface="Titillium Web" panose="020B0604020202020204" charset="0"/>
                </a:rPr>
                <a:t>Jingying (Crystal) Zhen</a:t>
              </a:r>
            </a:p>
            <a:p>
              <a:pPr marL="347663">
                <a:spcBef>
                  <a:spcPts val="600"/>
                </a:spcBef>
              </a:pPr>
              <a:r>
                <a:rPr lang="en-US" dirty="0">
                  <a:solidFill>
                    <a:schemeClr val="tx1">
                      <a:lumMod val="75000"/>
                      <a:lumOff val="25000"/>
                    </a:schemeClr>
                  </a:solidFill>
                  <a:latin typeface="Titillium Web" panose="020B0604020202020204" charset="0"/>
                </a:rPr>
                <a:t>Graduate Student, Digital Media &amp; Computer Graphics</a:t>
              </a:r>
            </a:p>
          </p:txBody>
        </p:sp>
        <p:pic>
          <p:nvPicPr>
            <p:cNvPr id="7" name="图片 1" descr="1">
              <a:extLst>
                <a:ext uri="{FF2B5EF4-FFF2-40B4-BE49-F238E27FC236}">
                  <a16:creationId xmlns:a16="http://schemas.microsoft.com/office/drawing/2014/main" id="{E46DE619-26A6-4B25-ABDA-AC274C0D4253}"/>
                </a:ext>
              </a:extLst>
            </p:cNvPr>
            <p:cNvPicPr>
              <a:picLocks noChangeAspect="1"/>
            </p:cNvPicPr>
            <p:nvPr/>
          </p:nvPicPr>
          <p:blipFill rotWithShape="1">
            <a:blip r:embed="rId4"/>
            <a:srcRect l="10475" t="21498" r="55775" b="18541"/>
            <a:stretch/>
          </p:blipFill>
          <p:spPr>
            <a:xfrm>
              <a:off x="4670155" y="2416767"/>
              <a:ext cx="1356856" cy="1455010"/>
            </a:xfrm>
            <a:prstGeom prst="ellipse">
              <a:avLst/>
            </a:prstGeom>
          </p:spPr>
        </p:pic>
      </p:grpSp>
      <p:sp>
        <p:nvSpPr>
          <p:cNvPr id="8" name="Google Shape;809;p19">
            <a:extLst>
              <a:ext uri="{FF2B5EF4-FFF2-40B4-BE49-F238E27FC236}">
                <a16:creationId xmlns:a16="http://schemas.microsoft.com/office/drawing/2014/main" id="{5EBB2DDA-8149-4EFA-A7F9-C9D374A9FFFA}"/>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Titillium Web"/>
              </a:rPr>
              <a:t>Q</a:t>
            </a:r>
            <a:endParaRPr b="1" i="0" dirty="0">
              <a:ln>
                <a:noFill/>
              </a:ln>
              <a:solidFill>
                <a:srgbClr val="6E86B6"/>
              </a:solidFill>
              <a:latin typeface="Titillium Web"/>
            </a:endParaRPr>
          </a:p>
        </p:txBody>
      </p:sp>
      <p:sp>
        <p:nvSpPr>
          <p:cNvPr id="9" name="Google Shape;807;p19">
            <a:extLst>
              <a:ext uri="{FF2B5EF4-FFF2-40B4-BE49-F238E27FC236}">
                <a16:creationId xmlns:a16="http://schemas.microsoft.com/office/drawing/2014/main" id="{D12E2AFE-22CF-494B-9A30-30E9C31BAE35}"/>
              </a:ext>
            </a:extLst>
          </p:cNvPr>
          <p:cNvSpPr txBox="1">
            <a:spLocks/>
          </p:cNvSpPr>
          <p:nvPr/>
        </p:nvSpPr>
        <p:spPr>
          <a:xfrm>
            <a:off x="1252654" y="207172"/>
            <a:ext cx="7772400" cy="5514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r"/>
            <a:r>
              <a:rPr lang="en-US" dirty="0"/>
              <a:t>Individual Question</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D6397EE-25E7-4E80-89F4-D05BF0A29982}"/>
              </a:ext>
            </a:extLst>
          </p:cNvPr>
          <p:cNvGrpSpPr/>
          <p:nvPr/>
        </p:nvGrpSpPr>
        <p:grpSpPr>
          <a:xfrm>
            <a:off x="121284" y="1060748"/>
            <a:ext cx="4061940" cy="1173584"/>
            <a:chOff x="370519" y="394905"/>
            <a:chExt cx="5035996" cy="1455010"/>
          </a:xfrm>
        </p:grpSpPr>
        <p:sp>
          <p:nvSpPr>
            <p:cNvPr id="9" name="TextBox 8">
              <a:extLst>
                <a:ext uri="{FF2B5EF4-FFF2-40B4-BE49-F238E27FC236}">
                  <a16:creationId xmlns:a16="http://schemas.microsoft.com/office/drawing/2014/main" id="{C45D8A1A-97C0-4FD5-98B7-C45B84D24BA1}"/>
                </a:ext>
              </a:extLst>
            </p:cNvPr>
            <p:cNvSpPr txBox="1"/>
            <p:nvPr/>
          </p:nvSpPr>
          <p:spPr>
            <a:xfrm>
              <a:off x="1211922" y="562468"/>
              <a:ext cx="4194593" cy="1108543"/>
            </a:xfrm>
            <a:prstGeom prst="roundRect">
              <a:avLst>
                <a:gd name="adj" fmla="val 4150"/>
              </a:avLst>
            </a:prstGeom>
            <a:solidFill>
              <a:srgbClr val="FFFFFF">
                <a:alpha val="85000"/>
              </a:srgbClr>
            </a:solidFill>
          </p:spPr>
          <p:txBody>
            <a:bodyPr wrap="square" lIns="91440" tIns="91440" bIns="91440" rtlCol="0" anchor="ctr">
              <a:noAutofit/>
            </a:bodyPr>
            <a:lstStyle/>
            <a:p>
              <a:pPr marL="457200">
                <a:spcBef>
                  <a:spcPts val="600"/>
                </a:spcBef>
              </a:pPr>
              <a:r>
                <a:rPr lang="en-US" sz="1600" b="1" dirty="0">
                  <a:solidFill>
                    <a:schemeClr val="tx1">
                      <a:lumMod val="75000"/>
                      <a:lumOff val="25000"/>
                    </a:schemeClr>
                  </a:solidFill>
                  <a:latin typeface="Titillium Web" panose="020B0604020202020204" charset="0"/>
                </a:rPr>
                <a:t>Dr. Dale Edwards</a:t>
              </a:r>
            </a:p>
            <a:p>
              <a:pPr marL="457200">
                <a:spcBef>
                  <a:spcPts val="600"/>
                </a:spcBef>
              </a:pPr>
              <a:r>
                <a:rPr lang="en-US" sz="1200" dirty="0">
                  <a:solidFill>
                    <a:schemeClr val="tx1">
                      <a:lumMod val="75000"/>
                      <a:lumOff val="25000"/>
                    </a:schemeClr>
                  </a:solidFill>
                  <a:latin typeface="Titillium Web" panose="020B0604020202020204" charset="0"/>
                </a:rPr>
                <a:t>Professor of Journalism &amp; Media Studies</a:t>
              </a:r>
            </a:p>
            <a:p>
              <a:pPr marL="457200"/>
              <a:r>
                <a:rPr lang="en-US" sz="1200" dirty="0">
                  <a:solidFill>
                    <a:schemeClr val="accent3">
                      <a:lumMod val="75000"/>
                    </a:schemeClr>
                  </a:solidFill>
                  <a:latin typeface="Titillium Web" panose="020B0604020202020204" charset="0"/>
                  <a:hlinkClick r:id="rId3">
                    <a:extLst>
                      <a:ext uri="{A12FA001-AC4F-418D-AE19-62706E023703}">
                        <ahyp:hlinkClr xmlns:ahyp="http://schemas.microsoft.com/office/drawing/2018/hyperlinkcolor" xmlns="" val="tx"/>
                      </a:ext>
                    </a:extLst>
                  </a:hlinkClick>
                </a:rPr>
                <a:t>Dale.Edwards@unco.edu</a:t>
              </a:r>
              <a:endParaRPr lang="en-US" dirty="0">
                <a:solidFill>
                  <a:schemeClr val="accent3">
                    <a:lumMod val="75000"/>
                  </a:schemeClr>
                </a:solidFill>
                <a:latin typeface="Titillium Web" panose="020B0604020202020204" charset="0"/>
              </a:endParaRPr>
            </a:p>
          </p:txBody>
        </p:sp>
        <p:pic>
          <p:nvPicPr>
            <p:cNvPr id="10" name="Picture 9" descr="A person wearing glasses and smiling at the camera&#10;&#10;Description automatically generated">
              <a:extLst>
                <a:ext uri="{FF2B5EF4-FFF2-40B4-BE49-F238E27FC236}">
                  <a16:creationId xmlns:a16="http://schemas.microsoft.com/office/drawing/2014/main" id="{FBDDAB36-F688-4622-9DD4-50913AE30316}"/>
                </a:ext>
              </a:extLst>
            </p:cNvPr>
            <p:cNvPicPr>
              <a:picLocks noChangeAspect="1"/>
            </p:cNvPicPr>
            <p:nvPr/>
          </p:nvPicPr>
          <p:blipFill>
            <a:blip r:embed="rId4"/>
            <a:stretch>
              <a:fillRect/>
            </a:stretch>
          </p:blipFill>
          <p:spPr>
            <a:xfrm>
              <a:off x="370519" y="394905"/>
              <a:ext cx="1455010" cy="1455010"/>
            </a:xfrm>
            <a:prstGeom prst="ellipse">
              <a:avLst/>
            </a:prstGeom>
          </p:spPr>
        </p:pic>
      </p:grpSp>
      <p:grpSp>
        <p:nvGrpSpPr>
          <p:cNvPr id="11" name="Group 10">
            <a:extLst>
              <a:ext uri="{FF2B5EF4-FFF2-40B4-BE49-F238E27FC236}">
                <a16:creationId xmlns:a16="http://schemas.microsoft.com/office/drawing/2014/main" id="{8A56E304-0813-4914-8EC0-3985FC9BC148}"/>
              </a:ext>
            </a:extLst>
          </p:cNvPr>
          <p:cNvGrpSpPr/>
          <p:nvPr/>
        </p:nvGrpSpPr>
        <p:grpSpPr>
          <a:xfrm>
            <a:off x="121284" y="2436709"/>
            <a:ext cx="4061939" cy="1173584"/>
            <a:chOff x="370519" y="2347120"/>
            <a:chExt cx="5035996" cy="1455010"/>
          </a:xfrm>
        </p:grpSpPr>
        <p:sp>
          <p:nvSpPr>
            <p:cNvPr id="12" name="TextBox 11">
              <a:extLst>
                <a:ext uri="{FF2B5EF4-FFF2-40B4-BE49-F238E27FC236}">
                  <a16:creationId xmlns:a16="http://schemas.microsoft.com/office/drawing/2014/main" id="{6C117CAE-302D-43AA-8E7E-2EFA848255B0}"/>
                </a:ext>
              </a:extLst>
            </p:cNvPr>
            <p:cNvSpPr txBox="1"/>
            <p:nvPr/>
          </p:nvSpPr>
          <p:spPr>
            <a:xfrm>
              <a:off x="1211921" y="2526023"/>
              <a:ext cx="4194594" cy="1108544"/>
            </a:xfrm>
            <a:prstGeom prst="roundRect">
              <a:avLst>
                <a:gd name="adj" fmla="val 4150"/>
              </a:avLst>
            </a:prstGeom>
            <a:solidFill>
              <a:srgbClr val="FFFFFF">
                <a:alpha val="85000"/>
              </a:srgbClr>
            </a:solidFill>
          </p:spPr>
          <p:txBody>
            <a:bodyPr wrap="square" lIns="91440" tIns="91440" bIns="91440" rtlCol="0" anchor="ctr">
              <a:noAutofit/>
            </a:bodyPr>
            <a:lstStyle/>
            <a:p>
              <a:pPr marL="457200">
                <a:spcBef>
                  <a:spcPts val="600"/>
                </a:spcBef>
              </a:pPr>
              <a:r>
                <a:rPr lang="en-US" sz="1600" b="1" dirty="0">
                  <a:solidFill>
                    <a:schemeClr val="tx1">
                      <a:lumMod val="75000"/>
                      <a:lumOff val="25000"/>
                    </a:schemeClr>
                  </a:solidFill>
                  <a:latin typeface="Titillium Web" panose="020B0604020202020204" charset="0"/>
                </a:rPr>
                <a:t>Dr. Rob Reinsvold</a:t>
              </a:r>
            </a:p>
            <a:p>
              <a:pPr marL="457200">
                <a:spcBef>
                  <a:spcPts val="600"/>
                </a:spcBef>
              </a:pPr>
              <a:r>
                <a:rPr lang="en-US" sz="1200" dirty="0">
                  <a:solidFill>
                    <a:schemeClr val="tx1">
                      <a:lumMod val="75000"/>
                      <a:lumOff val="25000"/>
                    </a:schemeClr>
                  </a:solidFill>
                  <a:latin typeface="Titillium Web" panose="020B0604020202020204" charset="0"/>
                </a:rPr>
                <a:t>Professor of Biology</a:t>
              </a:r>
            </a:p>
            <a:p>
              <a:pPr marL="457200"/>
              <a:r>
                <a:rPr lang="en-US" sz="1200" dirty="0">
                  <a:solidFill>
                    <a:schemeClr val="accent3">
                      <a:lumMod val="75000"/>
                    </a:schemeClr>
                  </a:solidFill>
                  <a:latin typeface="Titillium Web" panose="020B0604020202020204" charset="0"/>
                  <a:hlinkClick r:id="rId5">
                    <a:extLst>
                      <a:ext uri="{A12FA001-AC4F-418D-AE19-62706E023703}">
                        <ahyp:hlinkClr xmlns:ahyp="http://schemas.microsoft.com/office/drawing/2018/hyperlinkcolor" xmlns="" val="tx"/>
                      </a:ext>
                    </a:extLst>
                  </a:hlinkClick>
                </a:rPr>
                <a:t>Robert.Reinsvold@unco.edu</a:t>
              </a:r>
              <a:endParaRPr lang="en-US" sz="1200" dirty="0">
                <a:solidFill>
                  <a:schemeClr val="accent3">
                    <a:lumMod val="75000"/>
                  </a:schemeClr>
                </a:solidFill>
                <a:latin typeface="Titillium Web" panose="020B0604020202020204" charset="0"/>
              </a:endParaRPr>
            </a:p>
          </p:txBody>
        </p:sp>
        <p:pic>
          <p:nvPicPr>
            <p:cNvPr id="13" name="Picture 12" descr="A person in a blue shirt&#10;&#10;Description automatically generated">
              <a:extLst>
                <a:ext uri="{FF2B5EF4-FFF2-40B4-BE49-F238E27FC236}">
                  <a16:creationId xmlns:a16="http://schemas.microsoft.com/office/drawing/2014/main" id="{5374CFF4-6508-4840-A47E-626EEDD425A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0"/>
                      </a14:imgEffect>
                    </a14:imgLayer>
                  </a14:imgProps>
                </a:ext>
              </a:extLst>
            </a:blip>
            <a:srcRect l="17433" t="1303" r="10704" b="42576"/>
            <a:stretch/>
          </p:blipFill>
          <p:spPr>
            <a:xfrm>
              <a:off x="370519" y="2347120"/>
              <a:ext cx="1455010" cy="1455010"/>
            </a:xfrm>
            <a:prstGeom prst="ellipse">
              <a:avLst/>
            </a:prstGeom>
          </p:spPr>
        </p:pic>
      </p:grpSp>
      <p:grpSp>
        <p:nvGrpSpPr>
          <p:cNvPr id="14" name="Group 13">
            <a:extLst>
              <a:ext uri="{FF2B5EF4-FFF2-40B4-BE49-F238E27FC236}">
                <a16:creationId xmlns:a16="http://schemas.microsoft.com/office/drawing/2014/main" id="{95E4E016-155A-4188-80BF-3018CCF49EFA}"/>
              </a:ext>
            </a:extLst>
          </p:cNvPr>
          <p:cNvGrpSpPr/>
          <p:nvPr/>
        </p:nvGrpSpPr>
        <p:grpSpPr>
          <a:xfrm>
            <a:off x="4283368" y="1055075"/>
            <a:ext cx="4806202" cy="1173583"/>
            <a:chOff x="370519" y="2416768"/>
            <a:chExt cx="5958729" cy="1455010"/>
          </a:xfrm>
        </p:grpSpPr>
        <p:sp>
          <p:nvSpPr>
            <p:cNvPr id="15" name="TextBox 14">
              <a:extLst>
                <a:ext uri="{FF2B5EF4-FFF2-40B4-BE49-F238E27FC236}">
                  <a16:creationId xmlns:a16="http://schemas.microsoft.com/office/drawing/2014/main" id="{956CF9A1-ED83-419B-8CFA-83B347A047D7}"/>
                </a:ext>
              </a:extLst>
            </p:cNvPr>
            <p:cNvSpPr txBox="1"/>
            <p:nvPr/>
          </p:nvSpPr>
          <p:spPr>
            <a:xfrm>
              <a:off x="1246802" y="2590002"/>
              <a:ext cx="5082446" cy="1108543"/>
            </a:xfrm>
            <a:prstGeom prst="roundRect">
              <a:avLst>
                <a:gd name="adj" fmla="val 4150"/>
              </a:avLst>
            </a:prstGeom>
            <a:solidFill>
              <a:srgbClr val="FFFFFF">
                <a:alpha val="85000"/>
              </a:srgbClr>
            </a:solidFill>
          </p:spPr>
          <p:txBody>
            <a:bodyPr wrap="square" lIns="91440" tIns="91440" bIns="91440" rtlCol="0">
              <a:noAutofit/>
            </a:bodyPr>
            <a:lstStyle/>
            <a:p>
              <a:pPr marL="457200">
                <a:spcBef>
                  <a:spcPts val="600"/>
                </a:spcBef>
              </a:pPr>
              <a:r>
                <a:rPr lang="en-US" sz="1600" b="1" dirty="0">
                  <a:solidFill>
                    <a:schemeClr val="tx1">
                      <a:lumMod val="75000"/>
                      <a:lumOff val="25000"/>
                    </a:schemeClr>
                  </a:solidFill>
                  <a:latin typeface="Titillium Web" panose="020B0604020202020204" charset="0"/>
                </a:rPr>
                <a:t>Margarita (Maggie) Shawcross</a:t>
              </a:r>
            </a:p>
            <a:p>
              <a:pPr marL="457200">
                <a:spcBef>
                  <a:spcPts val="600"/>
                </a:spcBef>
              </a:pPr>
              <a:r>
                <a:rPr lang="en-US" sz="1200" dirty="0">
                  <a:solidFill>
                    <a:schemeClr val="tx1">
                      <a:lumMod val="75000"/>
                      <a:lumOff val="25000"/>
                    </a:schemeClr>
                  </a:solidFill>
                  <a:latin typeface="Titillium Web" panose="020B0604020202020204" charset="0"/>
                </a:rPr>
                <a:t>Assistant Professor, Health Sciences Librarian</a:t>
              </a:r>
            </a:p>
            <a:p>
              <a:pPr marL="457200"/>
              <a:r>
                <a:rPr lang="en-US" sz="1200" dirty="0">
                  <a:solidFill>
                    <a:schemeClr val="accent3">
                      <a:lumMod val="75000"/>
                    </a:schemeClr>
                  </a:solidFill>
                  <a:latin typeface="Titillium Web" panose="020B0604020202020204" charset="0"/>
                  <a:hlinkClick r:id="rId8">
                    <a:extLst>
                      <a:ext uri="{A12FA001-AC4F-418D-AE19-62706E023703}">
                        <ahyp:hlinkClr xmlns:ahyp="http://schemas.microsoft.com/office/drawing/2018/hyperlinkcolor" xmlns="" val="tx"/>
                      </a:ext>
                    </a:extLst>
                  </a:hlinkClick>
                </a:rPr>
                <a:t>Maggie.Shawcross@unco.edu</a:t>
              </a:r>
              <a:endParaRPr lang="en-US" sz="1200" dirty="0">
                <a:solidFill>
                  <a:schemeClr val="accent3">
                    <a:lumMod val="75000"/>
                  </a:schemeClr>
                </a:solidFill>
                <a:latin typeface="Titillium Web" panose="020B0604020202020204" charset="0"/>
              </a:endParaRPr>
            </a:p>
          </p:txBody>
        </p:sp>
        <p:pic>
          <p:nvPicPr>
            <p:cNvPr id="16" name="Picture 15" descr="A person smiling for the camera&#10;&#10;Description automatically generated">
              <a:extLst>
                <a:ext uri="{FF2B5EF4-FFF2-40B4-BE49-F238E27FC236}">
                  <a16:creationId xmlns:a16="http://schemas.microsoft.com/office/drawing/2014/main" id="{80EA380B-CAB9-434A-8F14-7B22964CC701}"/>
                </a:ext>
              </a:extLst>
            </p:cNvPr>
            <p:cNvPicPr>
              <a:picLocks noChangeAspect="1"/>
            </p:cNvPicPr>
            <p:nvPr/>
          </p:nvPicPr>
          <p:blipFill>
            <a:blip r:embed="rId9"/>
            <a:stretch>
              <a:fillRect/>
            </a:stretch>
          </p:blipFill>
          <p:spPr>
            <a:xfrm>
              <a:off x="370519" y="2416768"/>
              <a:ext cx="1455010" cy="1455010"/>
            </a:xfrm>
            <a:prstGeom prst="ellipse">
              <a:avLst/>
            </a:prstGeom>
          </p:spPr>
        </p:pic>
      </p:grpSp>
      <p:grpSp>
        <p:nvGrpSpPr>
          <p:cNvPr id="17" name="Group 16">
            <a:extLst>
              <a:ext uri="{FF2B5EF4-FFF2-40B4-BE49-F238E27FC236}">
                <a16:creationId xmlns:a16="http://schemas.microsoft.com/office/drawing/2014/main" id="{6EB8C772-D77A-45F3-8D17-ED43D0B09E39}"/>
              </a:ext>
            </a:extLst>
          </p:cNvPr>
          <p:cNvGrpSpPr/>
          <p:nvPr/>
        </p:nvGrpSpPr>
        <p:grpSpPr>
          <a:xfrm>
            <a:off x="4283367" y="2436707"/>
            <a:ext cx="4806203" cy="1173583"/>
            <a:chOff x="4670155" y="2416767"/>
            <a:chExt cx="5556758" cy="1455010"/>
          </a:xfrm>
        </p:grpSpPr>
        <p:sp>
          <p:nvSpPr>
            <p:cNvPr id="18" name="TextBox 17">
              <a:extLst>
                <a:ext uri="{FF2B5EF4-FFF2-40B4-BE49-F238E27FC236}">
                  <a16:creationId xmlns:a16="http://schemas.microsoft.com/office/drawing/2014/main" id="{F0D5C480-FDFB-4CB7-AEB6-1AF6F5C74C0C}"/>
                </a:ext>
              </a:extLst>
            </p:cNvPr>
            <p:cNvSpPr txBox="1"/>
            <p:nvPr/>
          </p:nvSpPr>
          <p:spPr>
            <a:xfrm>
              <a:off x="5487325" y="2584194"/>
              <a:ext cx="4739588" cy="1111001"/>
            </a:xfrm>
            <a:prstGeom prst="roundRect">
              <a:avLst>
                <a:gd name="adj" fmla="val 4150"/>
              </a:avLst>
            </a:prstGeom>
            <a:solidFill>
              <a:srgbClr val="FFFFFF">
                <a:alpha val="85000"/>
              </a:srgbClr>
            </a:solidFill>
          </p:spPr>
          <p:txBody>
            <a:bodyPr wrap="square" lIns="91440" tIns="91440" bIns="91440" rtlCol="0">
              <a:noAutofit/>
            </a:bodyPr>
            <a:lstStyle/>
            <a:p>
              <a:pPr marL="457200">
                <a:spcBef>
                  <a:spcPts val="600"/>
                </a:spcBef>
              </a:pPr>
              <a:r>
                <a:rPr lang="en-US" sz="1600" b="1" dirty="0">
                  <a:solidFill>
                    <a:schemeClr val="tx1">
                      <a:lumMod val="75000"/>
                      <a:lumOff val="25000"/>
                    </a:schemeClr>
                  </a:solidFill>
                  <a:latin typeface="Titillium Web" panose="020B0604020202020204" charset="0"/>
                </a:rPr>
                <a:t>Jingying (Crystal) Zhen</a:t>
              </a:r>
            </a:p>
            <a:p>
              <a:pPr marL="457200">
                <a:spcBef>
                  <a:spcPts val="600"/>
                </a:spcBef>
              </a:pPr>
              <a:r>
                <a:rPr lang="en-US" sz="1200" dirty="0">
                  <a:solidFill>
                    <a:schemeClr val="tx1">
                      <a:lumMod val="75000"/>
                      <a:lumOff val="25000"/>
                    </a:schemeClr>
                  </a:solidFill>
                  <a:latin typeface="Titillium Web" panose="020B0604020202020204" charset="0"/>
                </a:rPr>
                <a:t>Graduate Student, Digital Media &amp; Computer Graphics</a:t>
              </a:r>
            </a:p>
            <a:p>
              <a:pPr marL="457200"/>
              <a:r>
                <a:rPr lang="en-US" sz="1200" dirty="0">
                  <a:solidFill>
                    <a:schemeClr val="accent3">
                      <a:lumMod val="75000"/>
                    </a:schemeClr>
                  </a:solidFill>
                  <a:latin typeface="Titillium Web" panose="020B0604020202020204" charset="0"/>
                  <a:hlinkClick r:id="rId10">
                    <a:extLst>
                      <a:ext uri="{A12FA001-AC4F-418D-AE19-62706E023703}">
                        <ahyp:hlinkClr xmlns:ahyp="http://schemas.microsoft.com/office/drawing/2018/hyperlinkcolor" xmlns="" val="tx"/>
                      </a:ext>
                    </a:extLst>
                  </a:hlinkClick>
                </a:rPr>
                <a:t>Zhen6212@bears.unco.edu</a:t>
              </a:r>
              <a:endParaRPr lang="en-US" sz="1200" dirty="0">
                <a:solidFill>
                  <a:schemeClr val="accent3">
                    <a:lumMod val="75000"/>
                  </a:schemeClr>
                </a:solidFill>
                <a:latin typeface="Titillium Web" panose="020B0604020202020204" charset="0"/>
              </a:endParaRPr>
            </a:p>
          </p:txBody>
        </p:sp>
        <p:pic>
          <p:nvPicPr>
            <p:cNvPr id="19" name="图片 1" descr="1">
              <a:extLst>
                <a:ext uri="{FF2B5EF4-FFF2-40B4-BE49-F238E27FC236}">
                  <a16:creationId xmlns:a16="http://schemas.microsoft.com/office/drawing/2014/main" id="{BF876897-C2E2-45CC-AA76-58475D449C04}"/>
                </a:ext>
              </a:extLst>
            </p:cNvPr>
            <p:cNvPicPr>
              <a:picLocks noChangeAspect="1"/>
            </p:cNvPicPr>
            <p:nvPr/>
          </p:nvPicPr>
          <p:blipFill rotWithShape="1">
            <a:blip r:embed="rId11"/>
            <a:srcRect l="10475" t="21498" r="55775" b="18541"/>
            <a:stretch/>
          </p:blipFill>
          <p:spPr>
            <a:xfrm>
              <a:off x="4670155" y="2416767"/>
              <a:ext cx="1356856" cy="1455010"/>
            </a:xfrm>
            <a:prstGeom prst="ellipse">
              <a:avLst/>
            </a:prstGeom>
          </p:spPr>
        </p:pic>
      </p:grpSp>
      <p:grpSp>
        <p:nvGrpSpPr>
          <p:cNvPr id="20" name="Group 19">
            <a:extLst>
              <a:ext uri="{FF2B5EF4-FFF2-40B4-BE49-F238E27FC236}">
                <a16:creationId xmlns:a16="http://schemas.microsoft.com/office/drawing/2014/main" id="{E9EE0015-DA9F-40CD-AEAE-E9859905E956}"/>
              </a:ext>
            </a:extLst>
          </p:cNvPr>
          <p:cNvGrpSpPr/>
          <p:nvPr/>
        </p:nvGrpSpPr>
        <p:grpSpPr>
          <a:xfrm>
            <a:off x="2016224" y="3807504"/>
            <a:ext cx="5111552" cy="1188956"/>
            <a:chOff x="370519" y="2416768"/>
            <a:chExt cx="6255374" cy="1455010"/>
          </a:xfrm>
        </p:grpSpPr>
        <p:sp>
          <p:nvSpPr>
            <p:cNvPr id="21" name="TextBox 20">
              <a:extLst>
                <a:ext uri="{FF2B5EF4-FFF2-40B4-BE49-F238E27FC236}">
                  <a16:creationId xmlns:a16="http://schemas.microsoft.com/office/drawing/2014/main" id="{4B5DF50E-8C8C-451A-8C5D-ECE5AB8CC476}"/>
                </a:ext>
              </a:extLst>
            </p:cNvPr>
            <p:cNvSpPr txBox="1"/>
            <p:nvPr/>
          </p:nvSpPr>
          <p:spPr>
            <a:xfrm>
              <a:off x="1335111" y="2613165"/>
              <a:ext cx="5290782" cy="1062215"/>
            </a:xfrm>
            <a:prstGeom prst="roundRect">
              <a:avLst>
                <a:gd name="adj" fmla="val 4150"/>
              </a:avLst>
            </a:prstGeom>
            <a:solidFill>
              <a:srgbClr val="FFFFFF">
                <a:alpha val="85000"/>
              </a:srgbClr>
            </a:solidFill>
          </p:spPr>
          <p:txBody>
            <a:bodyPr wrap="square" lIns="91440" tIns="91440" bIns="91440" rtlCol="0">
              <a:noAutofit/>
            </a:bodyPr>
            <a:lstStyle/>
            <a:p>
              <a:pPr marL="398463">
                <a:spcBef>
                  <a:spcPts val="400"/>
                </a:spcBef>
              </a:pPr>
              <a:r>
                <a:rPr lang="en-US" sz="1600" b="1" dirty="0">
                  <a:solidFill>
                    <a:schemeClr val="tx1">
                      <a:lumMod val="75000"/>
                      <a:lumOff val="25000"/>
                    </a:schemeClr>
                  </a:solidFill>
                  <a:latin typeface="Titillium Web" panose="020B0604020202020204" charset="0"/>
                </a:rPr>
                <a:t>Nicole Webber</a:t>
              </a:r>
            </a:p>
            <a:p>
              <a:pPr marL="398463">
                <a:spcBef>
                  <a:spcPts val="400"/>
                </a:spcBef>
              </a:pPr>
              <a:r>
                <a:rPr lang="en-US" sz="1200" dirty="0">
                  <a:solidFill>
                    <a:schemeClr val="tx1">
                      <a:lumMod val="75000"/>
                      <a:lumOff val="25000"/>
                    </a:schemeClr>
                  </a:solidFill>
                  <a:latin typeface="Titillium Web" panose="020B0604020202020204" charset="0"/>
                </a:rPr>
                <a:t>Assistant Professor, Business &amp; Communication Librarian</a:t>
              </a:r>
            </a:p>
            <a:p>
              <a:pPr marL="398463"/>
              <a:r>
                <a:rPr lang="en-US" sz="1200" dirty="0">
                  <a:solidFill>
                    <a:schemeClr val="accent3">
                      <a:lumMod val="75000"/>
                    </a:schemeClr>
                  </a:solidFill>
                  <a:latin typeface="Titillium Web" panose="020B0604020202020204" charset="0"/>
                  <a:hlinkClick r:id="rId12">
                    <a:extLst>
                      <a:ext uri="{A12FA001-AC4F-418D-AE19-62706E023703}">
                        <ahyp:hlinkClr xmlns:ahyp="http://schemas.microsoft.com/office/drawing/2018/hyperlinkcolor" xmlns="" val="tx"/>
                      </a:ext>
                    </a:extLst>
                  </a:hlinkClick>
                </a:rPr>
                <a:t>Nicole.Webber@unco.edu</a:t>
              </a:r>
              <a:endParaRPr lang="en-US" sz="1200" dirty="0">
                <a:solidFill>
                  <a:schemeClr val="accent3">
                    <a:lumMod val="75000"/>
                  </a:schemeClr>
                </a:solidFill>
                <a:latin typeface="Titillium Web" panose="020B0604020202020204" charset="0"/>
              </a:endParaRPr>
            </a:p>
          </p:txBody>
        </p:sp>
        <p:pic>
          <p:nvPicPr>
            <p:cNvPr id="22" name="Picture 21">
              <a:extLst>
                <a:ext uri="{FF2B5EF4-FFF2-40B4-BE49-F238E27FC236}">
                  <a16:creationId xmlns:a16="http://schemas.microsoft.com/office/drawing/2014/main" id="{ADE2D587-30F2-4012-BB75-4268FFA947BA}"/>
                </a:ext>
              </a:extLst>
            </p:cNvPr>
            <p:cNvPicPr>
              <a:picLocks noChangeAspect="1"/>
            </p:cNvPicPr>
            <p:nvPr/>
          </p:nvPicPr>
          <p:blipFill>
            <a:blip r:embed="rId13"/>
            <a:srcRect/>
            <a:stretch/>
          </p:blipFill>
          <p:spPr>
            <a:xfrm>
              <a:off x="370519" y="2416768"/>
              <a:ext cx="1455010" cy="1455010"/>
            </a:xfrm>
            <a:prstGeom prst="ellipse">
              <a:avLst/>
            </a:prstGeom>
          </p:spPr>
        </p:pic>
      </p:grpSp>
      <p:sp>
        <p:nvSpPr>
          <p:cNvPr id="23" name="Title 1">
            <a:extLst>
              <a:ext uri="{FF2B5EF4-FFF2-40B4-BE49-F238E27FC236}">
                <a16:creationId xmlns:a16="http://schemas.microsoft.com/office/drawing/2014/main" id="{06EAAD34-7E08-437F-8FD1-012957293D75}"/>
              </a:ext>
            </a:extLst>
          </p:cNvPr>
          <p:cNvSpPr>
            <a:spLocks noGrp="1"/>
          </p:cNvSpPr>
          <p:nvPr>
            <p:ph type="title"/>
          </p:nvPr>
        </p:nvSpPr>
        <p:spPr>
          <a:xfrm>
            <a:off x="223860" y="80819"/>
            <a:ext cx="7686000" cy="857400"/>
          </a:xfrm>
        </p:spPr>
        <p:txBody>
          <a:bodyPr/>
          <a:lstStyle/>
          <a:p>
            <a:r>
              <a:rPr lang="en-US" sz="3600" dirty="0"/>
              <a:t>Contact</a:t>
            </a:r>
          </a:p>
        </p:txBody>
      </p:sp>
    </p:spTree>
    <p:extLst>
      <p:ext uri="{BB962C8B-B14F-4D97-AF65-F5344CB8AC3E}">
        <p14:creationId xmlns:p14="http://schemas.microsoft.com/office/powerpoint/2010/main" val="2374505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C355-8FB9-AF4B-8679-AC1DB8D7768F}"/>
              </a:ext>
            </a:extLst>
          </p:cNvPr>
          <p:cNvSpPr>
            <a:spLocks noGrp="1"/>
          </p:cNvSpPr>
          <p:nvPr>
            <p:ph type="title"/>
          </p:nvPr>
        </p:nvSpPr>
        <p:spPr>
          <a:xfrm>
            <a:off x="223860" y="80819"/>
            <a:ext cx="7686000" cy="857400"/>
          </a:xfrm>
        </p:spPr>
        <p:txBody>
          <a:bodyPr/>
          <a:lstStyle/>
          <a:p>
            <a:r>
              <a:rPr lang="en-US" sz="3600" dirty="0"/>
              <a:t>References</a:t>
            </a:r>
          </a:p>
        </p:txBody>
      </p:sp>
      <p:sp>
        <p:nvSpPr>
          <p:cNvPr id="3" name="Content Placeholder 2">
            <a:extLst>
              <a:ext uri="{FF2B5EF4-FFF2-40B4-BE49-F238E27FC236}">
                <a16:creationId xmlns:a16="http://schemas.microsoft.com/office/drawing/2014/main" id="{4A51E88B-E240-2641-A05A-D44EC846C10D}"/>
              </a:ext>
            </a:extLst>
          </p:cNvPr>
          <p:cNvSpPr>
            <a:spLocks noGrp="1"/>
          </p:cNvSpPr>
          <p:nvPr>
            <p:ph sz="half" idx="1"/>
          </p:nvPr>
        </p:nvSpPr>
        <p:spPr>
          <a:xfrm>
            <a:off x="223859" y="938218"/>
            <a:ext cx="4389120" cy="4114800"/>
          </a:xfrm>
        </p:spPr>
        <p:txBody>
          <a:bodyPr>
            <a:noAutofit/>
          </a:bodyPr>
          <a:lstStyle/>
          <a:p>
            <a:pPr marL="227013" indent="-211138">
              <a:buNone/>
            </a:pPr>
            <a:r>
              <a:rPr lang="en-US" sz="1000" dirty="0"/>
              <a:t>ACRL visual literacy competency standards for higher education. (2011). Retrieved from </a:t>
            </a:r>
            <a:r>
              <a:rPr lang="en-US" sz="1000" dirty="0">
                <a:hlinkClick r:id="rId3"/>
              </a:rPr>
              <a:t>http://www.ala.org/acrl/standards/visualliteracy</a:t>
            </a:r>
            <a:endParaRPr lang="en-US" sz="1000" dirty="0"/>
          </a:p>
          <a:p>
            <a:pPr marL="227013" indent="-211138">
              <a:buNone/>
            </a:pPr>
            <a:r>
              <a:rPr lang="en-US" sz="1000" dirty="0" err="1"/>
              <a:t>Balkac</a:t>
            </a:r>
            <a:r>
              <a:rPr lang="en-US" sz="1000" dirty="0"/>
              <a:t>, M., &amp; Ergun, E. (2018). Role of infographics in healthcare.</a:t>
            </a:r>
            <a:r>
              <a:rPr lang="en-US" sz="1000" i="1" dirty="0"/>
              <a:t> Chinese Medical Journal, 131</a:t>
            </a:r>
            <a:r>
              <a:rPr lang="en-US" sz="1000" dirty="0"/>
              <a:t>(20), 2514-2517. doi:10.4103/0366-6999.243569</a:t>
            </a:r>
          </a:p>
          <a:p>
            <a:pPr marL="227013" indent="-211138">
              <a:buNone/>
            </a:pPr>
            <a:r>
              <a:rPr lang="en-US" sz="1000" dirty="0"/>
              <a:t>Brown, N. E., </a:t>
            </a:r>
            <a:r>
              <a:rPr lang="en-US" sz="1000" dirty="0" err="1"/>
              <a:t>Bussert</a:t>
            </a:r>
            <a:r>
              <a:rPr lang="en-US" sz="1000" dirty="0"/>
              <a:t>, K., </a:t>
            </a:r>
            <a:r>
              <a:rPr lang="en-US" sz="1000" dirty="0" err="1"/>
              <a:t>Hattwig</a:t>
            </a:r>
            <a:r>
              <a:rPr lang="en-US" sz="1000" dirty="0"/>
              <a:t>, D., &amp; Medaille, A. (2016). </a:t>
            </a:r>
            <a:r>
              <a:rPr lang="en-US" sz="1000" i="1" dirty="0"/>
              <a:t>Visual literacy for libraries</a:t>
            </a:r>
            <a:r>
              <a:rPr lang="en-US" sz="1000" dirty="0"/>
              <a:t>. Chicago: ALA Editions.</a:t>
            </a:r>
          </a:p>
          <a:p>
            <a:pPr marL="227013" indent="-211138">
              <a:buNone/>
            </a:pPr>
            <a:r>
              <a:rPr lang="en-US" sz="1000" dirty="0"/>
              <a:t>Centers for Disease Control and Prevention. (2020). Adult obesity facts. Retrieved from </a:t>
            </a:r>
            <a:r>
              <a:rPr lang="en-US" sz="1000" dirty="0">
                <a:hlinkClick r:id="rId4"/>
              </a:rPr>
              <a:t>https://www.cdc.gov/obesity/data/adult.html</a:t>
            </a:r>
            <a:endParaRPr lang="en-US" sz="1000" dirty="0"/>
          </a:p>
          <a:p>
            <a:pPr marL="227013" indent="-211138">
              <a:buNone/>
            </a:pPr>
            <a:r>
              <a:rPr lang="en-US" sz="1000" dirty="0"/>
              <a:t>CRAAP test-google search. (2019). Retrieved from </a:t>
            </a:r>
            <a:r>
              <a:rPr lang="en-US" sz="1000" dirty="0">
                <a:hlinkClick r:id="rId5"/>
              </a:rPr>
              <a:t>https://www.google.com/search?safe=active&amp;hl=en&amp;tbm=isch&amp;source=hp&amp;biw=1266&amp;bih=513&amp;ei=YZZXKfNLI6OrwSLk5bgDw&amp;q=craap+test&amp;oq=CRAA&amp;gs_l=img.1.0.0l10.25069.25973..28913%E2%80%A60.0..2.154.515.0j4%E2%80%A6%E2%80%A64%E2%80%A6.2j1..gws-wiz-img%E2%80%A6..0..35i39_CideUoTl8o</a:t>
            </a:r>
            <a:endParaRPr lang="en-US" sz="1000" dirty="0"/>
          </a:p>
          <a:p>
            <a:pPr marL="227013" indent="-211138">
              <a:buNone/>
            </a:pPr>
            <a:r>
              <a:rPr lang="en-US" sz="1000" dirty="0"/>
              <a:t>Evergreen, S. (2017). </a:t>
            </a:r>
            <a:r>
              <a:rPr lang="en-US" sz="1000" i="1" dirty="0"/>
              <a:t>Effective data visualization: The right chart for the right data</a:t>
            </a:r>
            <a:r>
              <a:rPr lang="en-US" sz="1000" dirty="0"/>
              <a:t>. London: Sage Publications, Inc.</a:t>
            </a:r>
          </a:p>
          <a:p>
            <a:pPr marL="227013" indent="-211138">
              <a:buNone/>
            </a:pPr>
            <a:r>
              <a:rPr lang="en-US" sz="1000" dirty="0" err="1"/>
              <a:t>Fontichiaro</a:t>
            </a:r>
            <a:r>
              <a:rPr lang="en-US" sz="1000" dirty="0"/>
              <a:t>, K., </a:t>
            </a:r>
            <a:r>
              <a:rPr lang="en-US" sz="1000" dirty="0" err="1"/>
              <a:t>Oehrli</a:t>
            </a:r>
            <a:r>
              <a:rPr lang="en-US" sz="1000" dirty="0"/>
              <a:t>, J. A., &amp; </a:t>
            </a:r>
            <a:r>
              <a:rPr lang="en-US" sz="1000" dirty="0" err="1"/>
              <a:t>Lennex</a:t>
            </a:r>
            <a:r>
              <a:rPr lang="en-US" sz="1000" dirty="0"/>
              <a:t>, A. (Eds.). (2017). </a:t>
            </a:r>
            <a:r>
              <a:rPr lang="en-US" sz="1000" i="1" dirty="0"/>
              <a:t>Creating data literate students</a:t>
            </a:r>
            <a:r>
              <a:rPr lang="en-US" sz="1000" dirty="0"/>
              <a:t>. Michigan: Michigan Publishing.</a:t>
            </a:r>
          </a:p>
        </p:txBody>
      </p:sp>
      <p:sp>
        <p:nvSpPr>
          <p:cNvPr id="4" name="Content Placeholder 3">
            <a:extLst>
              <a:ext uri="{FF2B5EF4-FFF2-40B4-BE49-F238E27FC236}">
                <a16:creationId xmlns:a16="http://schemas.microsoft.com/office/drawing/2014/main" id="{74B78523-F296-7447-9034-7DA1CE5A26FA}"/>
              </a:ext>
            </a:extLst>
          </p:cNvPr>
          <p:cNvSpPr>
            <a:spLocks noGrp="1"/>
          </p:cNvSpPr>
          <p:nvPr>
            <p:ph sz="half" idx="2"/>
          </p:nvPr>
        </p:nvSpPr>
        <p:spPr>
          <a:xfrm>
            <a:off x="4640562" y="938218"/>
            <a:ext cx="4389120" cy="4114800"/>
          </a:xfrm>
        </p:spPr>
        <p:txBody>
          <a:bodyPr>
            <a:noAutofit/>
          </a:bodyPr>
          <a:lstStyle/>
          <a:p>
            <a:pPr marL="227013" indent="-227013">
              <a:buNone/>
            </a:pPr>
            <a:r>
              <a:rPr lang="en-US" sz="1000" dirty="0" err="1"/>
              <a:t>Lallanilla</a:t>
            </a:r>
            <a:r>
              <a:rPr lang="en-US" sz="1000" dirty="0"/>
              <a:t>, M. (2014, April 23). Misleading gun-death chart draws fire [Website]. </a:t>
            </a:r>
            <a:r>
              <a:rPr lang="en-US" sz="1000" dirty="0">
                <a:hlinkClick r:id="rId6"/>
              </a:rPr>
              <a:t>https://www.livescience.com/45083-misleading-gun-death-chart.html</a:t>
            </a:r>
            <a:endParaRPr lang="en-US" sz="1000" dirty="0"/>
          </a:p>
          <a:p>
            <a:pPr marL="227013" indent="-227013">
              <a:buNone/>
            </a:pPr>
            <a:r>
              <a:rPr lang="en-US" sz="1000" dirty="0" err="1"/>
              <a:t>Lankow</a:t>
            </a:r>
            <a:r>
              <a:rPr lang="en-US" sz="1000" dirty="0"/>
              <a:t>, J., Crooks, R., &amp; Ritchie, J. (2012). </a:t>
            </a:r>
            <a:r>
              <a:rPr lang="en-US" sz="1000" i="1" dirty="0"/>
              <a:t>Infographics</a:t>
            </a:r>
            <a:r>
              <a:rPr lang="en-US" sz="1000" dirty="0"/>
              <a:t> (1. </a:t>
            </a:r>
            <a:r>
              <a:rPr lang="en-US" sz="1000" dirty="0" err="1"/>
              <a:t>Aufl</a:t>
            </a:r>
            <a:r>
              <a:rPr lang="en-US" sz="1000" dirty="0"/>
              <a:t>. ed.). New York: Wiley. Retrieved from </a:t>
            </a:r>
            <a:r>
              <a:rPr lang="en-US" sz="1000" dirty="0">
                <a:hlinkClick r:id="rId7"/>
              </a:rPr>
              <a:t>http://ebooks.ciando.com/book/index.cfm/bok_id/498700</a:t>
            </a:r>
            <a:endParaRPr lang="en-US" sz="1000" dirty="0"/>
          </a:p>
          <a:p>
            <a:pPr marL="227013" indent="-227013">
              <a:buNone/>
            </a:pPr>
            <a:r>
              <a:rPr lang="en-US" sz="1000" dirty="0"/>
              <a:t>Leo, S. (2019, March 27). Mistakes, we’ve drawn a few: Learning from our errors in data visualization [Website]. </a:t>
            </a:r>
            <a:r>
              <a:rPr lang="en-US" sz="1000" dirty="0">
                <a:hlinkClick r:id="rId8"/>
              </a:rPr>
              <a:t>https://medium.economist.com/mistakes-weve-drawn-a-few-8cdd8a42d368</a:t>
            </a:r>
            <a:endParaRPr lang="en-US" sz="1000" dirty="0"/>
          </a:p>
          <a:p>
            <a:pPr marL="227013" indent="-227013">
              <a:buNone/>
            </a:pPr>
            <a:r>
              <a:rPr lang="en-US" sz="1000" dirty="0" err="1"/>
              <a:t>Makary</a:t>
            </a:r>
            <a:r>
              <a:rPr lang="en-US" sz="1000" dirty="0"/>
              <a:t>, M. A., &amp; Daniel, M. (2016). Medical error—the third leading cause of death in the US.</a:t>
            </a:r>
            <a:r>
              <a:rPr lang="en-US" sz="1000" i="1" dirty="0"/>
              <a:t> </a:t>
            </a:r>
            <a:r>
              <a:rPr lang="en-US" sz="1000" i="1" dirty="0" err="1"/>
              <a:t>Bmj</a:t>
            </a:r>
            <a:r>
              <a:rPr lang="en-US" sz="1000" i="1" dirty="0"/>
              <a:t>, 353</a:t>
            </a:r>
            <a:r>
              <a:rPr lang="en-US" sz="1000" dirty="0"/>
              <a:t>, i2139. doi:10.1136/bmj.i2139</a:t>
            </a:r>
          </a:p>
          <a:p>
            <a:pPr marL="227013" indent="-227013">
              <a:buNone/>
            </a:pPr>
            <a:r>
              <a:rPr lang="en-US" sz="1000" dirty="0"/>
              <a:t>McCrorie, A. D., Donnelly, C., &amp; McGlade, K. J. (2016). Infographics: Healthcare communication for the digital age.</a:t>
            </a:r>
            <a:r>
              <a:rPr lang="en-US" sz="1000" i="1" dirty="0"/>
              <a:t> The Ulster Medical Journal, 85</a:t>
            </a:r>
            <a:r>
              <a:rPr lang="en-US" sz="1000" dirty="0"/>
              <a:t>(2), 71-75. Retrieved from </a:t>
            </a:r>
            <a:r>
              <a:rPr lang="en-US" sz="1000" dirty="0">
                <a:hlinkClick r:id="rId9"/>
              </a:rPr>
              <a:t>https://www.ncbi.nlm.nih.gov/pubmed/27601757</a:t>
            </a:r>
            <a:endParaRPr lang="en-US" sz="1000" dirty="0"/>
          </a:p>
          <a:p>
            <a:pPr marL="227013" indent="-227013">
              <a:buNone/>
            </a:pPr>
            <a:r>
              <a:rPr lang="en-US" sz="1000" dirty="0"/>
              <a:t>National Cancer Institute. (2018). Definition for exocrine pancreas </a:t>
            </a:r>
            <a:r>
              <a:rPr lang="en-US" sz="1000" dirty="0" err="1"/>
              <a:t>tnm</a:t>
            </a:r>
            <a:r>
              <a:rPr lang="en-US" sz="1000" dirty="0"/>
              <a:t> stages </a:t>
            </a:r>
            <a:r>
              <a:rPr lang="en-US" sz="1000" dirty="0" err="1"/>
              <a:t>ia</a:t>
            </a:r>
            <a:r>
              <a:rPr lang="en-US" sz="1000" dirty="0"/>
              <a:t> and ib2. Retrieved from </a:t>
            </a:r>
            <a:r>
              <a:rPr lang="en-US" sz="1000" dirty="0">
                <a:hlinkClick r:id="rId10"/>
              </a:rPr>
              <a:t>https://www.cancer.gov/images/cdr/live/CDR687928.jpg</a:t>
            </a:r>
            <a:endParaRPr lang="en-US" sz="1000" dirty="0"/>
          </a:p>
          <a:p>
            <a:pPr marL="227013" indent="-227013">
              <a:buNone/>
            </a:pPr>
            <a:r>
              <a:rPr lang="en-US" sz="1000" dirty="0"/>
              <a:t>Wakefield, A. J., Murch, S. H., Anthony, A., Linnell, A., DM </a:t>
            </a:r>
            <a:r>
              <a:rPr lang="en-US" sz="1000" dirty="0" err="1"/>
              <a:t>Casson</a:t>
            </a:r>
            <a:r>
              <a:rPr lang="en-US" sz="1000" dirty="0"/>
              <a:t>, Malik, M., . . . Walker-Smith, J. A. (1998). Ileal-lymphoid-nodular hyperplasia, non-specific colitis, and pervasive developmental disorder in children.</a:t>
            </a:r>
            <a:r>
              <a:rPr lang="en-US" sz="1000" i="1" dirty="0"/>
              <a:t>351</a:t>
            </a:r>
            <a:r>
              <a:rPr lang="en-US" sz="1000" dirty="0"/>
              <a:t>, 637-641.</a:t>
            </a:r>
          </a:p>
        </p:txBody>
      </p:sp>
    </p:spTree>
    <p:extLst>
      <p:ext uri="{BB962C8B-B14F-4D97-AF65-F5344CB8AC3E}">
        <p14:creationId xmlns:p14="http://schemas.microsoft.com/office/powerpoint/2010/main" val="209247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C63E2B-4D84-4FA7-8C8B-5D33B15F90C0}"/>
              </a:ext>
            </a:extLst>
          </p:cNvPr>
          <p:cNvSpPr/>
          <p:nvPr/>
        </p:nvSpPr>
        <p:spPr>
          <a:xfrm>
            <a:off x="3265690" y="0"/>
            <a:ext cx="5878285" cy="5143500"/>
          </a:xfrm>
          <a:prstGeom prst="rect">
            <a:avLst/>
          </a:prstGeom>
          <a:solidFill>
            <a:schemeClr val="bg1"/>
          </a:solidFill>
          <a:ln w="127000">
            <a:solidFill>
              <a:srgbClr val="1B27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DCEB7B8-8F1D-4F2A-A305-A8B35440938A}"/>
              </a:ext>
            </a:extLst>
          </p:cNvPr>
          <p:cNvSpPr>
            <a:spLocks noGrp="1"/>
          </p:cNvSpPr>
          <p:nvPr>
            <p:ph type="sldNum" idx="12"/>
          </p:nvPr>
        </p:nvSpPr>
        <p:spPr/>
        <p:txBody>
          <a:bodyPr/>
          <a:lstStyle/>
          <a:p>
            <a:fld id="{F43DA76A-7A36-411F-BD7B-F18E13405312}" type="slidenum">
              <a:rPr lang="en-US" smtClean="0"/>
              <a:t>7</a:t>
            </a:fld>
            <a:endParaRPr lang="en-US"/>
          </a:p>
        </p:txBody>
      </p:sp>
      <p:sp>
        <p:nvSpPr>
          <p:cNvPr id="5" name="Title 4">
            <a:extLst>
              <a:ext uri="{FF2B5EF4-FFF2-40B4-BE49-F238E27FC236}">
                <a16:creationId xmlns:a16="http://schemas.microsoft.com/office/drawing/2014/main" id="{6A099FD7-0102-4E70-B58C-B575FDD05276}"/>
              </a:ext>
            </a:extLst>
          </p:cNvPr>
          <p:cNvSpPr>
            <a:spLocks noGrp="1"/>
          </p:cNvSpPr>
          <p:nvPr>
            <p:ph type="title"/>
          </p:nvPr>
        </p:nvSpPr>
        <p:spPr>
          <a:xfrm>
            <a:off x="250370" y="262025"/>
            <a:ext cx="2721429" cy="1120461"/>
          </a:xfrm>
        </p:spPr>
        <p:txBody>
          <a:bodyPr/>
          <a:lstStyle/>
          <a:p>
            <a:pPr algn="r"/>
            <a:r>
              <a:rPr lang="en-US" sz="3600" dirty="0"/>
              <a:t>Newspaper</a:t>
            </a:r>
            <a:br>
              <a:rPr lang="en-US" sz="3600" dirty="0"/>
            </a:br>
            <a:r>
              <a:rPr lang="en-US" sz="3600" dirty="0"/>
              <a:t>Graphic</a:t>
            </a:r>
          </a:p>
        </p:txBody>
      </p:sp>
      <p:pic>
        <p:nvPicPr>
          <p:cNvPr id="7" name="Picture 6">
            <a:extLst>
              <a:ext uri="{FF2B5EF4-FFF2-40B4-BE49-F238E27FC236}">
                <a16:creationId xmlns:a16="http://schemas.microsoft.com/office/drawing/2014/main" id="{49E37C62-6487-4B56-B477-A035A1B72585}"/>
              </a:ext>
            </a:extLst>
          </p:cNvPr>
          <p:cNvPicPr>
            <a:picLocks noChangeAspect="1"/>
          </p:cNvPicPr>
          <p:nvPr/>
        </p:nvPicPr>
        <p:blipFill rotWithShape="1">
          <a:blip r:embed="rId2"/>
          <a:srcRect t="756" b="1317"/>
          <a:stretch/>
        </p:blipFill>
        <p:spPr>
          <a:xfrm>
            <a:off x="4364245" y="174171"/>
            <a:ext cx="4222330" cy="4767943"/>
          </a:xfrm>
          <a:prstGeom prst="rect">
            <a:avLst/>
          </a:prstGeom>
        </p:spPr>
      </p:pic>
      <p:sp>
        <p:nvSpPr>
          <p:cNvPr id="9" name="TextBox 8">
            <a:extLst>
              <a:ext uri="{FF2B5EF4-FFF2-40B4-BE49-F238E27FC236}">
                <a16:creationId xmlns:a16="http://schemas.microsoft.com/office/drawing/2014/main" id="{BD1E8184-E95C-459E-80B0-9E8162FCEBAF}"/>
              </a:ext>
            </a:extLst>
          </p:cNvPr>
          <p:cNvSpPr txBox="1"/>
          <p:nvPr/>
        </p:nvSpPr>
        <p:spPr>
          <a:xfrm>
            <a:off x="250370" y="2144485"/>
            <a:ext cx="2721429" cy="1892826"/>
          </a:xfrm>
          <a:prstGeom prst="rect">
            <a:avLst/>
          </a:prstGeom>
          <a:noFill/>
        </p:spPr>
        <p:txBody>
          <a:bodyPr wrap="square" rtlCol="0">
            <a:spAutoFit/>
          </a:bodyPr>
          <a:lstStyle/>
          <a:p>
            <a:pPr>
              <a:spcAft>
                <a:spcPts val="600"/>
              </a:spcAft>
            </a:pPr>
            <a:r>
              <a:rPr lang="en-US" sz="1600" dirty="0">
                <a:solidFill>
                  <a:schemeClr val="bg1"/>
                </a:solidFill>
                <a:latin typeface="Titillium Web" panose="020B0604020202020204" charset="0"/>
              </a:rPr>
              <a:t>In a newspaper one can put a graphic on the page and the reader can take as much time as they wish to read and study it.</a:t>
            </a:r>
          </a:p>
          <a:p>
            <a:pPr>
              <a:spcAft>
                <a:spcPts val="600"/>
              </a:spcAft>
            </a:pPr>
            <a:r>
              <a:rPr lang="en-US" sz="1600" dirty="0">
                <a:solidFill>
                  <a:schemeClr val="bg1"/>
                </a:solidFill>
                <a:latin typeface="Titillium Web" panose="020B0604020202020204" charset="0"/>
              </a:rPr>
              <a:t>But even in newspapers, graphics can get too busy. </a:t>
            </a:r>
          </a:p>
        </p:txBody>
      </p:sp>
    </p:spTree>
    <p:extLst>
      <p:ext uri="{BB962C8B-B14F-4D97-AF65-F5344CB8AC3E}">
        <p14:creationId xmlns:p14="http://schemas.microsoft.com/office/powerpoint/2010/main" val="262766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099FD7-0102-4E70-B58C-B575FDD05276}"/>
              </a:ext>
            </a:extLst>
          </p:cNvPr>
          <p:cNvSpPr>
            <a:spLocks noGrp="1"/>
          </p:cNvSpPr>
          <p:nvPr>
            <p:ph type="title"/>
          </p:nvPr>
        </p:nvSpPr>
        <p:spPr>
          <a:xfrm>
            <a:off x="228600" y="134181"/>
            <a:ext cx="7816075" cy="716400"/>
          </a:xfrm>
        </p:spPr>
        <p:txBody>
          <a:bodyPr/>
          <a:lstStyle/>
          <a:p>
            <a:r>
              <a:rPr lang="en-US" sz="3600" dirty="0"/>
              <a:t>But it can get too busy, even in print</a:t>
            </a:r>
          </a:p>
        </p:txBody>
      </p:sp>
      <p:pic>
        <p:nvPicPr>
          <p:cNvPr id="6" name="Content Placeholder 3">
            <a:extLst>
              <a:ext uri="{FF2B5EF4-FFF2-40B4-BE49-F238E27FC236}">
                <a16:creationId xmlns:a16="http://schemas.microsoft.com/office/drawing/2014/main" id="{B2657689-D161-4736-9F07-FF05B9730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956" y="894125"/>
            <a:ext cx="6421573" cy="4214157"/>
          </a:xfrm>
          <a:prstGeom prst="rect">
            <a:avLst/>
          </a:prstGeom>
        </p:spPr>
      </p:pic>
      <p:sp>
        <p:nvSpPr>
          <p:cNvPr id="9" name="TextBox 8">
            <a:extLst>
              <a:ext uri="{FF2B5EF4-FFF2-40B4-BE49-F238E27FC236}">
                <a16:creationId xmlns:a16="http://schemas.microsoft.com/office/drawing/2014/main" id="{43CA8B1F-7EC7-41EB-B8FC-C86AC61C8D84}"/>
              </a:ext>
            </a:extLst>
          </p:cNvPr>
          <p:cNvSpPr txBox="1"/>
          <p:nvPr/>
        </p:nvSpPr>
        <p:spPr>
          <a:xfrm>
            <a:off x="228600" y="1411935"/>
            <a:ext cx="2231571" cy="1892826"/>
          </a:xfrm>
          <a:prstGeom prst="rect">
            <a:avLst/>
          </a:prstGeom>
          <a:noFill/>
        </p:spPr>
        <p:txBody>
          <a:bodyPr wrap="square" rtlCol="0">
            <a:spAutoFit/>
          </a:bodyPr>
          <a:lstStyle/>
          <a:p>
            <a:pPr>
              <a:spcAft>
                <a:spcPts val="600"/>
              </a:spcAft>
            </a:pPr>
            <a:r>
              <a:rPr lang="en-US" sz="1600" dirty="0">
                <a:solidFill>
                  <a:schemeClr val="bg1"/>
                </a:solidFill>
                <a:latin typeface="Titillium Web" panose="020B0604020202020204" charset="0"/>
              </a:rPr>
              <a:t>Research has shown that readers will ignore this type of graphic simply because it’s too busy.</a:t>
            </a:r>
          </a:p>
          <a:p>
            <a:pPr>
              <a:spcAft>
                <a:spcPts val="600"/>
              </a:spcAft>
            </a:pPr>
            <a:r>
              <a:rPr lang="en-US" sz="1600" dirty="0">
                <a:solidFill>
                  <a:schemeClr val="bg1"/>
                </a:solidFill>
                <a:latin typeface="Titillium Web" panose="020B0604020202020204" charset="0"/>
              </a:rPr>
              <a:t>That issue is even more critical in broadcast.</a:t>
            </a:r>
          </a:p>
        </p:txBody>
      </p:sp>
      <p:grpSp>
        <p:nvGrpSpPr>
          <p:cNvPr id="10" name="Group 9">
            <a:extLst>
              <a:ext uri="{FF2B5EF4-FFF2-40B4-BE49-F238E27FC236}">
                <a16:creationId xmlns:a16="http://schemas.microsoft.com/office/drawing/2014/main" id="{49D3B6F0-AF09-4C12-9D96-D2094D0222BA}"/>
              </a:ext>
            </a:extLst>
          </p:cNvPr>
          <p:cNvGrpSpPr/>
          <p:nvPr/>
        </p:nvGrpSpPr>
        <p:grpSpPr>
          <a:xfrm>
            <a:off x="175480" y="3990694"/>
            <a:ext cx="4284265" cy="994172"/>
            <a:chOff x="370519" y="394905"/>
            <a:chExt cx="6270191" cy="1455010"/>
          </a:xfrm>
        </p:grpSpPr>
        <p:sp>
          <p:nvSpPr>
            <p:cNvPr id="11" name="TextBox 10">
              <a:extLst>
                <a:ext uri="{FF2B5EF4-FFF2-40B4-BE49-F238E27FC236}">
                  <a16:creationId xmlns:a16="http://schemas.microsoft.com/office/drawing/2014/main" id="{E6852811-FEE1-4F5D-B6CF-ABF40F0B5E3C}"/>
                </a:ext>
              </a:extLst>
            </p:cNvPr>
            <p:cNvSpPr txBox="1"/>
            <p:nvPr/>
          </p:nvSpPr>
          <p:spPr>
            <a:xfrm>
              <a:off x="1399119" y="577231"/>
              <a:ext cx="5241591" cy="1079016"/>
            </a:xfrm>
            <a:prstGeom prst="roundRect">
              <a:avLst>
                <a:gd name="adj" fmla="val 4150"/>
              </a:avLst>
            </a:prstGeom>
            <a:solidFill>
              <a:srgbClr val="FFFFFF">
                <a:alpha val="85000"/>
              </a:srgbClr>
            </a:solidFill>
          </p:spPr>
          <p:txBody>
            <a:bodyPr wrap="square" lIns="91440" tIns="91440" bIns="91440" rtlCol="0" anchor="ctr">
              <a:spAutoFit/>
            </a:bodyPr>
            <a:lstStyle/>
            <a:p>
              <a:pPr marL="282575">
                <a:spcBef>
                  <a:spcPts val="600"/>
                </a:spcBef>
              </a:pPr>
              <a:r>
                <a:rPr lang="en-US" b="1" dirty="0">
                  <a:solidFill>
                    <a:schemeClr val="tx1">
                      <a:lumMod val="75000"/>
                      <a:lumOff val="25000"/>
                    </a:schemeClr>
                  </a:solidFill>
                  <a:latin typeface="Titillium Web" panose="020B0604020202020204" charset="0"/>
                </a:rPr>
                <a:t>Dr. Dale Edwards</a:t>
              </a:r>
            </a:p>
            <a:p>
              <a:pPr marL="282575">
                <a:spcBef>
                  <a:spcPts val="600"/>
                </a:spcBef>
              </a:pPr>
              <a:r>
                <a:rPr lang="en-US" dirty="0">
                  <a:solidFill>
                    <a:schemeClr val="tx1">
                      <a:lumMod val="75000"/>
                      <a:lumOff val="25000"/>
                    </a:schemeClr>
                  </a:solidFill>
                  <a:latin typeface="Titillium Web" panose="020B0604020202020204" charset="0"/>
                </a:rPr>
                <a:t>Professor of Journalism &amp; Media Studies</a:t>
              </a:r>
            </a:p>
          </p:txBody>
        </p:sp>
        <p:pic>
          <p:nvPicPr>
            <p:cNvPr id="12" name="Picture 11" descr="A person wearing glasses and smiling at the camera&#10;&#10;Description automatically generated">
              <a:extLst>
                <a:ext uri="{FF2B5EF4-FFF2-40B4-BE49-F238E27FC236}">
                  <a16:creationId xmlns:a16="http://schemas.microsoft.com/office/drawing/2014/main" id="{2EAA55D7-A192-4743-A89D-7D68E1A723AE}"/>
                </a:ext>
              </a:extLst>
            </p:cNvPr>
            <p:cNvPicPr>
              <a:picLocks noChangeAspect="1"/>
            </p:cNvPicPr>
            <p:nvPr/>
          </p:nvPicPr>
          <p:blipFill>
            <a:blip r:embed="rId3"/>
            <a:stretch>
              <a:fillRect/>
            </a:stretch>
          </p:blipFill>
          <p:spPr>
            <a:xfrm>
              <a:off x="370519" y="394905"/>
              <a:ext cx="1455010" cy="1455010"/>
            </a:xfrm>
            <a:prstGeom prst="ellipse">
              <a:avLst/>
            </a:prstGeom>
          </p:spPr>
        </p:pic>
      </p:grpSp>
      <p:sp>
        <p:nvSpPr>
          <p:cNvPr id="16" name="Google Shape;809;p19">
            <a:extLst>
              <a:ext uri="{FF2B5EF4-FFF2-40B4-BE49-F238E27FC236}">
                <a16:creationId xmlns:a16="http://schemas.microsoft.com/office/drawing/2014/main" id="{247BC75F-F82A-4D13-8ED0-BD99DD4A104F}"/>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21138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5962"/>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2133B6-8388-461B-9D6C-4AEB2A226BD1}"/>
              </a:ext>
            </a:extLst>
          </p:cNvPr>
          <p:cNvSpPr/>
          <p:nvPr/>
        </p:nvSpPr>
        <p:spPr>
          <a:xfrm>
            <a:off x="-1627289" y="-292099"/>
            <a:ext cx="5179868" cy="5753100"/>
          </a:xfrm>
          <a:prstGeom prst="ellipse">
            <a:avLst/>
          </a:prstGeom>
          <a:solidFill>
            <a:schemeClr val="bg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25" y="696286"/>
            <a:ext cx="2617366" cy="1209672"/>
          </a:xfrm>
        </p:spPr>
        <p:txBody>
          <a:bodyPr anchor="t"/>
          <a:lstStyle/>
          <a:p>
            <a:r>
              <a:rPr lang="en-US" sz="3600" dirty="0"/>
              <a:t>Broadcast Limitations</a:t>
            </a:r>
          </a:p>
        </p:txBody>
      </p:sp>
      <p:sp>
        <p:nvSpPr>
          <p:cNvPr id="3" name="Content Placeholder 2"/>
          <p:cNvSpPr>
            <a:spLocks noGrp="1"/>
          </p:cNvSpPr>
          <p:nvPr>
            <p:ph idx="1"/>
          </p:nvPr>
        </p:nvSpPr>
        <p:spPr>
          <a:xfrm>
            <a:off x="0" y="1939251"/>
            <a:ext cx="3280095" cy="1827405"/>
          </a:xfrm>
        </p:spPr>
        <p:txBody>
          <a:bodyPr>
            <a:noAutofit/>
          </a:bodyPr>
          <a:lstStyle/>
          <a:p>
            <a:pPr>
              <a:lnSpc>
                <a:spcPct val="90000"/>
              </a:lnSpc>
              <a:spcAft>
                <a:spcPts val="600"/>
              </a:spcAft>
            </a:pPr>
            <a:r>
              <a:rPr lang="en-US" sz="1800" dirty="0">
                <a:solidFill>
                  <a:schemeClr val="bg1"/>
                </a:solidFill>
              </a:rPr>
              <a:t>Limited amount of time on screen</a:t>
            </a:r>
          </a:p>
          <a:p>
            <a:pPr>
              <a:lnSpc>
                <a:spcPct val="90000"/>
              </a:lnSpc>
              <a:spcAft>
                <a:spcPts val="600"/>
              </a:spcAft>
            </a:pPr>
            <a:r>
              <a:rPr lang="en-US" sz="1800" dirty="0">
                <a:solidFill>
                  <a:schemeClr val="bg1"/>
                </a:solidFill>
              </a:rPr>
              <a:t>Must, therefore, be simple</a:t>
            </a:r>
          </a:p>
          <a:p>
            <a:pPr>
              <a:lnSpc>
                <a:spcPct val="90000"/>
              </a:lnSpc>
              <a:spcAft>
                <a:spcPts val="600"/>
              </a:spcAft>
            </a:pPr>
            <a:r>
              <a:rPr lang="en-US" sz="1800" dirty="0">
                <a:solidFill>
                  <a:schemeClr val="bg1"/>
                </a:solidFill>
              </a:rPr>
              <a:t>But, with voice in background, can be useful</a:t>
            </a:r>
          </a:p>
        </p:txBody>
      </p:sp>
      <p:sp>
        <p:nvSpPr>
          <p:cNvPr id="4" name="Rectangle 3">
            <a:extLst>
              <a:ext uri="{FF2B5EF4-FFF2-40B4-BE49-F238E27FC236}">
                <a16:creationId xmlns:a16="http://schemas.microsoft.com/office/drawing/2014/main" id="{794F82EC-9CE4-4EB9-A3BF-1272D7740477}"/>
              </a:ext>
            </a:extLst>
          </p:cNvPr>
          <p:cNvSpPr/>
          <p:nvPr/>
        </p:nvSpPr>
        <p:spPr>
          <a:xfrm>
            <a:off x="4001549" y="1618924"/>
            <a:ext cx="4932726" cy="2308324"/>
          </a:xfrm>
          <a:prstGeom prst="rect">
            <a:avLst/>
          </a:prstGeom>
        </p:spPr>
        <p:txBody>
          <a:bodyPr wrap="square">
            <a:spAutoFit/>
          </a:bodyPr>
          <a:lstStyle/>
          <a:p>
            <a:r>
              <a:rPr lang="en-US" sz="1600" dirty="0">
                <a:solidFill>
                  <a:schemeClr val="bg1"/>
                </a:solidFill>
                <a:latin typeface="Titillium Web" panose="020B0604020202020204" charset="0"/>
              </a:rPr>
              <a:t>That’s because you have only a limited time and limited medium. In television you put a graphic on the screen and it is likely it will only be there for 10 seconds or less. Thus it has to be crafted carefully to get the information across, but be simple and clear enough that a viewer can digest it quickly. That’s not easy. But visual data is highly useful because it allows you to put more detailed information on the screen while describing it generally by voice. </a:t>
            </a:r>
          </a:p>
        </p:txBody>
      </p:sp>
      <p:sp>
        <p:nvSpPr>
          <p:cNvPr id="10" name="Google Shape;809;p19">
            <a:extLst>
              <a:ext uri="{FF2B5EF4-FFF2-40B4-BE49-F238E27FC236}">
                <a16:creationId xmlns:a16="http://schemas.microsoft.com/office/drawing/2014/main" id="{24BEE171-F9C4-4C35-BF78-013D5BF5B138}"/>
              </a:ext>
            </a:extLst>
          </p:cNvPr>
          <p:cNvSpPr/>
          <p:nvPr/>
        </p:nvSpPr>
        <p:spPr>
          <a:xfrm>
            <a:off x="8586411" y="61431"/>
            <a:ext cx="438643" cy="841576"/>
          </a:xfrm>
          <a:prstGeom prst="rect">
            <a:avLst/>
          </a:prstGeom>
        </p:spPr>
        <p:txBody>
          <a:bodyPr>
            <a:prstTxWarp prst="textPlain">
              <a:avLst/>
            </a:prstTxWarp>
          </a:bodyPr>
          <a:lstStyle/>
          <a:p>
            <a:pPr lvl="0" algn="ctr"/>
            <a:r>
              <a:rPr lang="en-US" b="1" i="0" dirty="0">
                <a:ln>
                  <a:noFill/>
                </a:ln>
                <a:solidFill>
                  <a:srgbClr val="6E86B6"/>
                </a:solidFill>
                <a:latin typeface="Ebrima" panose="02000000000000000000" pitchFamily="2" charset="0"/>
                <a:ea typeface="Ebrima" panose="02000000000000000000" pitchFamily="2" charset="0"/>
                <a:cs typeface="Ebrima" panose="02000000000000000000" pitchFamily="2" charset="0"/>
              </a:rPr>
              <a:t>I</a:t>
            </a:r>
            <a:endParaRPr b="1" i="0" dirty="0">
              <a:ln>
                <a:noFill/>
              </a:ln>
              <a:solidFill>
                <a:srgbClr val="6E86B6"/>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41340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Thaliard template">
  <a:themeElements>
    <a:clrScheme name="SASSI">
      <a:dk1>
        <a:srgbClr val="000000"/>
      </a:dk1>
      <a:lt1>
        <a:srgbClr val="FFFFFF"/>
      </a:lt1>
      <a:dk2>
        <a:srgbClr val="666666"/>
      </a:dk2>
      <a:lt2>
        <a:srgbClr val="CCCCCC"/>
      </a:lt2>
      <a:accent1>
        <a:srgbClr val="6E86B6"/>
      </a:accent1>
      <a:accent2>
        <a:srgbClr val="F7EA8D"/>
      </a:accent2>
      <a:accent3>
        <a:srgbClr val="8BAB42"/>
      </a:accent3>
      <a:accent4>
        <a:srgbClr val="57A7B5"/>
      </a:accent4>
      <a:accent5>
        <a:srgbClr val="B1C8CF"/>
      </a:accent5>
      <a:accent6>
        <a:srgbClr val="963334"/>
      </a:accent6>
      <a:hlink>
        <a:srgbClr val="BBD188"/>
      </a:hlink>
      <a:folHlink>
        <a:srgbClr val="6611CC"/>
      </a:folHlink>
    </a:clrScheme>
    <a:fontScheme name="SASSI">
      <a:majorFont>
        <a:latin typeface="Titillium Web ExtraLight"/>
        <a:ea typeface=""/>
        <a:cs typeface=""/>
      </a:majorFont>
      <a:minorFont>
        <a:latin typeface="Titillium We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95429AFC7FBC40AB8ED702CB1896E4" ma:contentTypeVersion="15" ma:contentTypeDescription="Create a new document." ma:contentTypeScope="" ma:versionID="7f90368e50f402a8bff4583a34e4c239">
  <xsd:schema xmlns:xsd="http://www.w3.org/2001/XMLSchema" xmlns:xs="http://www.w3.org/2001/XMLSchema" xmlns:p="http://schemas.microsoft.com/office/2006/metadata/properties" xmlns:ns3="848783eb-f6e8-4fe0-ac4d-fd2a86937e04" xmlns:ns4="aba9e67e-b9a0-48ee-8036-26c8266358cb" targetNamespace="http://schemas.microsoft.com/office/2006/metadata/properties" ma:root="true" ma:fieldsID="87d0919eec4f540f7677633660d546fd" ns3:_="" ns4:_="">
    <xsd:import namespace="848783eb-f6e8-4fe0-ac4d-fd2a86937e04"/>
    <xsd:import namespace="aba9e67e-b9a0-48ee-8036-26c8266358cb"/>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8783eb-f6e8-4fe0-ac4d-fd2a86937e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ba9e67e-b9a0-48ee-8036-26c8266358c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0CE4A0-D978-4E31-B8CD-637E5FCD1EE8}">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848783eb-f6e8-4fe0-ac4d-fd2a86937e04"/>
    <ds:schemaRef ds:uri="http://schemas.openxmlformats.org/package/2006/metadata/core-properties"/>
    <ds:schemaRef ds:uri="http://purl.org/dc/dcmitype/"/>
    <ds:schemaRef ds:uri="aba9e67e-b9a0-48ee-8036-26c8266358cb"/>
    <ds:schemaRef ds:uri="http://www.w3.org/XML/1998/namespace"/>
    <ds:schemaRef ds:uri="http://purl.org/dc/elements/1.1/"/>
  </ds:schemaRefs>
</ds:datastoreItem>
</file>

<file path=customXml/itemProps2.xml><?xml version="1.0" encoding="utf-8"?>
<ds:datastoreItem xmlns:ds="http://schemas.openxmlformats.org/officeDocument/2006/customXml" ds:itemID="{0518BEA2-1D3C-4040-8DEB-ED8892A05A6A}">
  <ds:schemaRefs>
    <ds:schemaRef ds:uri="http://schemas.microsoft.com/sharepoint/v3/contenttype/forms"/>
  </ds:schemaRefs>
</ds:datastoreItem>
</file>

<file path=customXml/itemProps3.xml><?xml version="1.0" encoding="utf-8"?>
<ds:datastoreItem xmlns:ds="http://schemas.openxmlformats.org/officeDocument/2006/customXml" ds:itemID="{A6C6B378-10DA-410C-B536-E70061B4A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8783eb-f6e8-4fe0-ac4d-fd2a86937e04"/>
    <ds:schemaRef ds:uri="aba9e67e-b9a0-48ee-8036-26c8266358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1413</TotalTime>
  <Words>8361</Words>
  <Application>Microsoft Office PowerPoint</Application>
  <PresentationFormat>On-screen Show (16:9)</PresentationFormat>
  <Paragraphs>569</Paragraphs>
  <Slides>66</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Titillium Web ExtraLight</vt:lpstr>
      <vt:lpstr>Ebrima</vt:lpstr>
      <vt:lpstr>Titillium Web</vt:lpstr>
      <vt:lpstr>Bahnschrift</vt:lpstr>
      <vt:lpstr>Arial</vt:lpstr>
      <vt:lpstr>Thaliard template</vt:lpstr>
      <vt:lpstr>Data (Mis) Visualization</vt:lpstr>
      <vt:lpstr>Data Viz &amp; Impact</vt:lpstr>
      <vt:lpstr>PowerPoint Presentation</vt:lpstr>
      <vt:lpstr>PowerPoint Presentation</vt:lpstr>
      <vt:lpstr>Panelist Introductions</vt:lpstr>
      <vt:lpstr>PowerPoint Presentation</vt:lpstr>
      <vt:lpstr>Newspaper Graphic</vt:lpstr>
      <vt:lpstr>But it can get too busy, even in print</vt:lpstr>
      <vt:lpstr>Broadcast Limitations</vt:lpstr>
      <vt:lpstr>For Example: A Nice TV Graphic</vt:lpstr>
      <vt:lpstr>Weather Graphics</vt:lpstr>
      <vt:lpstr>It’s busy, but at least one sport</vt:lpstr>
      <vt:lpstr>Criminally Busy Graphics</vt:lpstr>
      <vt:lpstr>PowerPoint Presentation</vt:lpstr>
      <vt:lpstr>PowerPoint Presentation</vt:lpstr>
      <vt:lpstr>PowerPoint Presentation</vt:lpstr>
      <vt:lpstr>PowerPoint Presentation</vt:lpstr>
      <vt:lpstr>PowerPoint Presentation</vt:lpstr>
      <vt:lpstr>PowerPoint Presentation</vt:lpstr>
      <vt:lpstr>Key Ideas Regarding the Nature of Science</vt:lpstr>
      <vt:lpstr>Coronavirus Disease 2019 (COVID-19)</vt:lpstr>
      <vt:lpstr>Our Challenge: </vt:lpstr>
      <vt:lpstr>PowerPoint Presentation</vt:lpstr>
      <vt:lpstr>PowerPoint Presentation</vt:lpstr>
      <vt:lpstr>PowerPoint Presentation</vt:lpstr>
      <vt:lpstr>The Dilemma </vt:lpstr>
      <vt:lpstr>What do we know?</vt:lpstr>
      <vt:lpstr>How contagious is coronavirus?</vt:lpstr>
      <vt:lpstr>PowerPoint Presentation</vt:lpstr>
      <vt:lpstr>The Learning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Panelist Questions</vt:lpstr>
      <vt:lpstr>PowerPoint Presentation</vt:lpstr>
      <vt:lpstr>PowerPoint Presentation</vt:lpstr>
      <vt:lpstr>PowerPoint Presentation</vt:lpstr>
      <vt:lpstr>PowerPoint Presentation</vt:lpstr>
      <vt:lpstr>PowerPoint Presentation</vt:lpstr>
      <vt:lpstr>PowerPoint Presentation</vt:lpstr>
      <vt:lpstr>Panelist Questions</vt:lpstr>
      <vt:lpstr>PowerPoint Presentation</vt:lpstr>
      <vt:lpstr>PowerPoint Presentation</vt:lpstr>
      <vt:lpstr>PowerPoint Presentation</vt:lpstr>
      <vt:lpstr>Panelist Questions</vt:lpstr>
      <vt:lpstr>PowerPoint Presentation</vt:lpstr>
      <vt:lpstr>PowerPoint Presentation</vt:lpstr>
      <vt:lpstr>PowerPoint Presentation</vt:lpstr>
      <vt:lpstr>Individual Question</vt:lpstr>
      <vt:lpstr>PowerPoint Presentation</vt:lpstr>
      <vt:lpstr>PowerPoint Presentation</vt:lpstr>
      <vt:lpstr>Individual Question</vt:lpstr>
      <vt:lpstr>ACRL Visual Literacy Competency Standards</vt:lpstr>
      <vt:lpstr>Visual Literacy and Academic Libraries</vt:lpstr>
      <vt:lpstr>Individual Question</vt:lpstr>
      <vt:lpstr>PowerPoint Presentation</vt:lpstr>
      <vt:lpstr>Individual Question</vt:lpstr>
      <vt:lpstr>PowerPoint Presentation</vt:lpstr>
      <vt:lpstr>PowerPoint Presentation</vt:lpstr>
      <vt:lpstr>Contact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(Mis) Visualization</dc:title>
  <dc:creator>Webber, Nicole</dc:creator>
  <cp:lastModifiedBy>Endres, Thomas</cp:lastModifiedBy>
  <cp:revision>3</cp:revision>
  <dcterms:modified xsi:type="dcterms:W3CDTF">2020-03-17T00:13:38Z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0x010100CA95429AFC7FBC40AB8ED702CB1896E4</vt:lpwstr>
  </property>
</Properties>
</file>