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3a39ccf1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3a39ccf1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3a39ccf1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3a39ccf1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a39ccf1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a39ccf1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3a39ccf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3a39ccf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a39ccf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a39ccf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678" l="27644" r="9124" t="31503"/>
          <a:stretch/>
        </p:blipFill>
        <p:spPr>
          <a:xfrm>
            <a:off x="0" y="0"/>
            <a:ext cx="9144001" cy="510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5447" l="27644" r="9124" t="31500"/>
          <a:stretch/>
        </p:blipFill>
        <p:spPr>
          <a:xfrm>
            <a:off x="0" y="0"/>
            <a:ext cx="9144001" cy="512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5208" l="27385" r="9383" t="31504"/>
          <a:stretch/>
        </p:blipFill>
        <p:spPr>
          <a:xfrm>
            <a:off x="0" y="0"/>
            <a:ext cx="91397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779550" y="3048425"/>
            <a:ext cx="11652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$36,863.46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5680" l="27646" r="9261" t="31267"/>
          <a:stretch/>
        </p:blipFill>
        <p:spPr>
          <a:xfrm>
            <a:off x="0" y="0"/>
            <a:ext cx="9154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5215" l="27384" r="9123" t="31029"/>
          <a:stretch/>
        </p:blipFill>
        <p:spPr>
          <a:xfrm>
            <a:off x="0" y="0"/>
            <a:ext cx="91102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5675" l="27513" r="9525" t="31269"/>
          <a:stretch/>
        </p:blipFill>
        <p:spPr>
          <a:xfrm>
            <a:off x="0" y="0"/>
            <a:ext cx="91354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