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41"/>
  </p:notesMasterIdLst>
  <p:handoutMasterIdLst>
    <p:handoutMasterId r:id="rId42"/>
  </p:handoutMasterIdLst>
  <p:sldIdLst>
    <p:sldId id="1404" r:id="rId5"/>
    <p:sldId id="383" r:id="rId6"/>
    <p:sldId id="1538" r:id="rId7"/>
    <p:sldId id="1427" r:id="rId8"/>
    <p:sldId id="1539" r:id="rId9"/>
    <p:sldId id="1562" r:id="rId10"/>
    <p:sldId id="1564" r:id="rId11"/>
    <p:sldId id="1412" r:id="rId12"/>
    <p:sldId id="1519" r:id="rId13"/>
    <p:sldId id="1567" r:id="rId14"/>
    <p:sldId id="1568" r:id="rId15"/>
    <p:sldId id="1574" r:id="rId16"/>
    <p:sldId id="1576" r:id="rId17"/>
    <p:sldId id="1565" r:id="rId18"/>
    <p:sldId id="1520" r:id="rId19"/>
    <p:sldId id="1523" r:id="rId20"/>
    <p:sldId id="1524" r:id="rId21"/>
    <p:sldId id="1526" r:id="rId22"/>
    <p:sldId id="1525" r:id="rId23"/>
    <p:sldId id="1527" r:id="rId24"/>
    <p:sldId id="1472" r:id="rId25"/>
    <p:sldId id="1512" r:id="rId26"/>
    <p:sldId id="1516" r:id="rId27"/>
    <p:sldId id="1571" r:id="rId28"/>
    <p:sldId id="1535" r:id="rId29"/>
    <p:sldId id="1572" r:id="rId30"/>
    <p:sldId id="1511" r:id="rId31"/>
    <p:sldId id="1513" r:id="rId32"/>
    <p:sldId id="1467" r:id="rId33"/>
    <p:sldId id="1514" r:id="rId34"/>
    <p:sldId id="1575" r:id="rId35"/>
    <p:sldId id="1515" r:id="rId36"/>
    <p:sldId id="1573" r:id="rId37"/>
    <p:sldId id="1556" r:id="rId38"/>
    <p:sldId id="1578" r:id="rId39"/>
    <p:sldId id="1570" r:id="rId40"/>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9BCF8C74-D4CB-4141-86D3-3F64C3C03E27}">
          <p14:sldIdLst>
            <p14:sldId id="1404"/>
            <p14:sldId id="383"/>
            <p14:sldId id="1538"/>
            <p14:sldId id="1427"/>
            <p14:sldId id="1539"/>
            <p14:sldId id="1562"/>
            <p14:sldId id="1564"/>
            <p14:sldId id="1412"/>
            <p14:sldId id="1519"/>
            <p14:sldId id="1567"/>
            <p14:sldId id="1568"/>
            <p14:sldId id="1574"/>
            <p14:sldId id="1576"/>
            <p14:sldId id="1565"/>
            <p14:sldId id="1520"/>
            <p14:sldId id="1523"/>
            <p14:sldId id="1524"/>
            <p14:sldId id="1526"/>
            <p14:sldId id="1525"/>
            <p14:sldId id="1527"/>
            <p14:sldId id="1472"/>
            <p14:sldId id="1512"/>
            <p14:sldId id="1516"/>
            <p14:sldId id="1571"/>
            <p14:sldId id="1535"/>
            <p14:sldId id="1572"/>
            <p14:sldId id="1511"/>
            <p14:sldId id="1513"/>
            <p14:sldId id="1467"/>
            <p14:sldId id="1514"/>
            <p14:sldId id="1575"/>
            <p14:sldId id="1515"/>
            <p14:sldId id="1573"/>
            <p14:sldId id="1556"/>
            <p14:sldId id="1578"/>
            <p14:sldId id="1570"/>
          </p14:sldIdLst>
        </p14:section>
      </p14:sectionLst>
    </p:ext>
    <p:ext uri="{EFAFB233-063F-42B5-8137-9DF3F51BA10A}">
      <p15:sldGuideLst xmlns:p15="http://schemas.microsoft.com/office/powerpoint/2012/main">
        <p15:guide id="2" pos="192" userDrawn="1">
          <p15:clr>
            <a:srgbClr val="A4A3A4"/>
          </p15:clr>
        </p15:guide>
        <p15:guide id="3" pos="2904" userDrawn="1">
          <p15:clr>
            <a:srgbClr val="A4A3A4"/>
          </p15:clr>
        </p15:guide>
        <p15:guide id="4" orient="horz" pos="2184" userDrawn="1">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n Chrischilles" initials="BC" lastIdx="265" clrIdx="0">
    <p:extLst>
      <p:ext uri="{19B8F6BF-5375-455C-9EA6-DF929625EA0E}">
        <p15:presenceInfo xmlns:p15="http://schemas.microsoft.com/office/powerpoint/2012/main" userId="Ben Chrischilles" providerId="None"/>
      </p:ext>
    </p:extLst>
  </p:cmAuthor>
  <p:cmAuthor id="2" name="Rosemaria Martinelli" initials="RM" lastIdx="26" clrIdx="1">
    <p:extLst>
      <p:ext uri="{19B8F6BF-5375-455C-9EA6-DF929625EA0E}">
        <p15:presenceInfo xmlns:p15="http://schemas.microsoft.com/office/powerpoint/2012/main" userId="S-1-5-21-1275210071-583907252-725345543-70575" providerId="AD"/>
      </p:ext>
    </p:extLst>
  </p:cmAuthor>
  <p:cmAuthor id="3" name="Gabe Olszewski" initials="GO" lastIdx="5" clrIdx="2">
    <p:extLst>
      <p:ext uri="{19B8F6BF-5375-455C-9EA6-DF929625EA0E}">
        <p15:presenceInfo xmlns:p15="http://schemas.microsoft.com/office/powerpoint/2012/main" userId="S-1-5-21-1275210071-583907252-725345543-185657" providerId="AD"/>
      </p:ext>
    </p:extLst>
  </p:cmAuthor>
  <p:cmAuthor id="4" name="Ben Chrischilles" initials="BC [2]" lastIdx="243" clrIdx="3">
    <p:extLst>
      <p:ext uri="{19B8F6BF-5375-455C-9EA6-DF929625EA0E}">
        <p15:presenceInfo xmlns:p15="http://schemas.microsoft.com/office/powerpoint/2012/main" userId="S::bchrischilles@huronconsultinggroup.com::b3b1a425-fb56-4caf-bfe0-cc722f4655e2" providerId="AD"/>
      </p:ext>
    </p:extLst>
  </p:cmAuthor>
  <p:cmAuthor id="5" name="Madeline Pongor" initials="MP" lastIdx="5" clrIdx="4">
    <p:extLst>
      <p:ext uri="{19B8F6BF-5375-455C-9EA6-DF929625EA0E}">
        <p15:presenceInfo xmlns:p15="http://schemas.microsoft.com/office/powerpoint/2012/main" userId="S::mpongor@huronconsultinggroup.com::66708eaf-ceec-4ef4-878b-de4e28ee8372" providerId="AD"/>
      </p:ext>
    </p:extLst>
  </p:cmAuthor>
  <p:cmAuthor id="6" name="Megan Ouimet" initials="MO" lastIdx="4" clrIdx="5">
    <p:extLst>
      <p:ext uri="{19B8F6BF-5375-455C-9EA6-DF929625EA0E}">
        <p15:presenceInfo xmlns:p15="http://schemas.microsoft.com/office/powerpoint/2012/main" userId="S-1-5-21-1275210071-583907252-725345543-172615" providerId="AD"/>
      </p:ext>
    </p:extLst>
  </p:cmAuthor>
  <p:cmAuthor id="7" name="Megan Ouimet" initials="MO [2]" lastIdx="163" clrIdx="6">
    <p:extLst>
      <p:ext uri="{19B8F6BF-5375-455C-9EA6-DF929625EA0E}">
        <p15:presenceInfo xmlns:p15="http://schemas.microsoft.com/office/powerpoint/2012/main" userId="S::mouimet@huronconsultinggroup.com::a8dc810f-cd27-41d4-8de6-818736e2442e" providerId="AD"/>
      </p:ext>
    </p:extLst>
  </p:cmAuthor>
  <p:cmAuthor id="8" name="Palak Bhandari" initials="PB" lastIdx="111" clrIdx="7">
    <p:extLst>
      <p:ext uri="{19B8F6BF-5375-455C-9EA6-DF929625EA0E}">
        <p15:presenceInfo xmlns:p15="http://schemas.microsoft.com/office/powerpoint/2012/main" userId="S::pbhandari@huronconsultinggroup.com::56721937-7358-42a0-a627-049a8cea5be7" providerId="AD"/>
      </p:ext>
    </p:extLst>
  </p:cmAuthor>
  <p:cmAuthor id="9" name="Lynnette McLaughlin" initials="LM" lastIdx="10" clrIdx="8">
    <p:extLst>
      <p:ext uri="{19B8F6BF-5375-455C-9EA6-DF929625EA0E}">
        <p15:presenceInfo xmlns:p15="http://schemas.microsoft.com/office/powerpoint/2012/main" userId="S::lmclaughlin@huronconsultinggroup.com::e0bf9c59-b995-418a-92af-77bd26181563" providerId="AD"/>
      </p:ext>
    </p:extLst>
  </p:cmAuthor>
  <p:cmAuthor id="10" name="Rosemaria Martinelli" initials="RM [2]" lastIdx="22" clrIdx="9">
    <p:extLst>
      <p:ext uri="{19B8F6BF-5375-455C-9EA6-DF929625EA0E}">
        <p15:presenceInfo xmlns:p15="http://schemas.microsoft.com/office/powerpoint/2012/main" userId="S::rmartinelli@huronconsultinggroup.com::767b4c49-4884-43db-baf2-593d9774570e" providerId="AD"/>
      </p:ext>
    </p:extLst>
  </p:cmAuthor>
  <p:cmAuthor id="11" name="Rosemaria Martinelli" initials="RM [3]" lastIdx="31" clrIdx="10">
    <p:extLst>
      <p:ext uri="{19B8F6BF-5375-455C-9EA6-DF929625EA0E}">
        <p15:presenceInfo xmlns:p15="http://schemas.microsoft.com/office/powerpoint/2012/main" userId="Rosemaria Martinelli" providerId="None"/>
      </p:ext>
    </p:extLst>
  </p:cmAuthor>
  <p:cmAuthor id="12" name="Ben Chrischilles" initials="BC [3]" lastIdx="7" clrIdx="11">
    <p:extLst>
      <p:ext uri="{19B8F6BF-5375-455C-9EA6-DF929625EA0E}">
        <p15:presenceInfo xmlns:p15="http://schemas.microsoft.com/office/powerpoint/2012/main" userId="S-1-5-21-1275210071-583907252-725345543-179199" providerId="AD"/>
      </p:ext>
    </p:extLst>
  </p:cmAuthor>
  <p:cmAuthor id="13" name="mouimet@huronconsultinggroup.com" initials="m" lastIdx="1" clrIdx="12">
    <p:extLst>
      <p:ext uri="{19B8F6BF-5375-455C-9EA6-DF929625EA0E}">
        <p15:presenceInfo xmlns:p15="http://schemas.microsoft.com/office/powerpoint/2012/main" userId="mouimet@huronconsultinggroup.com"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BD36"/>
    <a:srgbClr val="CBCDD2"/>
    <a:srgbClr val="012D5B"/>
    <a:srgbClr val="00558C"/>
    <a:srgbClr val="FEFEFE"/>
    <a:srgbClr val="DDEBF7"/>
    <a:srgbClr val="0F459D"/>
    <a:srgbClr val="4E2685"/>
    <a:srgbClr val="5C069C"/>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78A4B28-56DE-4337-A53D-3B593CAE07B5}" v="438" dt="2020-06-24T18:52:48.567"/>
    <p1510:client id="{0B839122-DCCE-4DE6-8BFA-2B9E62701030}" v="76" dt="2020-06-10T21:04:06.201"/>
    <p1510:client id="{0CE06EE7-7178-4419-807E-C1211899C21F}" v="1425" dt="2020-06-11T22:51:08.913"/>
    <p1510:client id="{0FBA0369-E240-AF02-AF75-9C28F201E60C}" v="186" dt="2020-06-26T21:36:11.686"/>
    <p1510:client id="{0FF8607D-F540-4DDC-9BF5-E2B23C073876}" v="292" dt="2020-06-24T21:18:07.981"/>
    <p1510:client id="{108719DE-36C5-40AD-A6FF-8F713A399B75}" v="8" dt="2020-07-06T21:19:11.009"/>
    <p1510:client id="{155324AA-0139-4A49-888F-EA2E8DB42DCB}" v="31" dt="2020-06-24T17:15:43.138"/>
    <p1510:client id="{1713641B-3DA6-4E9B-AC2C-F68A737CED22}" v="30" dt="2020-06-24T17:35:59.502"/>
    <p1510:client id="{1B54D7C3-0ED4-4CDD-BDB1-BD3ADBA4B1A2}" v="4" dt="2020-06-25T20:54:40.390"/>
    <p1510:client id="{1C91BBE3-D0A7-4B34-8A8E-CC59E30E1AA0}" v="7" dt="2020-06-24T23:02:52.248"/>
    <p1510:client id="{1D44DD95-8A98-48A4-BF09-41724E3E9198}" v="72" dt="2020-06-24T22:37:17.850"/>
    <p1510:client id="{1EF6D598-4D22-451B-9BB1-F8E13014C031}" v="127" dt="2020-06-24T18:18:44.029"/>
    <p1510:client id="{239E5601-4657-44D7-803E-43441E380590}" v="79" dt="2020-06-24T22:34:57.666"/>
    <p1510:client id="{297DB06D-D9A2-935E-66E7-464DCF728419}" v="6014" dt="2020-06-23T22:43:46.501"/>
    <p1510:client id="{29BC4C0A-D328-4386-B1A9-394E03A714C1}" v="157" dt="2020-06-24T22:54:35.613"/>
    <p1510:client id="{2CB7A60F-0579-4426-B417-8816327054DF}" v="53" dt="2020-06-24T23:00:09.619"/>
    <p1510:client id="{309EF1A9-C3C2-482F-AC2C-008EB97FBB0B}" v="45" dt="2020-06-24T17:51:52.551"/>
    <p1510:client id="{30B49481-9F9A-4D1D-AC36-C9F7D5B38013}" v="984" dt="2020-06-25T20:38:04.826"/>
    <p1510:client id="{327E1D63-6920-4943-A013-D4F701DB7F6E}" v="285" dt="2020-06-24T18:15:57.297"/>
    <p1510:client id="{337FFF86-462B-4C12-A6A9-51E0A71947A8}" v="31" dt="2020-06-24T16:57:16.443"/>
    <p1510:client id="{3C481566-B28B-4368-98ED-5781A9C8E6F0}" v="528" dt="2020-06-25T21:10:02.339"/>
    <p1510:client id="{3E16ADAE-1AA3-428D-9294-F036A764ED12}" v="30" dt="2020-06-24T17:33:29.565"/>
    <p1510:client id="{468082C7-5EC9-4DED-A9B8-B744EE7E1C09}" v="278" dt="2020-06-24T21:21:01.682"/>
    <p1510:client id="{4682BED1-663C-4E2A-B55D-0AA75E355F8B}" v="34" dt="2020-06-24T17:18:04.799"/>
    <p1510:client id="{546CD891-0694-454F-9C03-71E43D735F58}" v="29" dt="2020-06-24T19:26:41.398"/>
    <p1510:client id="{54F2D5A6-A2FB-47D0-A27B-2B7810A5BD13}" v="50" dt="2020-06-22T18:45:53.906"/>
    <p1510:client id="{5D0BCF35-FC02-4712-BE61-96EB8B43AEC4}" v="347" dt="2020-07-22T21:25:20.336"/>
    <p1510:client id="{5F898A8E-97B9-4B98-97FA-6EFBBA970036}" v="172" dt="2020-07-08T19:39:11.573"/>
    <p1510:client id="{61D14AE3-289B-4ED3-A35F-ED39162C211C}" v="62" dt="2020-06-24T19:25:10.141"/>
    <p1510:client id="{6331C23C-949C-49F0-88E6-6E322DF430F5}" v="92" dt="2020-06-26T21:19:18.225"/>
    <p1510:client id="{638DEE5C-A283-41A4-B4D5-FD1F79D17A80}" v="211" dt="2020-06-17T17:15:16.458"/>
    <p1510:client id="{6480A2CD-11D9-45BE-86E8-81C9B0326A50}" v="260" dt="2020-06-24T18:58:01.733"/>
    <p1510:client id="{693708F0-A087-4ED0-9DA2-FA99510BF038}" v="278" dt="2020-06-24T21:53:27.915"/>
    <p1510:client id="{6E5AE7DC-9EF6-4BC6-A5B5-BFE4ED1596AA}" v="105" dt="2020-06-24T17:58:25.464"/>
    <p1510:client id="{70AD662D-4892-45C9-954D-865504236672}" v="240" dt="2020-06-24T19:18:07.049"/>
    <p1510:client id="{7164989D-5EC9-4CC0-9899-D99B21D445D7}" v="38" dt="2020-06-24T18:22:44.548"/>
    <p1510:client id="{72E62C8B-DED1-4DFD-9282-B7460CF87710}" v="65" dt="2020-06-25T20:53:03.127"/>
    <p1510:client id="{81E445E9-EB37-4969-B59C-D7A518AC718E}" v="308" dt="2020-07-06T21:15:06.747"/>
    <p1510:client id="{82861A77-D581-47BD-9C03-D019B14F7DCE}" v="1004" dt="2020-06-24T17:24:49.851"/>
    <p1510:client id="{8C9C45B2-8A42-47B0-A830-EF44B6D4C204}" v="218" dt="2020-06-24T22:43:19.044"/>
    <p1510:client id="{901D4C2E-532E-40F7-B90F-79ED6225D8F5}" v="1037" dt="2020-06-11T19:54:17.946"/>
    <p1510:client id="{99FA62D9-1E0D-8A5D-CAB9-5B681E94E12E}" v="2" dt="2020-06-29T16:46:54.109"/>
    <p1510:client id="{9CB71AC3-10C2-4B4E-947C-30164393DDA2}" v="26" dt="2020-06-24T17:38:33.961"/>
    <p1510:client id="{9E0B062A-DFDF-453D-93DB-2D0686050431}" v="27" dt="2020-06-24T18:26:25.543"/>
    <p1510:client id="{A2EF9866-9B59-44F1-8843-33BA9D82D38E}" v="64" dt="2020-06-24T17:20:32.623"/>
    <p1510:client id="{AB41CFD1-45AA-4F7D-A079-0A7D763491D2}" v="67" dt="2020-06-24T19:36:12.561"/>
    <p1510:client id="{ACA8D137-5964-4CCB-B00B-B75AFDBF526F}" v="171" dt="2020-06-24T17:40:15.872"/>
    <p1510:client id="{B5A94833-7E30-4DAF-A59C-A28383E487E8}" v="119" dt="2020-06-24T19:20:11.269"/>
    <p1510:client id="{B672F2D4-007A-4A1A-86AA-C71B8CDE97F0}" v="162" dt="2020-07-08T19:33:36.887"/>
    <p1510:client id="{BF484680-85E2-4408-8BFC-D8F6164B74F9}" v="26" dt="2020-06-24T19:14:43.365"/>
    <p1510:client id="{C2E9DE6B-1D62-4B1B-A1D6-2389610BC5A8}" v="155" dt="2020-06-24T19:03:07.597"/>
    <p1510:client id="{C703D5D2-7CF9-4D52-8D57-3ADF62F1ECEF}" v="2678" dt="2020-06-11T22:40:00.435"/>
    <p1510:client id="{CF62AF80-1927-4C33-B270-AF5A4A149421}" v="238" dt="2020-06-26T21:17:21.743"/>
    <p1510:client id="{D27E2DD4-1218-4A02-9080-FBD8E00B3D97}" v="29" dt="2020-06-24T18:20:23.126"/>
    <p1510:client id="{D34D616D-67A7-46B8-95E5-98FAC8AB4BFD}" v="8" dt="2020-06-24T19:38:15.298"/>
    <p1510:client id="{D919ED1E-CC0E-4D8D-A217-C223EE4764B4}" v="34" dt="2020-06-24T21:56:37.783"/>
    <p1510:client id="{D96FD4B7-DFEB-4618-83DB-30A1EDF7BC96}" v="242" dt="2020-07-21T16:38:04.753"/>
    <p1510:client id="{E0E3B546-4A1F-4426-BA7A-77130BE7E41B}" v="32" dt="2020-06-25T21:13:26.139"/>
    <p1510:client id="{E39F5408-6BD6-4F6D-9969-6C8293A192A2}" v="229" dt="2020-06-25T20:25:30.459"/>
    <p1510:client id="{E62484D2-44E5-4CDE-BFB1-320CDF48CC1E}" v="227" dt="2020-06-29T16:16:45.121"/>
    <p1510:client id="{EB11352C-7504-4770-9401-15E861590B03}" v="164" dt="2020-06-22T18:42:10.737"/>
    <p1510:client id="{EC3C6F25-ECF6-4806-A18C-CC0AF1496A18}" v="5289" dt="2020-06-22T18:19:43.435"/>
    <p1510:client id="{EF9D91F1-2F5C-43A4-8909-17D2CB1C0952}" v="61" dt="2020-06-24T17:04:14.368"/>
    <p1510:client id="{F0CAA3C4-E149-4673-8D79-6AA14A53B546}" v="93" dt="2020-06-24T22:46:05.953"/>
    <p1510:client id="{F4E8D00F-919A-49EF-B7DE-F7448AE3EA1B}" v="38" dt="2020-07-08T21:40:05.177"/>
    <p1510:client id="{F6D3CB17-2018-4875-BC1A-118A18342D1F}" v="31" dt="2020-06-24T19:23:30.659"/>
    <p1510:client id="{F7E0D282-84D3-49C9-8A89-464473B75355}" v="1159" dt="2020-06-17T17:12:44.158"/>
    <p1510:client id="{F8FE2DFA-2BA1-4391-A5CD-84DE5DDEE47E}" v="105" dt="2020-06-24T17:46:51.150"/>
    <p1510:client id="{FA1CDB39-90C6-4999-B073-2F603D6C510E}" v="584" dt="2020-06-29T23:12:55.138"/>
    <p1510:client id="{FC300E77-662A-4196-9BF5-566250D0EE8C}" v="39" dt="2020-06-24T18:10:42.63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pos="192"/>
        <p:guide pos="2904"/>
        <p:guide orient="horz" pos="2184"/>
      </p:guideLst>
    </p:cSldViewPr>
  </p:slideViewPr>
  <p:notesViewPr>
    <p:cSldViewPr snapToGrid="0">
      <p:cViewPr>
        <p:scale>
          <a:sx n="1" d="2"/>
          <a:sy n="1" d="2"/>
        </p:scale>
        <p:origin x="0" y="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handoutMaster" Target="handoutMasters/handoutMaster1.xml"/><Relationship Id="rId47"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commentAuthors" Target="commentAuthors.xml"/><Relationship Id="rId48" Type="http://schemas.microsoft.com/office/2016/11/relationships/changesInfo" Target="changesInfos/changesInfo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heme" Target="theme/theme1.xml"/><Relationship Id="rId20" Type="http://schemas.openxmlformats.org/officeDocument/2006/relationships/slide" Target="slides/slide16.xml"/><Relationship Id="rId41"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rum, Lyndsey" userId="S::lyndsey.crum@unco.edu::7ca973c8-81c4-489b-9db8-c492af0d3809" providerId="AD" clId="Web-{468082C7-5EC9-4DED-A9B8-B744EE7E1C09}"/>
    <pc:docChg chg="modSld">
      <pc:chgData name="Crum, Lyndsey" userId="S::lyndsey.crum@unco.edu::7ca973c8-81c4-489b-9db8-c492af0d3809" providerId="AD" clId="Web-{468082C7-5EC9-4DED-A9B8-B744EE7E1C09}" dt="2020-06-24T21:21:01.682" v="277"/>
      <pc:docMkLst>
        <pc:docMk/>
      </pc:docMkLst>
      <pc:sldChg chg="modSp">
        <pc:chgData name="Crum, Lyndsey" userId="S::lyndsey.crum@unco.edu::7ca973c8-81c4-489b-9db8-c492af0d3809" providerId="AD" clId="Web-{468082C7-5EC9-4DED-A9B8-B744EE7E1C09}" dt="2020-06-24T21:21:01.682" v="277"/>
        <pc:sldMkLst>
          <pc:docMk/>
          <pc:sldMk cId="3378714257" sldId="1565"/>
        </pc:sldMkLst>
        <pc:graphicFrameChg chg="mod modGraphic">
          <ac:chgData name="Crum, Lyndsey" userId="S::lyndsey.crum@unco.edu::7ca973c8-81c4-489b-9db8-c492af0d3809" providerId="AD" clId="Web-{468082C7-5EC9-4DED-A9B8-B744EE7E1C09}" dt="2020-06-24T21:21:01.682" v="277"/>
          <ac:graphicFrameMkLst>
            <pc:docMk/>
            <pc:sldMk cId="3378714257" sldId="1565"/>
            <ac:graphicFrameMk id="2" creationId="{453EB854-3637-418F-BAD7-CD52F8A1401C}"/>
          </ac:graphicFrameMkLst>
        </pc:graphicFrameChg>
      </pc:sldChg>
    </pc:docChg>
  </pc:docChgLst>
  <pc:docChgLst>
    <pc:chgData name="Bowers, Christopher" userId="S::christopher.bowers@unco.edu::e48b9f17-c98c-44bc-a020-2e7f1ad68398" providerId="AD" clId="Web-{F7E0D282-84D3-49C9-8A89-464473B75355}"/>
    <pc:docChg chg="modSld">
      <pc:chgData name="Bowers, Christopher" userId="S::christopher.bowers@unco.edu::e48b9f17-c98c-44bc-a020-2e7f1ad68398" providerId="AD" clId="Web-{F7E0D282-84D3-49C9-8A89-464473B75355}" dt="2020-06-17T17:12:35.158" v="1115"/>
      <pc:docMkLst>
        <pc:docMk/>
      </pc:docMkLst>
      <pc:sldChg chg="modSp">
        <pc:chgData name="Bowers, Christopher" userId="S::christopher.bowers@unco.edu::e48b9f17-c98c-44bc-a020-2e7f1ad68398" providerId="AD" clId="Web-{F7E0D282-84D3-49C9-8A89-464473B75355}" dt="2020-06-17T17:11:22.299" v="1111"/>
        <pc:sldMkLst>
          <pc:docMk/>
          <pc:sldMk cId="2000078798" sldId="1520"/>
        </pc:sldMkLst>
        <pc:graphicFrameChg chg="mod modGraphic">
          <ac:chgData name="Bowers, Christopher" userId="S::christopher.bowers@unco.edu::e48b9f17-c98c-44bc-a020-2e7f1ad68398" providerId="AD" clId="Web-{F7E0D282-84D3-49C9-8A89-464473B75355}" dt="2020-06-17T17:11:22.299" v="1111"/>
          <ac:graphicFrameMkLst>
            <pc:docMk/>
            <pc:sldMk cId="2000078798" sldId="1520"/>
            <ac:graphicFrameMk id="8" creationId="{577B193C-997B-4AEE-A2F3-25513BA30F27}"/>
          </ac:graphicFrameMkLst>
        </pc:graphicFrameChg>
      </pc:sldChg>
      <pc:sldChg chg="modSp">
        <pc:chgData name="Bowers, Christopher" userId="S::christopher.bowers@unco.edu::e48b9f17-c98c-44bc-a020-2e7f1ad68398" providerId="AD" clId="Web-{F7E0D282-84D3-49C9-8A89-464473B75355}" dt="2020-06-17T17:12:35.158" v="1115"/>
        <pc:sldMkLst>
          <pc:docMk/>
          <pc:sldMk cId="4253528661" sldId="1523"/>
        </pc:sldMkLst>
        <pc:graphicFrameChg chg="mod modGraphic">
          <ac:chgData name="Bowers, Christopher" userId="S::christopher.bowers@unco.edu::e48b9f17-c98c-44bc-a020-2e7f1ad68398" providerId="AD" clId="Web-{F7E0D282-84D3-49C9-8A89-464473B75355}" dt="2020-06-17T17:12:35.158" v="1115"/>
          <ac:graphicFrameMkLst>
            <pc:docMk/>
            <pc:sldMk cId="4253528661" sldId="1523"/>
            <ac:graphicFrameMk id="2" creationId="{453EB854-3637-418F-BAD7-CD52F8A1401C}"/>
          </ac:graphicFrameMkLst>
        </pc:graphicFrameChg>
      </pc:sldChg>
    </pc:docChg>
  </pc:docChgLst>
  <pc:docChgLst>
    <pc:chgData name="Torrez, Stephanie" userId="S::stephanie.torrez@unco.edu::e575b631-4901-4901-9d5d-a33a2bfcc3da" providerId="AD" clId="Web-{5F898A8E-97B9-4B98-97FA-6EFBBA970036}"/>
    <pc:docChg chg="modSld">
      <pc:chgData name="Torrez, Stephanie" userId="S::stephanie.torrez@unco.edu::e575b631-4901-4901-9d5d-a33a2bfcc3da" providerId="AD" clId="Web-{5F898A8E-97B9-4B98-97FA-6EFBBA970036}" dt="2020-07-08T19:39:05.011" v="127"/>
      <pc:docMkLst>
        <pc:docMk/>
      </pc:docMkLst>
      <pc:sldChg chg="modSp">
        <pc:chgData name="Torrez, Stephanie" userId="S::stephanie.torrez@unco.edu::e575b631-4901-4901-9d5d-a33a2bfcc3da" providerId="AD" clId="Web-{5F898A8E-97B9-4B98-97FA-6EFBBA970036}" dt="2020-07-08T19:39:05.011" v="127"/>
        <pc:sldMkLst>
          <pc:docMk/>
          <pc:sldMk cId="73661173" sldId="1467"/>
        </pc:sldMkLst>
        <pc:graphicFrameChg chg="mod modGraphic">
          <ac:chgData name="Torrez, Stephanie" userId="S::stephanie.torrez@unco.edu::e575b631-4901-4901-9d5d-a33a2bfcc3da" providerId="AD" clId="Web-{5F898A8E-97B9-4B98-97FA-6EFBBA970036}" dt="2020-07-08T19:39:05.011" v="127"/>
          <ac:graphicFrameMkLst>
            <pc:docMk/>
            <pc:sldMk cId="73661173" sldId="1467"/>
            <ac:graphicFrameMk id="9" creationId="{BF5F82D2-90C6-49B2-BAF2-84D878FCEF85}"/>
          </ac:graphicFrameMkLst>
        </pc:graphicFrameChg>
      </pc:sldChg>
      <pc:sldChg chg="modSp">
        <pc:chgData name="Torrez, Stephanie" userId="S::stephanie.torrez@unco.edu::e575b631-4901-4901-9d5d-a33a2bfcc3da" providerId="AD" clId="Web-{5F898A8E-97B9-4B98-97FA-6EFBBA970036}" dt="2020-07-08T19:38:12.651" v="83"/>
        <pc:sldMkLst>
          <pc:docMk/>
          <pc:sldMk cId="1573284384" sldId="1513"/>
        </pc:sldMkLst>
        <pc:graphicFrameChg chg="mod modGraphic">
          <ac:chgData name="Torrez, Stephanie" userId="S::stephanie.torrez@unco.edu::e575b631-4901-4901-9d5d-a33a2bfcc3da" providerId="AD" clId="Web-{5F898A8E-97B9-4B98-97FA-6EFBBA970036}" dt="2020-07-08T19:38:12.651" v="83"/>
          <ac:graphicFrameMkLst>
            <pc:docMk/>
            <pc:sldMk cId="1573284384" sldId="1513"/>
            <ac:graphicFrameMk id="9" creationId="{057350DA-615C-4975-8002-FE2BC667D0B2}"/>
          </ac:graphicFrameMkLst>
        </pc:graphicFrameChg>
      </pc:sldChg>
    </pc:docChg>
  </pc:docChgLst>
  <pc:docChgLst>
    <pc:chgData name="Crum, Lyndsey" userId="S::lyndsey.crum@unco.edu::7ca973c8-81c4-489b-9db8-c492af0d3809" providerId="AD" clId="Web-{6331C23C-949C-49F0-88E6-6E322DF430F5}"/>
    <pc:docChg chg="modSld">
      <pc:chgData name="Crum, Lyndsey" userId="S::lyndsey.crum@unco.edu::7ca973c8-81c4-489b-9db8-c492af0d3809" providerId="AD" clId="Web-{6331C23C-949C-49F0-88E6-6E322DF430F5}" dt="2020-06-26T21:19:12.944" v="25"/>
      <pc:docMkLst>
        <pc:docMk/>
      </pc:docMkLst>
      <pc:sldChg chg="modSp">
        <pc:chgData name="Crum, Lyndsey" userId="S::lyndsey.crum@unco.edu::7ca973c8-81c4-489b-9db8-c492af0d3809" providerId="AD" clId="Web-{6331C23C-949C-49F0-88E6-6E322DF430F5}" dt="2020-06-26T21:15:46.786" v="13"/>
        <pc:sldMkLst>
          <pc:docMk/>
          <pc:sldMk cId="3403246527" sldId="1525"/>
        </pc:sldMkLst>
        <pc:graphicFrameChg chg="mod modGraphic">
          <ac:chgData name="Crum, Lyndsey" userId="S::lyndsey.crum@unco.edu::7ca973c8-81c4-489b-9db8-c492af0d3809" providerId="AD" clId="Web-{6331C23C-949C-49F0-88E6-6E322DF430F5}" dt="2020-06-26T21:15:46.786" v="13"/>
          <ac:graphicFrameMkLst>
            <pc:docMk/>
            <pc:sldMk cId="3403246527" sldId="1525"/>
            <ac:graphicFrameMk id="9" creationId="{C224BEB0-1463-4D66-9AAC-B7270C8E90F0}"/>
          </ac:graphicFrameMkLst>
        </pc:graphicFrameChg>
      </pc:sldChg>
      <pc:sldChg chg="modSp">
        <pc:chgData name="Crum, Lyndsey" userId="S::lyndsey.crum@unco.edu::7ca973c8-81c4-489b-9db8-c492af0d3809" providerId="AD" clId="Web-{6331C23C-949C-49F0-88E6-6E322DF430F5}" dt="2020-06-26T21:19:12.944" v="25"/>
        <pc:sldMkLst>
          <pc:docMk/>
          <pc:sldMk cId="832779959" sldId="1526"/>
        </pc:sldMkLst>
        <pc:graphicFrameChg chg="mod modGraphic">
          <ac:chgData name="Crum, Lyndsey" userId="S::lyndsey.crum@unco.edu::7ca973c8-81c4-489b-9db8-c492af0d3809" providerId="AD" clId="Web-{6331C23C-949C-49F0-88E6-6E322DF430F5}" dt="2020-06-26T21:19:12.944" v="25"/>
          <ac:graphicFrameMkLst>
            <pc:docMk/>
            <pc:sldMk cId="832779959" sldId="1526"/>
            <ac:graphicFrameMk id="11" creationId="{96FA3165-0113-4B6B-812F-8AE4693A7BCA}"/>
          </ac:graphicFrameMkLst>
        </pc:graphicFrameChg>
      </pc:sldChg>
    </pc:docChg>
  </pc:docChgLst>
  <pc:docChgLst>
    <pc:chgData name="Crum, Lyndsey" userId="S::lyndsey.crum@unco.edu::7ca973c8-81c4-489b-9db8-c492af0d3809" providerId="AD" clId="Web-{1C91BBE3-D0A7-4B34-8A8E-CC59E30E1AA0}"/>
    <pc:docChg chg="modSld">
      <pc:chgData name="Crum, Lyndsey" userId="S::lyndsey.crum@unco.edu::7ca973c8-81c4-489b-9db8-c492af0d3809" providerId="AD" clId="Web-{1C91BBE3-D0A7-4B34-8A8E-CC59E30E1AA0}" dt="2020-06-24T23:02:52.248" v="6"/>
      <pc:docMkLst>
        <pc:docMk/>
      </pc:docMkLst>
      <pc:sldChg chg="modSp">
        <pc:chgData name="Crum, Lyndsey" userId="S::lyndsey.crum@unco.edu::7ca973c8-81c4-489b-9db8-c492af0d3809" providerId="AD" clId="Web-{1C91BBE3-D0A7-4B34-8A8E-CC59E30E1AA0}" dt="2020-06-24T23:02:52.248" v="6"/>
        <pc:sldMkLst>
          <pc:docMk/>
          <pc:sldMk cId="1923461303" sldId="1524"/>
        </pc:sldMkLst>
        <pc:graphicFrameChg chg="mod modGraphic">
          <ac:chgData name="Crum, Lyndsey" userId="S::lyndsey.crum@unco.edu::7ca973c8-81c4-489b-9db8-c492af0d3809" providerId="AD" clId="Web-{1C91BBE3-D0A7-4B34-8A8E-CC59E30E1AA0}" dt="2020-06-24T23:02:52.248" v="6"/>
          <ac:graphicFrameMkLst>
            <pc:docMk/>
            <pc:sldMk cId="1923461303" sldId="1524"/>
            <ac:graphicFrameMk id="8" creationId="{25AF4C9D-FFD8-4F14-8716-E122C9FC8A2A}"/>
          </ac:graphicFrameMkLst>
        </pc:graphicFrameChg>
      </pc:sldChg>
      <pc:sldChg chg="modSp">
        <pc:chgData name="Crum, Lyndsey" userId="S::lyndsey.crum@unco.edu::7ca973c8-81c4-489b-9db8-c492af0d3809" providerId="AD" clId="Web-{1C91BBE3-D0A7-4B34-8A8E-CC59E30E1AA0}" dt="2020-06-24T23:02:15.294" v="2" actId="20577"/>
        <pc:sldMkLst>
          <pc:docMk/>
          <pc:sldMk cId="3650330165" sldId="1539"/>
        </pc:sldMkLst>
        <pc:spChg chg="mod">
          <ac:chgData name="Crum, Lyndsey" userId="S::lyndsey.crum@unco.edu::7ca973c8-81c4-489b-9db8-c492af0d3809" providerId="AD" clId="Web-{1C91BBE3-D0A7-4B34-8A8E-CC59E30E1AA0}" dt="2020-06-24T23:02:15.294" v="2" actId="20577"/>
          <ac:spMkLst>
            <pc:docMk/>
            <pc:sldMk cId="3650330165" sldId="1539"/>
            <ac:spMk id="9" creationId="{5B103A3A-1039-466E-A8BB-BAD3B99BDF7C}"/>
          </ac:spMkLst>
        </pc:spChg>
      </pc:sldChg>
    </pc:docChg>
  </pc:docChgLst>
  <pc:docChgLst>
    <pc:chgData name="Clinefelter, Joan" userId="S::joan.clinefelter@unco.edu::ba5856fb-d2a5-4e9e-8e63-0b966b1141d0" providerId="AD" clId="Web-{D27E2DD4-1218-4A02-9080-FBD8E00B3D97}"/>
    <pc:docChg chg="modSld">
      <pc:chgData name="Clinefelter, Joan" userId="S::joan.clinefelter@unco.edu::ba5856fb-d2a5-4e9e-8e63-0b966b1141d0" providerId="AD" clId="Web-{D27E2DD4-1218-4A02-9080-FBD8E00B3D97}" dt="2020-06-24T18:20:05.047" v="5"/>
      <pc:docMkLst>
        <pc:docMk/>
      </pc:docMkLst>
      <pc:sldChg chg="modSp">
        <pc:chgData name="Clinefelter, Joan" userId="S::joan.clinefelter@unco.edu::ba5856fb-d2a5-4e9e-8e63-0b966b1141d0" providerId="AD" clId="Web-{D27E2DD4-1218-4A02-9080-FBD8E00B3D97}" dt="2020-06-24T18:20:05.047" v="5"/>
        <pc:sldMkLst>
          <pc:docMk/>
          <pc:sldMk cId="4035808897" sldId="1516"/>
        </pc:sldMkLst>
        <pc:graphicFrameChg chg="mod modGraphic">
          <ac:chgData name="Clinefelter, Joan" userId="S::joan.clinefelter@unco.edu::ba5856fb-d2a5-4e9e-8e63-0b966b1141d0" providerId="AD" clId="Web-{D27E2DD4-1218-4A02-9080-FBD8E00B3D97}" dt="2020-06-24T18:20:05.047" v="5"/>
          <ac:graphicFrameMkLst>
            <pc:docMk/>
            <pc:sldMk cId="4035808897" sldId="1516"/>
            <ac:graphicFrameMk id="9" creationId="{CF296962-872C-40D9-AAD9-7E62AD247C1C}"/>
          </ac:graphicFrameMkLst>
        </pc:graphicFrameChg>
      </pc:sldChg>
    </pc:docChg>
  </pc:docChgLst>
  <pc:docChgLst>
    <pc:chgData name="Clinefelter, Joan" userId="S::joan.clinefelter@unco.edu::ba5856fb-d2a5-4e9e-8e63-0b966b1141d0" providerId="AD" clId="Web-{309EF1A9-C3C2-482F-AC2C-008EB97FBB0B}"/>
    <pc:docChg chg="modSld">
      <pc:chgData name="Clinefelter, Joan" userId="S::joan.clinefelter@unco.edu::ba5856fb-d2a5-4e9e-8e63-0b966b1141d0" providerId="AD" clId="Web-{309EF1A9-C3C2-482F-AC2C-008EB97FBB0B}" dt="2020-06-24T17:51:43.206" v="21"/>
      <pc:docMkLst>
        <pc:docMk/>
      </pc:docMkLst>
      <pc:sldChg chg="modSp">
        <pc:chgData name="Clinefelter, Joan" userId="S::joan.clinefelter@unco.edu::ba5856fb-d2a5-4e9e-8e63-0b966b1141d0" providerId="AD" clId="Web-{309EF1A9-C3C2-482F-AC2C-008EB97FBB0B}" dt="2020-06-24T17:51:43.206" v="21"/>
        <pc:sldMkLst>
          <pc:docMk/>
          <pc:sldMk cId="4035808897" sldId="1516"/>
        </pc:sldMkLst>
        <pc:graphicFrameChg chg="mod modGraphic">
          <ac:chgData name="Clinefelter, Joan" userId="S::joan.clinefelter@unco.edu::ba5856fb-d2a5-4e9e-8e63-0b966b1141d0" providerId="AD" clId="Web-{309EF1A9-C3C2-482F-AC2C-008EB97FBB0B}" dt="2020-06-24T17:51:43.206" v="21"/>
          <ac:graphicFrameMkLst>
            <pc:docMk/>
            <pc:sldMk cId="4035808897" sldId="1516"/>
            <ac:graphicFrameMk id="9" creationId="{CF296962-872C-40D9-AAD9-7E62AD247C1C}"/>
          </ac:graphicFrameMkLst>
        </pc:graphicFrameChg>
      </pc:sldChg>
    </pc:docChg>
  </pc:docChgLst>
  <pc:docChgLst>
    <pc:chgData name="Bowers, Christopher" userId="S::christopher.bowers@unco.edu::e48b9f17-c98c-44bc-a020-2e7f1ad68398" providerId="AD" clId="Web-{297DB06D-D9A2-935E-66E7-464DCF728419}"/>
    <pc:docChg chg="addSld modSld modSection">
      <pc:chgData name="Bowers, Christopher" userId="S::christopher.bowers@unco.edu::e48b9f17-c98c-44bc-a020-2e7f1ad68398" providerId="AD" clId="Web-{297DB06D-D9A2-935E-66E7-464DCF728419}" dt="2020-06-23T22:43:46.501" v="5917" actId="1076"/>
      <pc:docMkLst>
        <pc:docMk/>
      </pc:docMkLst>
      <pc:sldChg chg="delSp modSp">
        <pc:chgData name="Bowers, Christopher" userId="S::christopher.bowers@unco.edu::e48b9f17-c98c-44bc-a020-2e7f1ad68398" providerId="AD" clId="Web-{297DB06D-D9A2-935E-66E7-464DCF728419}" dt="2020-06-23T15:29:47.807" v="642"/>
        <pc:sldMkLst>
          <pc:docMk/>
          <pc:sldMk cId="4253528661" sldId="1523"/>
        </pc:sldMkLst>
        <pc:spChg chg="del">
          <ac:chgData name="Bowers, Christopher" userId="S::christopher.bowers@unco.edu::e48b9f17-c98c-44bc-a020-2e7f1ad68398" providerId="AD" clId="Web-{297DB06D-D9A2-935E-66E7-464DCF728419}" dt="2020-06-23T15:28:22.947" v="362"/>
          <ac:spMkLst>
            <pc:docMk/>
            <pc:sldMk cId="4253528661" sldId="1523"/>
            <ac:spMk id="9" creationId="{64760C46-3F12-4A1D-8ADB-86234EA36765}"/>
          </ac:spMkLst>
        </pc:spChg>
        <pc:graphicFrameChg chg="mod modGraphic">
          <ac:chgData name="Bowers, Christopher" userId="S::christopher.bowers@unco.edu::e48b9f17-c98c-44bc-a020-2e7f1ad68398" providerId="AD" clId="Web-{297DB06D-D9A2-935E-66E7-464DCF728419}" dt="2020-06-23T15:29:47.807" v="642"/>
          <ac:graphicFrameMkLst>
            <pc:docMk/>
            <pc:sldMk cId="4253528661" sldId="1523"/>
            <ac:graphicFrameMk id="2" creationId="{453EB854-3637-418F-BAD7-CD52F8A1401C}"/>
          </ac:graphicFrameMkLst>
        </pc:graphicFrameChg>
      </pc:sldChg>
      <pc:sldChg chg="addSp delSp modSp">
        <pc:chgData name="Bowers, Christopher" userId="S::christopher.bowers@unco.edu::e48b9f17-c98c-44bc-a020-2e7f1ad68398" providerId="AD" clId="Web-{297DB06D-D9A2-935E-66E7-464DCF728419}" dt="2020-06-23T16:09:06.279" v="2113"/>
        <pc:sldMkLst>
          <pc:docMk/>
          <pc:sldMk cId="1923461303" sldId="1524"/>
        </pc:sldMkLst>
        <pc:spChg chg="add del mod">
          <ac:chgData name="Bowers, Christopher" userId="S::christopher.bowers@unco.edu::e48b9f17-c98c-44bc-a020-2e7f1ad68398" providerId="AD" clId="Web-{297DB06D-D9A2-935E-66E7-464DCF728419}" dt="2020-06-23T15:42:30.017" v="1854"/>
          <ac:spMkLst>
            <pc:docMk/>
            <pc:sldMk cId="1923461303" sldId="1524"/>
            <ac:spMk id="5" creationId="{F3645365-2403-4CA8-B683-DA6107BC2AB7}"/>
          </ac:spMkLst>
        </pc:spChg>
        <pc:graphicFrameChg chg="add del mod">
          <ac:chgData name="Bowers, Christopher" userId="S::christopher.bowers@unco.edu::e48b9f17-c98c-44bc-a020-2e7f1ad68398" providerId="AD" clId="Web-{297DB06D-D9A2-935E-66E7-464DCF728419}" dt="2020-06-23T15:42:30.017" v="1855"/>
          <ac:graphicFrameMkLst>
            <pc:docMk/>
            <pc:sldMk cId="1923461303" sldId="1524"/>
            <ac:graphicFrameMk id="3" creationId="{CA59247C-126A-47C7-8EFA-DC8A29FE1A73}"/>
          </ac:graphicFrameMkLst>
        </pc:graphicFrameChg>
        <pc:graphicFrameChg chg="mod modGraphic">
          <ac:chgData name="Bowers, Christopher" userId="S::christopher.bowers@unco.edu::e48b9f17-c98c-44bc-a020-2e7f1ad68398" providerId="AD" clId="Web-{297DB06D-D9A2-935E-66E7-464DCF728419}" dt="2020-06-23T16:09:06.279" v="2113"/>
          <ac:graphicFrameMkLst>
            <pc:docMk/>
            <pc:sldMk cId="1923461303" sldId="1524"/>
            <ac:graphicFrameMk id="8" creationId="{25AF4C9D-FFD8-4F14-8716-E122C9FC8A2A}"/>
          </ac:graphicFrameMkLst>
        </pc:graphicFrameChg>
      </pc:sldChg>
      <pc:sldChg chg="modSp">
        <pc:chgData name="Bowers, Christopher" userId="S::christopher.bowers@unco.edu::e48b9f17-c98c-44bc-a020-2e7f1ad68398" providerId="AD" clId="Web-{297DB06D-D9A2-935E-66E7-464DCF728419}" dt="2020-06-23T21:32:10.627" v="4848"/>
        <pc:sldMkLst>
          <pc:docMk/>
          <pc:sldMk cId="3403246527" sldId="1525"/>
        </pc:sldMkLst>
        <pc:graphicFrameChg chg="mod modGraphic">
          <ac:chgData name="Bowers, Christopher" userId="S::christopher.bowers@unco.edu::e48b9f17-c98c-44bc-a020-2e7f1ad68398" providerId="AD" clId="Web-{297DB06D-D9A2-935E-66E7-464DCF728419}" dt="2020-06-23T21:32:10.627" v="4848"/>
          <ac:graphicFrameMkLst>
            <pc:docMk/>
            <pc:sldMk cId="3403246527" sldId="1525"/>
            <ac:graphicFrameMk id="9" creationId="{C224BEB0-1463-4D66-9AAC-B7270C8E90F0}"/>
          </ac:graphicFrameMkLst>
        </pc:graphicFrameChg>
      </pc:sldChg>
      <pc:sldChg chg="addSp delSp modSp">
        <pc:chgData name="Bowers, Christopher" userId="S::christopher.bowers@unco.edu::e48b9f17-c98c-44bc-a020-2e7f1ad68398" providerId="AD" clId="Web-{297DB06D-D9A2-935E-66E7-464DCF728419}" dt="2020-06-23T21:21:30.688" v="3619"/>
        <pc:sldMkLst>
          <pc:docMk/>
          <pc:sldMk cId="832779959" sldId="1526"/>
        </pc:sldMkLst>
        <pc:spChg chg="add del mod">
          <ac:chgData name="Bowers, Christopher" userId="S::christopher.bowers@unco.edu::e48b9f17-c98c-44bc-a020-2e7f1ad68398" providerId="AD" clId="Web-{297DB06D-D9A2-935E-66E7-464DCF728419}" dt="2020-06-23T21:21:30.688" v="3619"/>
          <ac:spMkLst>
            <pc:docMk/>
            <pc:sldMk cId="832779959" sldId="1526"/>
            <ac:spMk id="5" creationId="{C7A7C2B4-095D-46E5-B637-339F740C4B02}"/>
          </ac:spMkLst>
        </pc:spChg>
        <pc:graphicFrameChg chg="add del mod">
          <ac:chgData name="Bowers, Christopher" userId="S::christopher.bowers@unco.edu::e48b9f17-c98c-44bc-a020-2e7f1ad68398" providerId="AD" clId="Web-{297DB06D-D9A2-935E-66E7-464DCF728419}" dt="2020-06-23T16:28:33.423" v="2485"/>
          <ac:graphicFrameMkLst>
            <pc:docMk/>
            <pc:sldMk cId="832779959" sldId="1526"/>
            <ac:graphicFrameMk id="3" creationId="{24C2E72F-59B8-4628-9D5E-A47E14C5CDD3}"/>
          </ac:graphicFrameMkLst>
        </pc:graphicFrameChg>
        <pc:graphicFrameChg chg="mod modGraphic">
          <ac:chgData name="Bowers, Christopher" userId="S::christopher.bowers@unco.edu::e48b9f17-c98c-44bc-a020-2e7f1ad68398" providerId="AD" clId="Web-{297DB06D-D9A2-935E-66E7-464DCF728419}" dt="2020-06-23T16:36:51.660" v="3338"/>
          <ac:graphicFrameMkLst>
            <pc:docMk/>
            <pc:sldMk cId="832779959" sldId="1526"/>
            <ac:graphicFrameMk id="11" creationId="{96FA3165-0113-4B6B-812F-8AE4693A7BCA}"/>
          </ac:graphicFrameMkLst>
        </pc:graphicFrameChg>
      </pc:sldChg>
      <pc:sldChg chg="modSp">
        <pc:chgData name="Bowers, Christopher" userId="S::christopher.bowers@unco.edu::e48b9f17-c98c-44bc-a020-2e7f1ad68398" providerId="AD" clId="Web-{297DB06D-D9A2-935E-66E7-464DCF728419}" dt="2020-06-23T21:40:49.770" v="5430"/>
        <pc:sldMkLst>
          <pc:docMk/>
          <pc:sldMk cId="1583637523" sldId="1527"/>
        </pc:sldMkLst>
        <pc:graphicFrameChg chg="mod modGraphic">
          <ac:chgData name="Bowers, Christopher" userId="S::christopher.bowers@unco.edu::e48b9f17-c98c-44bc-a020-2e7f1ad68398" providerId="AD" clId="Web-{297DB06D-D9A2-935E-66E7-464DCF728419}" dt="2020-06-23T21:40:49.770" v="5430"/>
          <ac:graphicFrameMkLst>
            <pc:docMk/>
            <pc:sldMk cId="1583637523" sldId="1527"/>
            <ac:graphicFrameMk id="9" creationId="{4CD6A5D6-D73B-4239-8687-396F03134593}"/>
          </ac:graphicFrameMkLst>
        </pc:graphicFrameChg>
      </pc:sldChg>
      <pc:sldChg chg="delSp modSp">
        <pc:chgData name="Bowers, Christopher" userId="S::christopher.bowers@unco.edu::e48b9f17-c98c-44bc-a020-2e7f1ad68398" providerId="AD" clId="Web-{297DB06D-D9A2-935E-66E7-464DCF728419}" dt="2020-06-23T22:43:22.922" v="5912"/>
        <pc:sldMkLst>
          <pc:docMk/>
          <pc:sldMk cId="1822037715" sldId="1562"/>
        </pc:sldMkLst>
        <pc:spChg chg="mod">
          <ac:chgData name="Bowers, Christopher" userId="S::christopher.bowers@unco.edu::e48b9f17-c98c-44bc-a020-2e7f1ad68398" providerId="AD" clId="Web-{297DB06D-D9A2-935E-66E7-464DCF728419}" dt="2020-06-23T21:51:15.022" v="5636" actId="20577"/>
          <ac:spMkLst>
            <pc:docMk/>
            <pc:sldMk cId="1822037715" sldId="1562"/>
            <ac:spMk id="9" creationId="{5B103A3A-1039-466E-A8BB-BAD3B99BDF7C}"/>
          </ac:spMkLst>
        </pc:spChg>
        <pc:spChg chg="del mod">
          <ac:chgData name="Bowers, Christopher" userId="S::christopher.bowers@unco.edu::e48b9f17-c98c-44bc-a020-2e7f1ad68398" providerId="AD" clId="Web-{297DB06D-D9A2-935E-66E7-464DCF728419}" dt="2020-06-23T22:43:20.360" v="5911"/>
          <ac:spMkLst>
            <pc:docMk/>
            <pc:sldMk cId="1822037715" sldId="1562"/>
            <ac:spMk id="12" creationId="{34716DF0-6E71-4699-B587-7C56897D4488}"/>
          </ac:spMkLst>
        </pc:spChg>
        <pc:spChg chg="mod">
          <ac:chgData name="Bowers, Christopher" userId="S::christopher.bowers@unco.edu::e48b9f17-c98c-44bc-a020-2e7f1ad68398" providerId="AD" clId="Web-{297DB06D-D9A2-935E-66E7-464DCF728419}" dt="2020-06-23T22:43:00.046" v="5908" actId="20577"/>
          <ac:spMkLst>
            <pc:docMk/>
            <pc:sldMk cId="1822037715" sldId="1562"/>
            <ac:spMk id="13" creationId="{46EF5B66-83DD-4335-9C95-E031F11686FF}"/>
          </ac:spMkLst>
        </pc:spChg>
        <pc:spChg chg="del mod">
          <ac:chgData name="Bowers, Christopher" userId="S::christopher.bowers@unco.edu::e48b9f17-c98c-44bc-a020-2e7f1ad68398" providerId="AD" clId="Web-{297DB06D-D9A2-935E-66E7-464DCF728419}" dt="2020-06-23T22:43:22.922" v="5912"/>
          <ac:spMkLst>
            <pc:docMk/>
            <pc:sldMk cId="1822037715" sldId="1562"/>
            <ac:spMk id="14" creationId="{57D65134-25D0-4919-A2FD-904FB3CF7F35}"/>
          </ac:spMkLst>
        </pc:spChg>
      </pc:sldChg>
      <pc:sldChg chg="addSp delSp modSp add replId">
        <pc:chgData name="Bowers, Christopher" userId="S::christopher.bowers@unco.edu::e48b9f17-c98c-44bc-a020-2e7f1ad68398" providerId="AD" clId="Web-{297DB06D-D9A2-935E-66E7-464DCF728419}" dt="2020-06-23T22:43:46.501" v="5917" actId="1076"/>
        <pc:sldMkLst>
          <pc:docMk/>
          <pc:sldMk cId="2551118999" sldId="1564"/>
        </pc:sldMkLst>
        <pc:spChg chg="add del mod">
          <ac:chgData name="Bowers, Christopher" userId="S::christopher.bowers@unco.edu::e48b9f17-c98c-44bc-a020-2e7f1ad68398" providerId="AD" clId="Web-{297DB06D-D9A2-935E-66E7-464DCF728419}" dt="2020-06-23T22:43:33.079" v="5915"/>
          <ac:spMkLst>
            <pc:docMk/>
            <pc:sldMk cId="2551118999" sldId="1564"/>
            <ac:spMk id="3" creationId="{E3B576CB-A9AE-43E9-A914-B3B2CC5B2235}"/>
          </ac:spMkLst>
        </pc:spChg>
        <pc:spChg chg="del">
          <ac:chgData name="Bowers, Christopher" userId="S::christopher.bowers@unco.edu::e48b9f17-c98c-44bc-a020-2e7f1ad68398" providerId="AD" clId="Web-{297DB06D-D9A2-935E-66E7-464DCF728419}" dt="2020-06-23T22:43:28.922" v="5913"/>
          <ac:spMkLst>
            <pc:docMk/>
            <pc:sldMk cId="2551118999" sldId="1564"/>
            <ac:spMk id="9" creationId="{5B103A3A-1039-466E-A8BB-BAD3B99BDF7C}"/>
          </ac:spMkLst>
        </pc:spChg>
        <pc:spChg chg="mod">
          <ac:chgData name="Bowers, Christopher" userId="S::christopher.bowers@unco.edu::e48b9f17-c98c-44bc-a020-2e7f1ad68398" providerId="AD" clId="Web-{297DB06D-D9A2-935E-66E7-464DCF728419}" dt="2020-06-23T22:43:38.095" v="5916" actId="1076"/>
          <ac:spMkLst>
            <pc:docMk/>
            <pc:sldMk cId="2551118999" sldId="1564"/>
            <ac:spMk id="12" creationId="{34716DF0-6E71-4699-B587-7C56897D4488}"/>
          </ac:spMkLst>
        </pc:spChg>
        <pc:spChg chg="del">
          <ac:chgData name="Bowers, Christopher" userId="S::christopher.bowers@unco.edu::e48b9f17-c98c-44bc-a020-2e7f1ad68398" providerId="AD" clId="Web-{297DB06D-D9A2-935E-66E7-464DCF728419}" dt="2020-06-23T22:43:31.360" v="5914"/>
          <ac:spMkLst>
            <pc:docMk/>
            <pc:sldMk cId="2551118999" sldId="1564"/>
            <ac:spMk id="13" creationId="{46EF5B66-83DD-4335-9C95-E031F11686FF}"/>
          </ac:spMkLst>
        </pc:spChg>
        <pc:spChg chg="mod">
          <ac:chgData name="Bowers, Christopher" userId="S::christopher.bowers@unco.edu::e48b9f17-c98c-44bc-a020-2e7f1ad68398" providerId="AD" clId="Web-{297DB06D-D9A2-935E-66E7-464DCF728419}" dt="2020-06-23T22:43:46.501" v="5917" actId="1076"/>
          <ac:spMkLst>
            <pc:docMk/>
            <pc:sldMk cId="2551118999" sldId="1564"/>
            <ac:spMk id="14" creationId="{57D65134-25D0-4919-A2FD-904FB3CF7F35}"/>
          </ac:spMkLst>
        </pc:spChg>
      </pc:sldChg>
    </pc:docChg>
  </pc:docChgLst>
  <pc:docChgLst>
    <pc:chgData name="Clinefelter, Joan" userId="S::joan.clinefelter@unco.edu::ba5856fb-d2a5-4e9e-8e63-0b966b1141d0" providerId="AD" clId="Web-{E39F5408-6BD6-4F6D-9969-6C8293A192A2}"/>
    <pc:docChg chg="modSld">
      <pc:chgData name="Clinefelter, Joan" userId="S::joan.clinefelter@unco.edu::ba5856fb-d2a5-4e9e-8e63-0b966b1141d0" providerId="AD" clId="Web-{E39F5408-6BD6-4F6D-9969-6C8293A192A2}" dt="2020-06-25T20:25:21.974" v="203"/>
      <pc:docMkLst>
        <pc:docMk/>
      </pc:docMkLst>
      <pc:sldChg chg="modSp">
        <pc:chgData name="Clinefelter, Joan" userId="S::joan.clinefelter@unco.edu::ba5856fb-d2a5-4e9e-8e63-0b966b1141d0" providerId="AD" clId="Web-{E39F5408-6BD6-4F6D-9969-6C8293A192A2}" dt="2020-06-25T20:22:37.692" v="1" actId="1076"/>
        <pc:sldMkLst>
          <pc:docMk/>
          <pc:sldMk cId="3926899615" sldId="1404"/>
        </pc:sldMkLst>
        <pc:picChg chg="mod">
          <ac:chgData name="Clinefelter, Joan" userId="S::joan.clinefelter@unco.edu::ba5856fb-d2a5-4e9e-8e63-0b966b1141d0" providerId="AD" clId="Web-{E39F5408-6BD6-4F6D-9969-6C8293A192A2}" dt="2020-06-25T20:22:37.692" v="1" actId="1076"/>
          <ac:picMkLst>
            <pc:docMk/>
            <pc:sldMk cId="3926899615" sldId="1404"/>
            <ac:picMk id="5" creationId="{00000000-0000-0000-0000-000000000000}"/>
          </ac:picMkLst>
        </pc:picChg>
      </pc:sldChg>
      <pc:sldChg chg="modSp">
        <pc:chgData name="Clinefelter, Joan" userId="S::joan.clinefelter@unco.edu::ba5856fb-d2a5-4e9e-8e63-0b966b1141d0" providerId="AD" clId="Web-{E39F5408-6BD6-4F6D-9969-6C8293A192A2}" dt="2020-06-25T20:25:21.974" v="203"/>
        <pc:sldMkLst>
          <pc:docMk/>
          <pc:sldMk cId="4035808897" sldId="1516"/>
        </pc:sldMkLst>
        <pc:graphicFrameChg chg="mod modGraphic">
          <ac:chgData name="Clinefelter, Joan" userId="S::joan.clinefelter@unco.edu::ba5856fb-d2a5-4e9e-8e63-0b966b1141d0" providerId="AD" clId="Web-{E39F5408-6BD6-4F6D-9969-6C8293A192A2}" dt="2020-06-25T20:25:21.974" v="203"/>
          <ac:graphicFrameMkLst>
            <pc:docMk/>
            <pc:sldMk cId="4035808897" sldId="1516"/>
            <ac:graphicFrameMk id="9" creationId="{CF296962-872C-40D9-AAD9-7E62AD247C1C}"/>
          </ac:graphicFrameMkLst>
        </pc:graphicFrameChg>
      </pc:sldChg>
    </pc:docChg>
  </pc:docChgLst>
  <pc:docChgLst>
    <pc:chgData name="Crum, Lyndsey" userId="S::lyndsey.crum@unco.edu::7ca973c8-81c4-489b-9db8-c492af0d3809" providerId="AD" clId="Web-{D919ED1E-CC0E-4D8D-A217-C223EE4764B4}"/>
    <pc:docChg chg="modSld">
      <pc:chgData name="Crum, Lyndsey" userId="S::lyndsey.crum@unco.edu::7ca973c8-81c4-489b-9db8-c492af0d3809" providerId="AD" clId="Web-{D919ED1E-CC0E-4D8D-A217-C223EE4764B4}" dt="2020-06-24T21:56:35.314" v="31"/>
      <pc:docMkLst>
        <pc:docMk/>
      </pc:docMkLst>
      <pc:sldChg chg="modSp">
        <pc:chgData name="Crum, Lyndsey" userId="S::lyndsey.crum@unco.edu::7ca973c8-81c4-489b-9db8-c492af0d3809" providerId="AD" clId="Web-{D919ED1E-CC0E-4D8D-A217-C223EE4764B4}" dt="2020-06-24T21:56:35.314" v="31"/>
        <pc:sldMkLst>
          <pc:docMk/>
          <pc:sldMk cId="3378714257" sldId="1565"/>
        </pc:sldMkLst>
        <pc:graphicFrameChg chg="mod modGraphic">
          <ac:chgData name="Crum, Lyndsey" userId="S::lyndsey.crum@unco.edu::7ca973c8-81c4-489b-9db8-c492af0d3809" providerId="AD" clId="Web-{D919ED1E-CC0E-4D8D-A217-C223EE4764B4}" dt="2020-06-24T21:56:35.314" v="31"/>
          <ac:graphicFrameMkLst>
            <pc:docMk/>
            <pc:sldMk cId="3378714257" sldId="1565"/>
            <ac:graphicFrameMk id="2" creationId="{453EB854-3637-418F-BAD7-CD52F8A1401C}"/>
          </ac:graphicFrameMkLst>
        </pc:graphicFrameChg>
      </pc:sldChg>
    </pc:docChg>
  </pc:docChgLst>
  <pc:docChgLst>
    <pc:chgData name="Clinefelter, Joan" userId="S::joan.clinefelter@unco.edu::ba5856fb-d2a5-4e9e-8e63-0b966b1141d0" providerId="AD" clId="Web-{30B49481-9F9A-4D1D-AC36-C9F7D5B38013}"/>
    <pc:docChg chg="modSld">
      <pc:chgData name="Clinefelter, Joan" userId="S::joan.clinefelter@unco.edu::ba5856fb-d2a5-4e9e-8e63-0b966b1141d0" providerId="AD" clId="Web-{30B49481-9F9A-4D1D-AC36-C9F7D5B38013}" dt="2020-06-25T20:37:02.444" v="879"/>
      <pc:docMkLst>
        <pc:docMk/>
      </pc:docMkLst>
      <pc:sldChg chg="modSp">
        <pc:chgData name="Clinefelter, Joan" userId="S::joan.clinefelter@unco.edu::ba5856fb-d2a5-4e9e-8e63-0b966b1141d0" providerId="AD" clId="Web-{30B49481-9F9A-4D1D-AC36-C9F7D5B38013}" dt="2020-06-25T20:33:47.123" v="493"/>
        <pc:sldMkLst>
          <pc:docMk/>
          <pc:sldMk cId="739305638" sldId="1511"/>
        </pc:sldMkLst>
        <pc:graphicFrameChg chg="mod modGraphic">
          <ac:chgData name="Clinefelter, Joan" userId="S::joan.clinefelter@unco.edu::ba5856fb-d2a5-4e9e-8e63-0b966b1141d0" providerId="AD" clId="Web-{30B49481-9F9A-4D1D-AC36-C9F7D5B38013}" dt="2020-06-25T20:33:47.123" v="493"/>
          <ac:graphicFrameMkLst>
            <pc:docMk/>
            <pc:sldMk cId="739305638" sldId="1511"/>
            <ac:graphicFrameMk id="9" creationId="{1F0F7766-64B5-41D1-9F6E-505130AF5121}"/>
          </ac:graphicFrameMkLst>
        </pc:graphicFrameChg>
      </pc:sldChg>
      <pc:sldChg chg="modSp">
        <pc:chgData name="Clinefelter, Joan" userId="S::joan.clinefelter@unco.edu::ba5856fb-d2a5-4e9e-8e63-0b966b1141d0" providerId="AD" clId="Web-{30B49481-9F9A-4D1D-AC36-C9F7D5B38013}" dt="2020-06-25T20:34:11.966" v="515"/>
        <pc:sldMkLst>
          <pc:docMk/>
          <pc:sldMk cId="1573284384" sldId="1513"/>
        </pc:sldMkLst>
        <pc:graphicFrameChg chg="mod modGraphic">
          <ac:chgData name="Clinefelter, Joan" userId="S::joan.clinefelter@unco.edu::ba5856fb-d2a5-4e9e-8e63-0b966b1141d0" providerId="AD" clId="Web-{30B49481-9F9A-4D1D-AC36-C9F7D5B38013}" dt="2020-06-25T20:34:11.966" v="515"/>
          <ac:graphicFrameMkLst>
            <pc:docMk/>
            <pc:sldMk cId="1573284384" sldId="1513"/>
            <ac:graphicFrameMk id="9" creationId="{057350DA-615C-4975-8002-FE2BC667D0B2}"/>
          </ac:graphicFrameMkLst>
        </pc:graphicFrameChg>
      </pc:sldChg>
      <pc:sldChg chg="modSp">
        <pc:chgData name="Clinefelter, Joan" userId="S::joan.clinefelter@unco.edu::ba5856fb-d2a5-4e9e-8e63-0b966b1141d0" providerId="AD" clId="Web-{30B49481-9F9A-4D1D-AC36-C9F7D5B38013}" dt="2020-06-25T20:37:02.444" v="879"/>
        <pc:sldMkLst>
          <pc:docMk/>
          <pc:sldMk cId="911900535" sldId="1514"/>
        </pc:sldMkLst>
        <pc:graphicFrameChg chg="mod modGraphic">
          <ac:chgData name="Clinefelter, Joan" userId="S::joan.clinefelter@unco.edu::ba5856fb-d2a5-4e9e-8e63-0b966b1141d0" providerId="AD" clId="Web-{30B49481-9F9A-4D1D-AC36-C9F7D5B38013}" dt="2020-06-25T20:37:02.444" v="879"/>
          <ac:graphicFrameMkLst>
            <pc:docMk/>
            <pc:sldMk cId="911900535" sldId="1514"/>
            <ac:graphicFrameMk id="8" creationId="{EC06C185-DEDA-45AD-9E55-7CA5E4ABE1C1}"/>
          </ac:graphicFrameMkLst>
        </pc:graphicFrameChg>
      </pc:sldChg>
      <pc:sldChg chg="modSp">
        <pc:chgData name="Clinefelter, Joan" userId="S::joan.clinefelter@unco.edu::ba5856fb-d2a5-4e9e-8e63-0b966b1141d0" providerId="AD" clId="Web-{30B49481-9F9A-4D1D-AC36-C9F7D5B38013}" dt="2020-06-25T20:32:02.544" v="401"/>
        <pc:sldMkLst>
          <pc:docMk/>
          <pc:sldMk cId="942319279" sldId="1535"/>
        </pc:sldMkLst>
        <pc:graphicFrameChg chg="mod modGraphic">
          <ac:chgData name="Clinefelter, Joan" userId="S::joan.clinefelter@unco.edu::ba5856fb-d2a5-4e9e-8e63-0b966b1141d0" providerId="AD" clId="Web-{30B49481-9F9A-4D1D-AC36-C9F7D5B38013}" dt="2020-06-25T20:32:02.544" v="401"/>
          <ac:graphicFrameMkLst>
            <pc:docMk/>
            <pc:sldMk cId="942319279" sldId="1535"/>
            <ac:graphicFrameMk id="9" creationId="{64EEB02D-F64C-44DE-BD1C-B818E4EEEDFE}"/>
          </ac:graphicFrameMkLst>
        </pc:graphicFrameChg>
      </pc:sldChg>
    </pc:docChg>
  </pc:docChgLst>
  <pc:docChgLst>
    <pc:chgData name="Bowers, Christopher" userId="S::christopher.bowers@unco.edu::e48b9f17-c98c-44bc-a020-2e7f1ad68398" providerId="AD" clId="Web-{0FBA0369-E240-AF02-AF75-9C28F201E60C}"/>
    <pc:docChg chg="modSld">
      <pc:chgData name="Bowers, Christopher" userId="S::christopher.bowers@unco.edu::e48b9f17-c98c-44bc-a020-2e7f1ad68398" providerId="AD" clId="Web-{0FBA0369-E240-AF02-AF75-9C28F201E60C}" dt="2020-06-26T21:36:06.154" v="89"/>
      <pc:docMkLst>
        <pc:docMk/>
      </pc:docMkLst>
      <pc:sldChg chg="modSp">
        <pc:chgData name="Bowers, Christopher" userId="S::christopher.bowers@unco.edu::e48b9f17-c98c-44bc-a020-2e7f1ad68398" providerId="AD" clId="Web-{0FBA0369-E240-AF02-AF75-9C28F201E60C}" dt="2020-06-26T21:36:06.154" v="89"/>
        <pc:sldMkLst>
          <pc:docMk/>
          <pc:sldMk cId="1923461303" sldId="1524"/>
        </pc:sldMkLst>
        <pc:graphicFrameChg chg="mod modGraphic">
          <ac:chgData name="Bowers, Christopher" userId="S::christopher.bowers@unco.edu::e48b9f17-c98c-44bc-a020-2e7f1ad68398" providerId="AD" clId="Web-{0FBA0369-E240-AF02-AF75-9C28F201E60C}" dt="2020-06-26T21:36:06.154" v="89"/>
          <ac:graphicFrameMkLst>
            <pc:docMk/>
            <pc:sldMk cId="1923461303" sldId="1524"/>
            <ac:graphicFrameMk id="8" creationId="{25AF4C9D-FFD8-4F14-8716-E122C9FC8A2A}"/>
          </ac:graphicFrameMkLst>
        </pc:graphicFrameChg>
      </pc:sldChg>
      <pc:sldChg chg="modSp">
        <pc:chgData name="Bowers, Christopher" userId="S::christopher.bowers@unco.edu::e48b9f17-c98c-44bc-a020-2e7f1ad68398" providerId="AD" clId="Web-{0FBA0369-E240-AF02-AF75-9C28F201E60C}" dt="2020-06-26T21:16:22.909" v="15"/>
        <pc:sldMkLst>
          <pc:docMk/>
          <pc:sldMk cId="3403246527" sldId="1525"/>
        </pc:sldMkLst>
        <pc:graphicFrameChg chg="mod modGraphic">
          <ac:chgData name="Bowers, Christopher" userId="S::christopher.bowers@unco.edu::e48b9f17-c98c-44bc-a020-2e7f1ad68398" providerId="AD" clId="Web-{0FBA0369-E240-AF02-AF75-9C28F201E60C}" dt="2020-06-26T21:16:22.909" v="15"/>
          <ac:graphicFrameMkLst>
            <pc:docMk/>
            <pc:sldMk cId="3403246527" sldId="1525"/>
            <ac:graphicFrameMk id="9" creationId="{C224BEB0-1463-4D66-9AAC-B7270C8E90F0}"/>
          </ac:graphicFrameMkLst>
        </pc:graphicFrameChg>
      </pc:sldChg>
      <pc:sldChg chg="modSp">
        <pc:chgData name="Bowers, Christopher" userId="S::christopher.bowers@unco.edu::e48b9f17-c98c-44bc-a020-2e7f1ad68398" providerId="AD" clId="Web-{0FBA0369-E240-AF02-AF75-9C28F201E60C}" dt="2020-06-26T21:21:09.620" v="45"/>
        <pc:sldMkLst>
          <pc:docMk/>
          <pc:sldMk cId="832779959" sldId="1526"/>
        </pc:sldMkLst>
        <pc:graphicFrameChg chg="mod modGraphic">
          <ac:chgData name="Bowers, Christopher" userId="S::christopher.bowers@unco.edu::e48b9f17-c98c-44bc-a020-2e7f1ad68398" providerId="AD" clId="Web-{0FBA0369-E240-AF02-AF75-9C28F201E60C}" dt="2020-06-26T21:21:09.620" v="45"/>
          <ac:graphicFrameMkLst>
            <pc:docMk/>
            <pc:sldMk cId="832779959" sldId="1526"/>
            <ac:graphicFrameMk id="11" creationId="{96FA3165-0113-4B6B-812F-8AE4693A7BCA}"/>
          </ac:graphicFrameMkLst>
        </pc:graphicFrameChg>
      </pc:sldChg>
    </pc:docChg>
  </pc:docChgLst>
  <pc:docChgLst>
    <pc:chgData name="Bowers, Christopher" userId="S::christopher.bowers@unco.edu::e48b9f17-c98c-44bc-a020-2e7f1ad68398" providerId="AD" clId="Web-{638DEE5C-A283-41A4-B4D5-FD1F79D17A80}"/>
    <pc:docChg chg="modSld">
      <pc:chgData name="Bowers, Christopher" userId="S::christopher.bowers@unco.edu::e48b9f17-c98c-44bc-a020-2e7f1ad68398" providerId="AD" clId="Web-{638DEE5C-A283-41A4-B4D5-FD1F79D17A80}" dt="2020-06-17T17:15:16.458" v="187"/>
      <pc:docMkLst>
        <pc:docMk/>
      </pc:docMkLst>
      <pc:sldChg chg="modSp">
        <pc:chgData name="Bowers, Christopher" userId="S::christopher.bowers@unco.edu::e48b9f17-c98c-44bc-a020-2e7f1ad68398" providerId="AD" clId="Web-{638DEE5C-A283-41A4-B4D5-FD1F79D17A80}" dt="2020-06-17T17:14:11.427" v="1"/>
        <pc:sldMkLst>
          <pc:docMk/>
          <pc:sldMk cId="2000078798" sldId="1520"/>
        </pc:sldMkLst>
        <pc:graphicFrameChg chg="mod modGraphic">
          <ac:chgData name="Bowers, Christopher" userId="S::christopher.bowers@unco.edu::e48b9f17-c98c-44bc-a020-2e7f1ad68398" providerId="AD" clId="Web-{638DEE5C-A283-41A4-B4D5-FD1F79D17A80}" dt="2020-06-17T17:14:11.427" v="1"/>
          <ac:graphicFrameMkLst>
            <pc:docMk/>
            <pc:sldMk cId="2000078798" sldId="1520"/>
            <ac:graphicFrameMk id="8" creationId="{577B193C-997B-4AEE-A2F3-25513BA30F27}"/>
          </ac:graphicFrameMkLst>
        </pc:graphicFrameChg>
      </pc:sldChg>
      <pc:sldChg chg="modSp">
        <pc:chgData name="Bowers, Christopher" userId="S::christopher.bowers@unco.edu::e48b9f17-c98c-44bc-a020-2e7f1ad68398" providerId="AD" clId="Web-{638DEE5C-A283-41A4-B4D5-FD1F79D17A80}" dt="2020-06-17T17:15:16.458" v="187"/>
        <pc:sldMkLst>
          <pc:docMk/>
          <pc:sldMk cId="4253528661" sldId="1523"/>
        </pc:sldMkLst>
        <pc:graphicFrameChg chg="mod modGraphic">
          <ac:chgData name="Bowers, Christopher" userId="S::christopher.bowers@unco.edu::e48b9f17-c98c-44bc-a020-2e7f1ad68398" providerId="AD" clId="Web-{638DEE5C-A283-41A4-B4D5-FD1F79D17A80}" dt="2020-06-17T17:15:16.458" v="187"/>
          <ac:graphicFrameMkLst>
            <pc:docMk/>
            <pc:sldMk cId="4253528661" sldId="1523"/>
            <ac:graphicFrameMk id="2" creationId="{453EB854-3637-418F-BAD7-CD52F8A1401C}"/>
          </ac:graphicFrameMkLst>
        </pc:graphicFrameChg>
      </pc:sldChg>
    </pc:docChg>
  </pc:docChgLst>
  <pc:docChgLst>
    <pc:chgData name="Bowers, Christopher" userId="S::christopher.bowers@unco.edu::e48b9f17-c98c-44bc-a020-2e7f1ad68398" providerId="AD" clId="Web-{FA1CDB39-90C6-4999-B073-2F603D6C510E}"/>
    <pc:docChg chg="addSld modSld modSection">
      <pc:chgData name="Bowers, Christopher" userId="S::christopher.bowers@unco.edu::e48b9f17-c98c-44bc-a020-2e7f1ad68398" providerId="AD" clId="Web-{FA1CDB39-90C6-4999-B073-2F603D6C510E}" dt="2020-06-29T23:12:55.138" v="186"/>
      <pc:docMkLst>
        <pc:docMk/>
      </pc:docMkLst>
      <pc:sldChg chg="modSp">
        <pc:chgData name="Bowers, Christopher" userId="S::christopher.bowers@unco.edu::e48b9f17-c98c-44bc-a020-2e7f1ad68398" providerId="AD" clId="Web-{FA1CDB39-90C6-4999-B073-2F603D6C510E}" dt="2020-06-29T23:06:14.809" v="123"/>
        <pc:sldMkLst>
          <pc:docMk/>
          <pc:sldMk cId="73661173" sldId="1467"/>
        </pc:sldMkLst>
        <pc:graphicFrameChg chg="mod modGraphic">
          <ac:chgData name="Bowers, Christopher" userId="S::christopher.bowers@unco.edu::e48b9f17-c98c-44bc-a020-2e7f1ad68398" providerId="AD" clId="Web-{FA1CDB39-90C6-4999-B073-2F603D6C510E}" dt="2020-06-29T23:06:14.809" v="123"/>
          <ac:graphicFrameMkLst>
            <pc:docMk/>
            <pc:sldMk cId="73661173" sldId="1467"/>
            <ac:graphicFrameMk id="9" creationId="{BF5F82D2-90C6-49B2-BAF2-84D878FCEF85}"/>
          </ac:graphicFrameMkLst>
        </pc:graphicFrameChg>
      </pc:sldChg>
      <pc:sldChg chg="modSp">
        <pc:chgData name="Bowers, Christopher" userId="S::christopher.bowers@unco.edu::e48b9f17-c98c-44bc-a020-2e7f1ad68398" providerId="AD" clId="Web-{FA1CDB39-90C6-4999-B073-2F603D6C510E}" dt="2020-06-29T22:57:51.760" v="75"/>
        <pc:sldMkLst>
          <pc:docMk/>
          <pc:sldMk cId="3299599784" sldId="1472"/>
        </pc:sldMkLst>
        <pc:graphicFrameChg chg="mod modGraphic">
          <ac:chgData name="Bowers, Christopher" userId="S::christopher.bowers@unco.edu::e48b9f17-c98c-44bc-a020-2e7f1ad68398" providerId="AD" clId="Web-{FA1CDB39-90C6-4999-B073-2F603D6C510E}" dt="2020-06-29T22:57:51.760" v="75"/>
          <ac:graphicFrameMkLst>
            <pc:docMk/>
            <pc:sldMk cId="3299599784" sldId="1472"/>
            <ac:graphicFrameMk id="8" creationId="{0F0026AE-FB02-4265-AAB9-B606DEA9E883}"/>
          </ac:graphicFrameMkLst>
        </pc:graphicFrameChg>
      </pc:sldChg>
      <pc:sldChg chg="modSp">
        <pc:chgData name="Bowers, Christopher" userId="S::christopher.bowers@unco.edu::e48b9f17-c98c-44bc-a020-2e7f1ad68398" providerId="AD" clId="Web-{FA1CDB39-90C6-4999-B073-2F603D6C510E}" dt="2020-06-29T23:05:58.918" v="119"/>
        <pc:sldMkLst>
          <pc:docMk/>
          <pc:sldMk cId="739305638" sldId="1511"/>
        </pc:sldMkLst>
        <pc:graphicFrameChg chg="mod modGraphic">
          <ac:chgData name="Bowers, Christopher" userId="S::christopher.bowers@unco.edu::e48b9f17-c98c-44bc-a020-2e7f1ad68398" providerId="AD" clId="Web-{FA1CDB39-90C6-4999-B073-2F603D6C510E}" dt="2020-06-29T23:05:58.918" v="119"/>
          <ac:graphicFrameMkLst>
            <pc:docMk/>
            <pc:sldMk cId="739305638" sldId="1511"/>
            <ac:graphicFrameMk id="9" creationId="{1F0F7766-64B5-41D1-9F6E-505130AF5121}"/>
          </ac:graphicFrameMkLst>
        </pc:graphicFrameChg>
      </pc:sldChg>
      <pc:sldChg chg="modSp">
        <pc:chgData name="Bowers, Christopher" userId="S::christopher.bowers@unco.edu::e48b9f17-c98c-44bc-a020-2e7f1ad68398" providerId="AD" clId="Web-{FA1CDB39-90C6-4999-B073-2F603D6C510E}" dt="2020-06-29T22:59:43.682" v="100" actId="1076"/>
        <pc:sldMkLst>
          <pc:docMk/>
          <pc:sldMk cId="3452550539" sldId="1512"/>
        </pc:sldMkLst>
        <pc:spChg chg="mod">
          <ac:chgData name="Bowers, Christopher" userId="S::christopher.bowers@unco.edu::e48b9f17-c98c-44bc-a020-2e7f1ad68398" providerId="AD" clId="Web-{FA1CDB39-90C6-4999-B073-2F603D6C510E}" dt="2020-06-29T22:59:39.745" v="99" actId="1076"/>
          <ac:spMkLst>
            <pc:docMk/>
            <pc:sldMk cId="3452550539" sldId="1512"/>
            <ac:spMk id="10" creationId="{D0A6CD5C-7608-4949-AC12-2D21B3A2D851}"/>
          </ac:spMkLst>
        </pc:spChg>
        <pc:spChg chg="mod">
          <ac:chgData name="Bowers, Christopher" userId="S::christopher.bowers@unco.edu::e48b9f17-c98c-44bc-a020-2e7f1ad68398" providerId="AD" clId="Web-{FA1CDB39-90C6-4999-B073-2F603D6C510E}" dt="2020-06-29T22:59:32.276" v="97" actId="1076"/>
          <ac:spMkLst>
            <pc:docMk/>
            <pc:sldMk cId="3452550539" sldId="1512"/>
            <ac:spMk id="15" creationId="{E1A5A54E-232E-439F-8878-A5A2A9CA8F7B}"/>
          </ac:spMkLst>
        </pc:spChg>
        <pc:graphicFrameChg chg="mod modGraphic">
          <ac:chgData name="Bowers, Christopher" userId="S::christopher.bowers@unco.edu::e48b9f17-c98c-44bc-a020-2e7f1ad68398" providerId="AD" clId="Web-{FA1CDB39-90C6-4999-B073-2F603D6C510E}" dt="2020-06-29T22:59:43.682" v="100" actId="1076"/>
          <ac:graphicFrameMkLst>
            <pc:docMk/>
            <pc:sldMk cId="3452550539" sldId="1512"/>
            <ac:graphicFrameMk id="9" creationId="{00117A32-69BC-47AC-A46D-B329A5429030}"/>
          </ac:graphicFrameMkLst>
        </pc:graphicFrameChg>
      </pc:sldChg>
      <pc:sldChg chg="modSp">
        <pc:chgData name="Bowers, Christopher" userId="S::christopher.bowers@unco.edu::e48b9f17-c98c-44bc-a020-2e7f1ad68398" providerId="AD" clId="Web-{FA1CDB39-90C6-4999-B073-2F603D6C510E}" dt="2020-06-29T23:11:35.122" v="176"/>
        <pc:sldMkLst>
          <pc:docMk/>
          <pc:sldMk cId="1573284384" sldId="1513"/>
        </pc:sldMkLst>
        <pc:spChg chg="mod">
          <ac:chgData name="Bowers, Christopher" userId="S::christopher.bowers@unco.edu::e48b9f17-c98c-44bc-a020-2e7f1ad68398" providerId="AD" clId="Web-{FA1CDB39-90C6-4999-B073-2F603D6C510E}" dt="2020-06-29T23:11:25.575" v="174" actId="1076"/>
          <ac:spMkLst>
            <pc:docMk/>
            <pc:sldMk cId="1573284384" sldId="1513"/>
            <ac:spMk id="10" creationId="{158544D9-BB9F-467A-A300-84EED8DA2DBF}"/>
          </ac:spMkLst>
        </pc:spChg>
        <pc:graphicFrameChg chg="mod modGraphic">
          <ac:chgData name="Bowers, Christopher" userId="S::christopher.bowers@unco.edu::e48b9f17-c98c-44bc-a020-2e7f1ad68398" providerId="AD" clId="Web-{FA1CDB39-90C6-4999-B073-2F603D6C510E}" dt="2020-06-29T23:11:35.122" v="176"/>
          <ac:graphicFrameMkLst>
            <pc:docMk/>
            <pc:sldMk cId="1573284384" sldId="1513"/>
            <ac:graphicFrameMk id="9" creationId="{057350DA-615C-4975-8002-FE2BC667D0B2}"/>
          </ac:graphicFrameMkLst>
        </pc:graphicFrameChg>
      </pc:sldChg>
      <pc:sldChg chg="modSp">
        <pc:chgData name="Bowers, Christopher" userId="S::christopher.bowers@unco.edu::e48b9f17-c98c-44bc-a020-2e7f1ad68398" providerId="AD" clId="Web-{FA1CDB39-90C6-4999-B073-2F603D6C510E}" dt="2020-06-29T23:06:24.028" v="125"/>
        <pc:sldMkLst>
          <pc:docMk/>
          <pc:sldMk cId="911900535" sldId="1514"/>
        </pc:sldMkLst>
        <pc:graphicFrameChg chg="mod modGraphic">
          <ac:chgData name="Bowers, Christopher" userId="S::christopher.bowers@unco.edu::e48b9f17-c98c-44bc-a020-2e7f1ad68398" providerId="AD" clId="Web-{FA1CDB39-90C6-4999-B073-2F603D6C510E}" dt="2020-06-29T23:06:24.028" v="125"/>
          <ac:graphicFrameMkLst>
            <pc:docMk/>
            <pc:sldMk cId="911900535" sldId="1514"/>
            <ac:graphicFrameMk id="8" creationId="{EC06C185-DEDA-45AD-9E55-7CA5E4ABE1C1}"/>
          </ac:graphicFrameMkLst>
        </pc:graphicFrameChg>
      </pc:sldChg>
      <pc:sldChg chg="modSp">
        <pc:chgData name="Bowers, Christopher" userId="S::christopher.bowers@unco.edu::e48b9f17-c98c-44bc-a020-2e7f1ad68398" providerId="AD" clId="Web-{FA1CDB39-90C6-4999-B073-2F603D6C510E}" dt="2020-06-29T23:12:55.138" v="186"/>
        <pc:sldMkLst>
          <pc:docMk/>
          <pc:sldMk cId="786698800" sldId="1515"/>
        </pc:sldMkLst>
        <pc:graphicFrameChg chg="mod modGraphic">
          <ac:chgData name="Bowers, Christopher" userId="S::christopher.bowers@unco.edu::e48b9f17-c98c-44bc-a020-2e7f1ad68398" providerId="AD" clId="Web-{FA1CDB39-90C6-4999-B073-2F603D6C510E}" dt="2020-06-29T23:12:55.138" v="186"/>
          <ac:graphicFrameMkLst>
            <pc:docMk/>
            <pc:sldMk cId="786698800" sldId="1515"/>
            <ac:graphicFrameMk id="9" creationId="{D8A1EFD6-A0BB-463B-824F-3D022F28CD99}"/>
          </ac:graphicFrameMkLst>
        </pc:graphicFrameChg>
      </pc:sldChg>
      <pc:sldChg chg="addSp delSp modSp">
        <pc:chgData name="Bowers, Christopher" userId="S::christopher.bowers@unco.edu::e48b9f17-c98c-44bc-a020-2e7f1ad68398" providerId="AD" clId="Web-{FA1CDB39-90C6-4999-B073-2F603D6C510E}" dt="2020-06-29T23:09:17.762" v="145"/>
        <pc:sldMkLst>
          <pc:docMk/>
          <pc:sldMk cId="4035808897" sldId="1516"/>
        </pc:sldMkLst>
        <pc:spChg chg="add del mod">
          <ac:chgData name="Bowers, Christopher" userId="S::christopher.bowers@unco.edu::e48b9f17-c98c-44bc-a020-2e7f1ad68398" providerId="AD" clId="Web-{FA1CDB39-90C6-4999-B073-2F603D6C510E}" dt="2020-06-29T23:04:43.996" v="110"/>
          <ac:spMkLst>
            <pc:docMk/>
            <pc:sldMk cId="4035808897" sldId="1516"/>
            <ac:spMk id="3" creationId="{FBA51470-573D-4FB1-AA11-603A545A75A5}"/>
          </ac:spMkLst>
        </pc:spChg>
        <pc:spChg chg="add del mod">
          <ac:chgData name="Bowers, Christopher" userId="S::christopher.bowers@unco.edu::e48b9f17-c98c-44bc-a020-2e7f1ad68398" providerId="AD" clId="Web-{FA1CDB39-90C6-4999-B073-2F603D6C510E}" dt="2020-06-29T23:09:15.137" v="142"/>
          <ac:spMkLst>
            <pc:docMk/>
            <pc:sldMk cId="4035808897" sldId="1516"/>
            <ac:spMk id="5" creationId="{423254EC-37F6-4609-90B7-1A9D3A5445DD}"/>
          </ac:spMkLst>
        </pc:spChg>
        <pc:spChg chg="add">
          <ac:chgData name="Bowers, Christopher" userId="S::christopher.bowers@unco.edu::e48b9f17-c98c-44bc-a020-2e7f1ad68398" providerId="AD" clId="Web-{FA1CDB39-90C6-4999-B073-2F603D6C510E}" dt="2020-06-29T23:09:17.731" v="144"/>
          <ac:spMkLst>
            <pc:docMk/>
            <pc:sldMk cId="4035808897" sldId="1516"/>
            <ac:spMk id="6" creationId="{05A85733-4E0B-4462-9C36-3C875155BB2D}"/>
          </ac:spMkLst>
        </pc:spChg>
        <pc:spChg chg="add">
          <ac:chgData name="Bowers, Christopher" userId="S::christopher.bowers@unco.edu::e48b9f17-c98c-44bc-a020-2e7f1ad68398" providerId="AD" clId="Web-{FA1CDB39-90C6-4999-B073-2F603D6C510E}" dt="2020-06-29T23:09:17.762" v="145"/>
          <ac:spMkLst>
            <pc:docMk/>
            <pc:sldMk cId="4035808897" sldId="1516"/>
            <ac:spMk id="7" creationId="{E70A0421-D3B4-436F-A7CA-3C21C89315AF}"/>
          </ac:spMkLst>
        </pc:spChg>
        <pc:spChg chg="del mod">
          <ac:chgData name="Bowers, Christopher" userId="S::christopher.bowers@unco.edu::e48b9f17-c98c-44bc-a020-2e7f1ad68398" providerId="AD" clId="Web-{FA1CDB39-90C6-4999-B073-2F603D6C510E}" dt="2020-06-29T23:09:15.137" v="143"/>
          <ac:spMkLst>
            <pc:docMk/>
            <pc:sldMk cId="4035808897" sldId="1516"/>
            <ac:spMk id="10" creationId="{D0A6CD5C-7608-4949-AC12-2D21B3A2D851}"/>
          </ac:spMkLst>
        </pc:spChg>
        <pc:spChg chg="del">
          <ac:chgData name="Bowers, Christopher" userId="S::christopher.bowers@unco.edu::e48b9f17-c98c-44bc-a020-2e7f1ad68398" providerId="AD" clId="Web-{FA1CDB39-90C6-4999-B073-2F603D6C510E}" dt="2020-06-29T23:04:26.105" v="108"/>
          <ac:spMkLst>
            <pc:docMk/>
            <pc:sldMk cId="4035808897" sldId="1516"/>
            <ac:spMk id="15" creationId="{E1A5A54E-232E-439F-8878-A5A2A9CA8F7B}"/>
          </ac:spMkLst>
        </pc:spChg>
        <pc:graphicFrameChg chg="mod modGraphic">
          <ac:chgData name="Bowers, Christopher" userId="S::christopher.bowers@unco.edu::e48b9f17-c98c-44bc-a020-2e7f1ad68398" providerId="AD" clId="Web-{FA1CDB39-90C6-4999-B073-2F603D6C510E}" dt="2020-06-29T23:08:40.294" v="141" actId="1076"/>
          <ac:graphicFrameMkLst>
            <pc:docMk/>
            <pc:sldMk cId="4035808897" sldId="1516"/>
            <ac:graphicFrameMk id="9" creationId="{CF296962-872C-40D9-AAD9-7E62AD247C1C}"/>
          </ac:graphicFrameMkLst>
        </pc:graphicFrameChg>
      </pc:sldChg>
      <pc:sldChg chg="modSp">
        <pc:chgData name="Bowers, Christopher" userId="S::christopher.bowers@unco.edu::e48b9f17-c98c-44bc-a020-2e7f1ad68398" providerId="AD" clId="Web-{FA1CDB39-90C6-4999-B073-2F603D6C510E}" dt="2020-06-29T22:54:46.228" v="1"/>
        <pc:sldMkLst>
          <pc:docMk/>
          <pc:sldMk cId="4253528661" sldId="1523"/>
        </pc:sldMkLst>
        <pc:graphicFrameChg chg="mod modGraphic">
          <ac:chgData name="Bowers, Christopher" userId="S::christopher.bowers@unco.edu::e48b9f17-c98c-44bc-a020-2e7f1ad68398" providerId="AD" clId="Web-{FA1CDB39-90C6-4999-B073-2F603D6C510E}" dt="2020-06-29T22:54:46.228" v="1"/>
          <ac:graphicFrameMkLst>
            <pc:docMk/>
            <pc:sldMk cId="4253528661" sldId="1523"/>
            <ac:graphicFrameMk id="2" creationId="{453EB854-3637-418F-BAD7-CD52F8A1401C}"/>
          </ac:graphicFrameMkLst>
        </pc:graphicFrameChg>
      </pc:sldChg>
      <pc:sldChg chg="modSp">
        <pc:chgData name="Bowers, Christopher" userId="S::christopher.bowers@unco.edu::e48b9f17-c98c-44bc-a020-2e7f1ad68398" providerId="AD" clId="Web-{FA1CDB39-90C6-4999-B073-2F603D6C510E}" dt="2020-06-29T22:56:37.322" v="41"/>
        <pc:sldMkLst>
          <pc:docMk/>
          <pc:sldMk cId="1923461303" sldId="1524"/>
        </pc:sldMkLst>
        <pc:graphicFrameChg chg="mod modGraphic">
          <ac:chgData name="Bowers, Christopher" userId="S::christopher.bowers@unco.edu::e48b9f17-c98c-44bc-a020-2e7f1ad68398" providerId="AD" clId="Web-{FA1CDB39-90C6-4999-B073-2F603D6C510E}" dt="2020-06-29T22:56:37.322" v="41"/>
          <ac:graphicFrameMkLst>
            <pc:docMk/>
            <pc:sldMk cId="1923461303" sldId="1524"/>
            <ac:graphicFrameMk id="8" creationId="{25AF4C9D-FFD8-4F14-8716-E122C9FC8A2A}"/>
          </ac:graphicFrameMkLst>
        </pc:graphicFrameChg>
      </pc:sldChg>
      <pc:sldChg chg="modSp">
        <pc:chgData name="Bowers, Christopher" userId="S::christopher.bowers@unco.edu::e48b9f17-c98c-44bc-a020-2e7f1ad68398" providerId="AD" clId="Web-{FA1CDB39-90C6-4999-B073-2F603D6C510E}" dt="2020-06-29T22:57:00.744" v="45"/>
        <pc:sldMkLst>
          <pc:docMk/>
          <pc:sldMk cId="3403246527" sldId="1525"/>
        </pc:sldMkLst>
        <pc:graphicFrameChg chg="mod modGraphic">
          <ac:chgData name="Bowers, Christopher" userId="S::christopher.bowers@unco.edu::e48b9f17-c98c-44bc-a020-2e7f1ad68398" providerId="AD" clId="Web-{FA1CDB39-90C6-4999-B073-2F603D6C510E}" dt="2020-06-29T22:57:00.744" v="45"/>
          <ac:graphicFrameMkLst>
            <pc:docMk/>
            <pc:sldMk cId="3403246527" sldId="1525"/>
            <ac:graphicFrameMk id="9" creationId="{C224BEB0-1463-4D66-9AAC-B7270C8E90F0}"/>
          </ac:graphicFrameMkLst>
        </pc:graphicFrameChg>
      </pc:sldChg>
      <pc:sldChg chg="modSp">
        <pc:chgData name="Bowers, Christopher" userId="S::christopher.bowers@unco.edu::e48b9f17-c98c-44bc-a020-2e7f1ad68398" providerId="AD" clId="Web-{FA1CDB39-90C6-4999-B073-2F603D6C510E}" dt="2020-06-29T22:56:51.557" v="43"/>
        <pc:sldMkLst>
          <pc:docMk/>
          <pc:sldMk cId="832779959" sldId="1526"/>
        </pc:sldMkLst>
        <pc:graphicFrameChg chg="mod modGraphic">
          <ac:chgData name="Bowers, Christopher" userId="S::christopher.bowers@unco.edu::e48b9f17-c98c-44bc-a020-2e7f1ad68398" providerId="AD" clId="Web-{FA1CDB39-90C6-4999-B073-2F603D6C510E}" dt="2020-06-29T22:56:51.557" v="43"/>
          <ac:graphicFrameMkLst>
            <pc:docMk/>
            <pc:sldMk cId="832779959" sldId="1526"/>
            <ac:graphicFrameMk id="11" creationId="{96FA3165-0113-4B6B-812F-8AE4693A7BCA}"/>
          </ac:graphicFrameMkLst>
        </pc:graphicFrameChg>
      </pc:sldChg>
      <pc:sldChg chg="modSp">
        <pc:chgData name="Bowers, Christopher" userId="S::christopher.bowers@unco.edu::e48b9f17-c98c-44bc-a020-2e7f1ad68398" providerId="AD" clId="Web-{FA1CDB39-90C6-4999-B073-2F603D6C510E}" dt="2020-06-29T22:57:44.698" v="73"/>
        <pc:sldMkLst>
          <pc:docMk/>
          <pc:sldMk cId="1583637523" sldId="1527"/>
        </pc:sldMkLst>
        <pc:graphicFrameChg chg="mod modGraphic">
          <ac:chgData name="Bowers, Christopher" userId="S::christopher.bowers@unco.edu::e48b9f17-c98c-44bc-a020-2e7f1ad68398" providerId="AD" clId="Web-{FA1CDB39-90C6-4999-B073-2F603D6C510E}" dt="2020-06-29T22:57:44.698" v="73"/>
          <ac:graphicFrameMkLst>
            <pc:docMk/>
            <pc:sldMk cId="1583637523" sldId="1527"/>
            <ac:graphicFrameMk id="9" creationId="{4CD6A5D6-D73B-4239-8687-396F03134593}"/>
          </ac:graphicFrameMkLst>
        </pc:graphicFrameChg>
      </pc:sldChg>
      <pc:sldChg chg="modSp">
        <pc:chgData name="Bowers, Christopher" userId="S::christopher.bowers@unco.edu::e48b9f17-c98c-44bc-a020-2e7f1ad68398" providerId="AD" clId="Web-{FA1CDB39-90C6-4999-B073-2F603D6C510E}" dt="2020-06-29T23:10:39.653" v="149"/>
        <pc:sldMkLst>
          <pc:docMk/>
          <pc:sldMk cId="942319279" sldId="1535"/>
        </pc:sldMkLst>
        <pc:graphicFrameChg chg="mod modGraphic">
          <ac:chgData name="Bowers, Christopher" userId="S::christopher.bowers@unco.edu::e48b9f17-c98c-44bc-a020-2e7f1ad68398" providerId="AD" clId="Web-{FA1CDB39-90C6-4999-B073-2F603D6C510E}" dt="2020-06-29T23:10:39.653" v="149"/>
          <ac:graphicFrameMkLst>
            <pc:docMk/>
            <pc:sldMk cId="942319279" sldId="1535"/>
            <ac:graphicFrameMk id="9" creationId="{64EEB02D-F64C-44DE-BD1C-B818E4EEEDFE}"/>
          </ac:graphicFrameMkLst>
        </pc:graphicFrameChg>
      </pc:sldChg>
      <pc:sldChg chg="modSp add replId">
        <pc:chgData name="Bowers, Christopher" userId="S::christopher.bowers@unco.edu::e48b9f17-c98c-44bc-a020-2e7f1ad68398" providerId="AD" clId="Web-{FA1CDB39-90C6-4999-B073-2F603D6C510E}" dt="2020-06-29T23:08:08.153" v="136" actId="20577"/>
        <pc:sldMkLst>
          <pc:docMk/>
          <pc:sldMk cId="1569877843" sldId="1571"/>
        </pc:sldMkLst>
        <pc:spChg chg="mod">
          <ac:chgData name="Bowers, Christopher" userId="S::christopher.bowers@unco.edu::e48b9f17-c98c-44bc-a020-2e7f1ad68398" providerId="AD" clId="Web-{FA1CDB39-90C6-4999-B073-2F603D6C510E}" dt="2020-06-29T23:08:08.153" v="136" actId="20577"/>
          <ac:spMkLst>
            <pc:docMk/>
            <pc:sldMk cId="1569877843" sldId="1571"/>
            <ac:spMk id="5" creationId="{423254EC-37F6-4609-90B7-1A9D3A5445DD}"/>
          </ac:spMkLst>
        </pc:spChg>
        <pc:spChg chg="mod">
          <ac:chgData name="Bowers, Christopher" userId="S::christopher.bowers@unco.edu::e48b9f17-c98c-44bc-a020-2e7f1ad68398" providerId="AD" clId="Web-{FA1CDB39-90C6-4999-B073-2F603D6C510E}" dt="2020-06-29T23:07:45.293" v="133" actId="20577"/>
          <ac:spMkLst>
            <pc:docMk/>
            <pc:sldMk cId="1569877843" sldId="1571"/>
            <ac:spMk id="10" creationId="{D0A6CD5C-7608-4949-AC12-2D21B3A2D851}"/>
          </ac:spMkLst>
        </pc:spChg>
        <pc:graphicFrameChg chg="mod modGraphic">
          <ac:chgData name="Bowers, Christopher" userId="S::christopher.bowers@unco.edu::e48b9f17-c98c-44bc-a020-2e7f1ad68398" providerId="AD" clId="Web-{FA1CDB39-90C6-4999-B073-2F603D6C510E}" dt="2020-06-29T23:07:29.356" v="130" actId="1076"/>
          <ac:graphicFrameMkLst>
            <pc:docMk/>
            <pc:sldMk cId="1569877843" sldId="1571"/>
            <ac:graphicFrameMk id="9" creationId="{CF296962-872C-40D9-AAD9-7E62AD247C1C}"/>
          </ac:graphicFrameMkLst>
        </pc:graphicFrameChg>
      </pc:sldChg>
      <pc:sldChg chg="modSp add replId">
        <pc:chgData name="Bowers, Christopher" userId="S::christopher.bowers@unco.edu::e48b9f17-c98c-44bc-a020-2e7f1ad68398" providerId="AD" clId="Web-{FA1CDB39-90C6-4999-B073-2F603D6C510E}" dt="2020-06-29T23:10:21.122" v="148"/>
        <pc:sldMkLst>
          <pc:docMk/>
          <pc:sldMk cId="3345806562" sldId="1572"/>
        </pc:sldMkLst>
        <pc:graphicFrameChg chg="modGraphic">
          <ac:chgData name="Bowers, Christopher" userId="S::christopher.bowers@unco.edu::e48b9f17-c98c-44bc-a020-2e7f1ad68398" providerId="AD" clId="Web-{FA1CDB39-90C6-4999-B073-2F603D6C510E}" dt="2020-06-29T23:10:21.122" v="148"/>
          <ac:graphicFrameMkLst>
            <pc:docMk/>
            <pc:sldMk cId="3345806562" sldId="1572"/>
            <ac:graphicFrameMk id="9" creationId="{64EEB02D-F64C-44DE-BD1C-B818E4EEEDFE}"/>
          </ac:graphicFrameMkLst>
        </pc:graphicFrameChg>
      </pc:sldChg>
      <pc:sldChg chg="modSp add replId">
        <pc:chgData name="Bowers, Christopher" userId="S::christopher.bowers@unco.edu::e48b9f17-c98c-44bc-a020-2e7f1ad68398" providerId="AD" clId="Web-{FA1CDB39-90C6-4999-B073-2F603D6C510E}" dt="2020-06-29T23:12:44.857" v="185"/>
        <pc:sldMkLst>
          <pc:docMk/>
          <pc:sldMk cId="169225474" sldId="1573"/>
        </pc:sldMkLst>
        <pc:graphicFrameChg chg="modGraphic">
          <ac:chgData name="Bowers, Christopher" userId="S::christopher.bowers@unco.edu::e48b9f17-c98c-44bc-a020-2e7f1ad68398" providerId="AD" clId="Web-{FA1CDB39-90C6-4999-B073-2F603D6C510E}" dt="2020-06-29T23:12:44.857" v="185"/>
          <ac:graphicFrameMkLst>
            <pc:docMk/>
            <pc:sldMk cId="169225474" sldId="1573"/>
            <ac:graphicFrameMk id="9" creationId="{D8A1EFD6-A0BB-463B-824F-3D022F28CD99}"/>
          </ac:graphicFrameMkLst>
        </pc:graphicFrameChg>
      </pc:sldChg>
    </pc:docChg>
  </pc:docChgLst>
  <pc:docChgLst>
    <pc:chgData name="Bowers, Christopher" userId="S::christopher.bowers@unco.edu::e48b9f17-c98c-44bc-a020-2e7f1ad68398" providerId="AD" clId="Web-{ACA8D137-5964-4CCB-B00B-B75AFDBF526F}"/>
    <pc:docChg chg="addSld delSld modSld sldOrd modSection">
      <pc:chgData name="Bowers, Christopher" userId="S::christopher.bowers@unco.edu::e48b9f17-c98c-44bc-a020-2e7f1ad68398" providerId="AD" clId="Web-{ACA8D137-5964-4CCB-B00B-B75AFDBF526F}" dt="2020-06-24T17:40:15.872" v="166" actId="20577"/>
      <pc:docMkLst>
        <pc:docMk/>
      </pc:docMkLst>
      <pc:sldChg chg="modSp">
        <pc:chgData name="Bowers, Christopher" userId="S::christopher.bowers@unco.edu::e48b9f17-c98c-44bc-a020-2e7f1ad68398" providerId="AD" clId="Web-{ACA8D137-5964-4CCB-B00B-B75AFDBF526F}" dt="2020-06-24T17:35:15.965" v="17" actId="20577"/>
        <pc:sldMkLst>
          <pc:docMk/>
          <pc:sldMk cId="1504367038" sldId="383"/>
        </pc:sldMkLst>
        <pc:spChg chg="mod">
          <ac:chgData name="Bowers, Christopher" userId="S::christopher.bowers@unco.edu::e48b9f17-c98c-44bc-a020-2e7f1ad68398" providerId="AD" clId="Web-{ACA8D137-5964-4CCB-B00B-B75AFDBF526F}" dt="2020-06-24T17:35:15.965" v="17" actId="20577"/>
          <ac:spMkLst>
            <pc:docMk/>
            <pc:sldMk cId="1504367038" sldId="383"/>
            <ac:spMk id="5" creationId="{00000000-0000-0000-0000-000000000000}"/>
          </ac:spMkLst>
        </pc:spChg>
      </pc:sldChg>
      <pc:sldChg chg="modSp">
        <pc:chgData name="Bowers, Christopher" userId="S::christopher.bowers@unco.edu::e48b9f17-c98c-44bc-a020-2e7f1ad68398" providerId="AD" clId="Web-{ACA8D137-5964-4CCB-B00B-B75AFDBF526F}" dt="2020-06-24T17:40:15.872" v="165" actId="20577"/>
        <pc:sldMkLst>
          <pc:docMk/>
          <pc:sldMk cId="4118648525" sldId="1556"/>
        </pc:sldMkLst>
        <pc:spChg chg="mod">
          <ac:chgData name="Bowers, Christopher" userId="S::christopher.bowers@unco.edu::e48b9f17-c98c-44bc-a020-2e7f1ad68398" providerId="AD" clId="Web-{ACA8D137-5964-4CCB-B00B-B75AFDBF526F}" dt="2020-06-24T17:40:15.872" v="165" actId="20577"/>
          <ac:spMkLst>
            <pc:docMk/>
            <pc:sldMk cId="4118648525" sldId="1556"/>
            <ac:spMk id="5" creationId="{00000000-0000-0000-0000-000000000000}"/>
          </ac:spMkLst>
        </pc:spChg>
      </pc:sldChg>
      <pc:sldChg chg="addSp delSp modSp add ord replId">
        <pc:chgData name="Bowers, Christopher" userId="S::christopher.bowers@unco.edu::e48b9f17-c98c-44bc-a020-2e7f1ad68398" providerId="AD" clId="Web-{ACA8D137-5964-4CCB-B00B-B75AFDBF526F}" dt="2020-06-24T17:39:47.825" v="131" actId="20577"/>
        <pc:sldMkLst>
          <pc:docMk/>
          <pc:sldMk cId="795079780" sldId="1570"/>
        </pc:sldMkLst>
        <pc:spChg chg="add mod">
          <ac:chgData name="Bowers, Christopher" userId="S::christopher.bowers@unco.edu::e48b9f17-c98c-44bc-a020-2e7f1ad68398" providerId="AD" clId="Web-{ACA8D137-5964-4CCB-B00B-B75AFDBF526F}" dt="2020-06-24T17:39:47.825" v="131" actId="20577"/>
          <ac:spMkLst>
            <pc:docMk/>
            <pc:sldMk cId="795079780" sldId="1570"/>
            <ac:spMk id="2" creationId="{E2F098F4-6338-45A3-AE6F-00AB0306E92D}"/>
          </ac:spMkLst>
        </pc:spChg>
        <pc:spChg chg="del">
          <ac:chgData name="Bowers, Christopher" userId="S::christopher.bowers@unco.edu::e48b9f17-c98c-44bc-a020-2e7f1ad68398" providerId="AD" clId="Web-{ACA8D137-5964-4CCB-B00B-B75AFDBF526F}" dt="2020-06-24T17:38:04.997" v="83"/>
          <ac:spMkLst>
            <pc:docMk/>
            <pc:sldMk cId="795079780" sldId="1570"/>
            <ac:spMk id="10" creationId="{158544D9-BB9F-467A-A300-84EED8DA2DBF}"/>
          </ac:spMkLst>
        </pc:spChg>
        <pc:spChg chg="mod">
          <ac:chgData name="Bowers, Christopher" userId="S::christopher.bowers@unco.edu::e48b9f17-c98c-44bc-a020-2e7f1ad68398" providerId="AD" clId="Web-{ACA8D137-5964-4CCB-B00B-B75AFDBF526F}" dt="2020-06-24T17:37:59.012" v="80" actId="20577"/>
          <ac:spMkLst>
            <pc:docMk/>
            <pc:sldMk cId="795079780" sldId="1570"/>
            <ac:spMk id="15" creationId="{E1A5A54E-232E-439F-8878-A5A2A9CA8F7B}"/>
          </ac:spMkLst>
        </pc:spChg>
        <pc:graphicFrameChg chg="del">
          <ac:chgData name="Bowers, Christopher" userId="S::christopher.bowers@unco.edu::e48b9f17-c98c-44bc-a020-2e7f1ad68398" providerId="AD" clId="Web-{ACA8D137-5964-4CCB-B00B-B75AFDBF526F}" dt="2020-06-24T17:38:06.403" v="84"/>
          <ac:graphicFrameMkLst>
            <pc:docMk/>
            <pc:sldMk cId="795079780" sldId="1570"/>
            <ac:graphicFrameMk id="9" creationId="{D8A1EFD6-A0BB-463B-824F-3D022F28CD99}"/>
          </ac:graphicFrameMkLst>
        </pc:graphicFrameChg>
      </pc:sldChg>
      <pc:sldChg chg="addSp delSp modSp add del replId">
        <pc:chgData name="Bowers, Christopher" userId="S::christopher.bowers@unco.edu::e48b9f17-c98c-44bc-a020-2e7f1ad68398" providerId="AD" clId="Web-{ACA8D137-5964-4CCB-B00B-B75AFDBF526F}" dt="2020-06-24T17:34:54.464" v="16"/>
        <pc:sldMkLst>
          <pc:docMk/>
          <pc:sldMk cId="1272978351" sldId="1570"/>
        </pc:sldMkLst>
        <pc:picChg chg="add mod ord modCrop">
          <ac:chgData name="Bowers, Christopher" userId="S::christopher.bowers@unco.edu::e48b9f17-c98c-44bc-a020-2e7f1ad68398" providerId="AD" clId="Web-{ACA8D137-5964-4CCB-B00B-B75AFDBF526F}" dt="2020-06-24T17:33:40.917" v="15"/>
          <ac:picMkLst>
            <pc:docMk/>
            <pc:sldMk cId="1272978351" sldId="1570"/>
            <ac:picMk id="2" creationId="{A0BABCD0-12A2-4FA8-BB23-AFE936FC3227}"/>
          </ac:picMkLst>
        </pc:picChg>
        <pc:picChg chg="del">
          <ac:chgData name="Bowers, Christopher" userId="S::christopher.bowers@unco.edu::e48b9f17-c98c-44bc-a020-2e7f1ad68398" providerId="AD" clId="Web-{ACA8D137-5964-4CCB-B00B-B75AFDBF526F}" dt="2020-06-24T17:30:32.229" v="1"/>
          <ac:picMkLst>
            <pc:docMk/>
            <pc:sldMk cId="1272978351" sldId="1570"/>
            <ac:picMk id="5" creationId="{00000000-0000-0000-0000-000000000000}"/>
          </ac:picMkLst>
        </pc:picChg>
      </pc:sldChg>
    </pc:docChg>
  </pc:docChgLst>
  <pc:docChgLst>
    <pc:chgData name="Clinefelter, Joan" userId="S::joan.clinefelter@unco.edu::ba5856fb-d2a5-4e9e-8e63-0b966b1141d0" providerId="AD" clId="Web-{EB11352C-7504-4770-9401-15E861590B03}"/>
    <pc:docChg chg="modSld">
      <pc:chgData name="Clinefelter, Joan" userId="S::joan.clinefelter@unco.edu::ba5856fb-d2a5-4e9e-8e63-0b966b1141d0" providerId="AD" clId="Web-{EB11352C-7504-4770-9401-15E861590B03}" dt="2020-06-22T18:37:33.578" v="161"/>
      <pc:docMkLst>
        <pc:docMk/>
      </pc:docMkLst>
      <pc:sldChg chg="modSp">
        <pc:chgData name="Clinefelter, Joan" userId="S::joan.clinefelter@unco.edu::ba5856fb-d2a5-4e9e-8e63-0b966b1141d0" providerId="AD" clId="Web-{EB11352C-7504-4770-9401-15E861590B03}" dt="2020-06-22T18:37:33.578" v="161"/>
        <pc:sldMkLst>
          <pc:docMk/>
          <pc:sldMk cId="1573284384" sldId="1513"/>
        </pc:sldMkLst>
        <pc:graphicFrameChg chg="mod modGraphic">
          <ac:chgData name="Clinefelter, Joan" userId="S::joan.clinefelter@unco.edu::ba5856fb-d2a5-4e9e-8e63-0b966b1141d0" providerId="AD" clId="Web-{EB11352C-7504-4770-9401-15E861590B03}" dt="2020-06-22T18:37:33.578" v="161"/>
          <ac:graphicFrameMkLst>
            <pc:docMk/>
            <pc:sldMk cId="1573284384" sldId="1513"/>
            <ac:graphicFrameMk id="9" creationId="{057350DA-615C-4975-8002-FE2BC667D0B2}"/>
          </ac:graphicFrameMkLst>
        </pc:graphicFrameChg>
      </pc:sldChg>
    </pc:docChg>
  </pc:docChgLst>
  <pc:docChgLst>
    <pc:chgData name="Crum, Lyndsey" userId="S::lyndsey.crum@unco.edu::7ca973c8-81c4-489b-9db8-c492af0d3809" providerId="AD" clId="Web-{693708F0-A087-4ED0-9DA2-FA99510BF038}"/>
    <pc:docChg chg="modSld">
      <pc:chgData name="Crum, Lyndsey" userId="S::lyndsey.crum@unco.edu::7ca973c8-81c4-489b-9db8-c492af0d3809" providerId="AD" clId="Web-{693708F0-A087-4ED0-9DA2-FA99510BF038}" dt="2020-06-24T21:53:23.384" v="251"/>
      <pc:docMkLst>
        <pc:docMk/>
      </pc:docMkLst>
      <pc:sldChg chg="modSp">
        <pc:chgData name="Crum, Lyndsey" userId="S::lyndsey.crum@unco.edu::7ca973c8-81c4-489b-9db8-c492af0d3809" providerId="AD" clId="Web-{693708F0-A087-4ED0-9DA2-FA99510BF038}" dt="2020-06-24T21:53:23.384" v="251"/>
        <pc:sldMkLst>
          <pc:docMk/>
          <pc:sldMk cId="3378714257" sldId="1565"/>
        </pc:sldMkLst>
        <pc:graphicFrameChg chg="mod modGraphic">
          <ac:chgData name="Crum, Lyndsey" userId="S::lyndsey.crum@unco.edu::7ca973c8-81c4-489b-9db8-c492af0d3809" providerId="AD" clId="Web-{693708F0-A087-4ED0-9DA2-FA99510BF038}" dt="2020-06-24T21:53:23.384" v="251"/>
          <ac:graphicFrameMkLst>
            <pc:docMk/>
            <pc:sldMk cId="3378714257" sldId="1565"/>
            <ac:graphicFrameMk id="2" creationId="{453EB854-3637-418F-BAD7-CD52F8A1401C}"/>
          </ac:graphicFrameMkLst>
        </pc:graphicFrameChg>
      </pc:sldChg>
    </pc:docChg>
  </pc:docChgLst>
  <pc:docChgLst>
    <pc:chgData name="Clinefelter, Joan" userId="S::joan.clinefelter@unco.edu::ba5856fb-d2a5-4e9e-8e63-0b966b1141d0" providerId="AD" clId="Web-{901D4C2E-532E-40F7-B90F-79ED6225D8F5}"/>
    <pc:docChg chg="modSld">
      <pc:chgData name="Clinefelter, Joan" userId="S::joan.clinefelter@unco.edu::ba5856fb-d2a5-4e9e-8e63-0b966b1141d0" providerId="AD" clId="Web-{901D4C2E-532E-40F7-B90F-79ED6225D8F5}" dt="2020-06-11T19:52:46.664" v="1033"/>
      <pc:docMkLst>
        <pc:docMk/>
      </pc:docMkLst>
      <pc:sldChg chg="modSp">
        <pc:chgData name="Clinefelter, Joan" userId="S::joan.clinefelter@unco.edu::ba5856fb-d2a5-4e9e-8e63-0b966b1141d0" providerId="AD" clId="Web-{901D4C2E-532E-40F7-B90F-79ED6225D8F5}" dt="2020-06-11T19:52:46.664" v="1033"/>
        <pc:sldMkLst>
          <pc:docMk/>
          <pc:sldMk cId="3299599784" sldId="1472"/>
        </pc:sldMkLst>
        <pc:graphicFrameChg chg="mod modGraphic">
          <ac:chgData name="Clinefelter, Joan" userId="S::joan.clinefelter@unco.edu::ba5856fb-d2a5-4e9e-8e63-0b966b1141d0" providerId="AD" clId="Web-{901D4C2E-532E-40F7-B90F-79ED6225D8F5}" dt="2020-06-11T19:52:46.664" v="1033"/>
          <ac:graphicFrameMkLst>
            <pc:docMk/>
            <pc:sldMk cId="3299599784" sldId="1472"/>
            <ac:graphicFrameMk id="8" creationId="{0F0026AE-FB02-4265-AAB9-B606DEA9E883}"/>
          </ac:graphicFrameMkLst>
        </pc:graphicFrameChg>
      </pc:sldChg>
    </pc:docChg>
  </pc:docChgLst>
  <pc:docChgLst>
    <pc:chgData name="Bowers, Christopher" userId="S::christopher.bowers@unco.edu::e48b9f17-c98c-44bc-a020-2e7f1ad68398" providerId="AD" clId="Web-{D96FD4B7-DFEB-4618-83DB-30A1EDF7BC96}"/>
    <pc:docChg chg="addSld delSld modSld sldOrd modSection">
      <pc:chgData name="Bowers, Christopher" userId="S::christopher.bowers@unco.edu::e48b9f17-c98c-44bc-a020-2e7f1ad68398" providerId="AD" clId="Web-{D96FD4B7-DFEB-4618-83DB-30A1EDF7BC96}" dt="2020-07-21T16:38:04.753" v="135"/>
      <pc:docMkLst>
        <pc:docMk/>
      </pc:docMkLst>
      <pc:sldChg chg="modSp">
        <pc:chgData name="Bowers, Christopher" userId="S::christopher.bowers@unco.edu::e48b9f17-c98c-44bc-a020-2e7f1ad68398" providerId="AD" clId="Web-{D96FD4B7-DFEB-4618-83DB-30A1EDF7BC96}" dt="2020-07-21T16:34:53.521" v="21"/>
        <pc:sldMkLst>
          <pc:docMk/>
          <pc:sldMk cId="1504367038" sldId="383"/>
        </pc:sldMkLst>
        <pc:graphicFrameChg chg="mod modGraphic">
          <ac:chgData name="Bowers, Christopher" userId="S::christopher.bowers@unco.edu::e48b9f17-c98c-44bc-a020-2e7f1ad68398" providerId="AD" clId="Web-{D96FD4B7-DFEB-4618-83DB-30A1EDF7BC96}" dt="2020-07-21T16:34:53.521" v="21"/>
          <ac:graphicFrameMkLst>
            <pc:docMk/>
            <pc:sldMk cId="1504367038" sldId="383"/>
            <ac:graphicFrameMk id="13" creationId="{00000000-0000-0000-0000-000000000000}"/>
          </ac:graphicFrameMkLst>
        </pc:graphicFrameChg>
      </pc:sldChg>
      <pc:sldChg chg="modSp">
        <pc:chgData name="Bowers, Christopher" userId="S::christopher.bowers@unco.edu::e48b9f17-c98c-44bc-a020-2e7f1ad68398" providerId="AD" clId="Web-{D96FD4B7-DFEB-4618-83DB-30A1EDF7BC96}" dt="2020-07-21T16:29:34.800" v="7" actId="20577"/>
        <pc:sldMkLst>
          <pc:docMk/>
          <pc:sldMk cId="3926899615" sldId="1404"/>
        </pc:sldMkLst>
        <pc:spChg chg="mod">
          <ac:chgData name="Bowers, Christopher" userId="S::christopher.bowers@unco.edu::e48b9f17-c98c-44bc-a020-2e7f1ad68398" providerId="AD" clId="Web-{D96FD4B7-DFEB-4618-83DB-30A1EDF7BC96}" dt="2020-07-21T16:29:34.800" v="7" actId="20577"/>
          <ac:spMkLst>
            <pc:docMk/>
            <pc:sldMk cId="3926899615" sldId="1404"/>
            <ac:spMk id="15" creationId="{00000000-0000-0000-0000-000000000000}"/>
          </ac:spMkLst>
        </pc:spChg>
      </pc:sldChg>
      <pc:sldChg chg="modSp">
        <pc:chgData name="Bowers, Christopher" userId="S::christopher.bowers@unco.edu::e48b9f17-c98c-44bc-a020-2e7f1ad68398" providerId="AD" clId="Web-{D96FD4B7-DFEB-4618-83DB-30A1EDF7BC96}" dt="2020-07-21T16:32:47.382" v="11"/>
        <pc:sldMkLst>
          <pc:docMk/>
          <pc:sldMk cId="73661173" sldId="1467"/>
        </pc:sldMkLst>
        <pc:graphicFrameChg chg="modGraphic">
          <ac:chgData name="Bowers, Christopher" userId="S::christopher.bowers@unco.edu::e48b9f17-c98c-44bc-a020-2e7f1ad68398" providerId="AD" clId="Web-{D96FD4B7-DFEB-4618-83DB-30A1EDF7BC96}" dt="2020-07-21T16:32:47.382" v="11"/>
          <ac:graphicFrameMkLst>
            <pc:docMk/>
            <pc:sldMk cId="73661173" sldId="1467"/>
            <ac:graphicFrameMk id="9" creationId="{BF5F82D2-90C6-49B2-BAF2-84D878FCEF85}"/>
          </ac:graphicFrameMkLst>
        </pc:graphicFrameChg>
      </pc:sldChg>
      <pc:sldChg chg="modSp">
        <pc:chgData name="Bowers, Christopher" userId="S::christopher.bowers@unco.edu::e48b9f17-c98c-44bc-a020-2e7f1ad68398" providerId="AD" clId="Web-{D96FD4B7-DFEB-4618-83DB-30A1EDF7BC96}" dt="2020-07-21T16:31:28.011" v="9"/>
        <pc:sldMkLst>
          <pc:docMk/>
          <pc:sldMk cId="3299599784" sldId="1472"/>
        </pc:sldMkLst>
        <pc:graphicFrameChg chg="modGraphic">
          <ac:chgData name="Bowers, Christopher" userId="S::christopher.bowers@unco.edu::e48b9f17-c98c-44bc-a020-2e7f1ad68398" providerId="AD" clId="Web-{D96FD4B7-DFEB-4618-83DB-30A1EDF7BC96}" dt="2020-07-21T16:31:28.011" v="9"/>
          <ac:graphicFrameMkLst>
            <pc:docMk/>
            <pc:sldMk cId="3299599784" sldId="1472"/>
            <ac:graphicFrameMk id="8" creationId="{0F0026AE-FB02-4265-AAB9-B606DEA9E883}"/>
          </ac:graphicFrameMkLst>
        </pc:graphicFrameChg>
      </pc:sldChg>
      <pc:sldChg chg="modSp">
        <pc:chgData name="Bowers, Christopher" userId="S::christopher.bowers@unco.edu::e48b9f17-c98c-44bc-a020-2e7f1ad68398" providerId="AD" clId="Web-{D96FD4B7-DFEB-4618-83DB-30A1EDF7BC96}" dt="2020-07-21T16:32:40.510" v="10"/>
        <pc:sldMkLst>
          <pc:docMk/>
          <pc:sldMk cId="739305638" sldId="1511"/>
        </pc:sldMkLst>
        <pc:graphicFrameChg chg="modGraphic">
          <ac:chgData name="Bowers, Christopher" userId="S::christopher.bowers@unco.edu::e48b9f17-c98c-44bc-a020-2e7f1ad68398" providerId="AD" clId="Web-{D96FD4B7-DFEB-4618-83DB-30A1EDF7BC96}" dt="2020-07-21T16:32:40.510" v="10"/>
          <ac:graphicFrameMkLst>
            <pc:docMk/>
            <pc:sldMk cId="739305638" sldId="1511"/>
            <ac:graphicFrameMk id="9" creationId="{1F0F7766-64B5-41D1-9F6E-505130AF5121}"/>
          </ac:graphicFrameMkLst>
        </pc:graphicFrameChg>
      </pc:sldChg>
      <pc:sldChg chg="modSp">
        <pc:chgData name="Bowers, Christopher" userId="S::christopher.bowers@unco.edu::e48b9f17-c98c-44bc-a020-2e7f1ad68398" providerId="AD" clId="Web-{D96FD4B7-DFEB-4618-83DB-30A1EDF7BC96}" dt="2020-07-21T16:33:40.585" v="15"/>
        <pc:sldMkLst>
          <pc:docMk/>
          <pc:sldMk cId="911900535" sldId="1514"/>
        </pc:sldMkLst>
        <pc:graphicFrameChg chg="modGraphic">
          <ac:chgData name="Bowers, Christopher" userId="S::christopher.bowers@unco.edu::e48b9f17-c98c-44bc-a020-2e7f1ad68398" providerId="AD" clId="Web-{D96FD4B7-DFEB-4618-83DB-30A1EDF7BC96}" dt="2020-07-21T16:33:40.585" v="15"/>
          <ac:graphicFrameMkLst>
            <pc:docMk/>
            <pc:sldMk cId="911900535" sldId="1514"/>
            <ac:graphicFrameMk id="8" creationId="{EC06C185-DEDA-45AD-9E55-7CA5E4ABE1C1}"/>
          </ac:graphicFrameMkLst>
        </pc:graphicFrameChg>
      </pc:sldChg>
      <pc:sldChg chg="modSp">
        <pc:chgData name="Bowers, Christopher" userId="S::christopher.bowers@unco.edu::e48b9f17-c98c-44bc-a020-2e7f1ad68398" providerId="AD" clId="Web-{D96FD4B7-DFEB-4618-83DB-30A1EDF7BC96}" dt="2020-07-21T16:37:10.535" v="127" actId="20577"/>
        <pc:sldMkLst>
          <pc:docMk/>
          <pc:sldMk cId="4118648525" sldId="1556"/>
        </pc:sldMkLst>
        <pc:spChg chg="mod">
          <ac:chgData name="Bowers, Christopher" userId="S::christopher.bowers@unco.edu::e48b9f17-c98c-44bc-a020-2e7f1ad68398" providerId="AD" clId="Web-{D96FD4B7-DFEB-4618-83DB-30A1EDF7BC96}" dt="2020-07-21T16:37:10.535" v="127" actId="20577"/>
          <ac:spMkLst>
            <pc:docMk/>
            <pc:sldMk cId="4118648525" sldId="1556"/>
            <ac:spMk id="5" creationId="{00000000-0000-0000-0000-000000000000}"/>
          </ac:spMkLst>
        </pc:spChg>
      </pc:sldChg>
      <pc:sldChg chg="modSp add replId">
        <pc:chgData name="Bowers, Christopher" userId="S::christopher.bowers@unco.edu::e48b9f17-c98c-44bc-a020-2e7f1ad68398" providerId="AD" clId="Web-{D96FD4B7-DFEB-4618-83DB-30A1EDF7BC96}" dt="2020-07-21T16:33:26.882" v="14"/>
        <pc:sldMkLst>
          <pc:docMk/>
          <pc:sldMk cId="1703063782" sldId="1575"/>
        </pc:sldMkLst>
        <pc:graphicFrameChg chg="modGraphic">
          <ac:chgData name="Bowers, Christopher" userId="S::christopher.bowers@unco.edu::e48b9f17-c98c-44bc-a020-2e7f1ad68398" providerId="AD" clId="Web-{D96FD4B7-DFEB-4618-83DB-30A1EDF7BC96}" dt="2020-07-21T16:33:26.882" v="14"/>
          <ac:graphicFrameMkLst>
            <pc:docMk/>
            <pc:sldMk cId="1703063782" sldId="1575"/>
            <ac:graphicFrameMk id="8" creationId="{EC06C185-DEDA-45AD-9E55-7CA5E4ABE1C1}"/>
          </ac:graphicFrameMkLst>
        </pc:graphicFrameChg>
      </pc:sldChg>
      <pc:sldChg chg="modSp add ord replId">
        <pc:chgData name="Bowers, Christopher" userId="S::christopher.bowers@unco.edu::e48b9f17-c98c-44bc-a020-2e7f1ad68398" providerId="AD" clId="Web-{D96FD4B7-DFEB-4618-83DB-30A1EDF7BC96}" dt="2020-07-21T16:36:16.661" v="112" actId="20577"/>
        <pc:sldMkLst>
          <pc:docMk/>
          <pc:sldMk cId="2236443741" sldId="1576"/>
        </pc:sldMkLst>
        <pc:spChg chg="mod">
          <ac:chgData name="Bowers, Christopher" userId="S::christopher.bowers@unco.edu::e48b9f17-c98c-44bc-a020-2e7f1ad68398" providerId="AD" clId="Web-{D96FD4B7-DFEB-4618-83DB-30A1EDF7BC96}" dt="2020-07-21T16:36:16.661" v="112" actId="20577"/>
          <ac:spMkLst>
            <pc:docMk/>
            <pc:sldMk cId="2236443741" sldId="1576"/>
            <ac:spMk id="5" creationId="{00000000-0000-0000-0000-000000000000}"/>
          </ac:spMkLst>
        </pc:spChg>
      </pc:sldChg>
      <pc:sldChg chg="delSp new del">
        <pc:chgData name="Bowers, Christopher" userId="S::christopher.bowers@unco.edu::e48b9f17-c98c-44bc-a020-2e7f1ad68398" providerId="AD" clId="Web-{D96FD4B7-DFEB-4618-83DB-30A1EDF7BC96}" dt="2020-07-21T16:38:04.753" v="135"/>
        <pc:sldMkLst>
          <pc:docMk/>
          <pc:sldMk cId="3894889543" sldId="1577"/>
        </pc:sldMkLst>
        <pc:spChg chg="del">
          <ac:chgData name="Bowers, Christopher" userId="S::christopher.bowers@unco.edu::e48b9f17-c98c-44bc-a020-2e7f1ad68398" providerId="AD" clId="Web-{D96FD4B7-DFEB-4618-83DB-30A1EDF7BC96}" dt="2020-07-21T16:37:41.097" v="132"/>
          <ac:spMkLst>
            <pc:docMk/>
            <pc:sldMk cId="3894889543" sldId="1577"/>
            <ac:spMk id="2" creationId="{C2F0C43A-903D-449B-AF10-AA8AB2B9C7CC}"/>
          </ac:spMkLst>
        </pc:spChg>
        <pc:spChg chg="del">
          <ac:chgData name="Bowers, Christopher" userId="S::christopher.bowers@unco.edu::e48b9f17-c98c-44bc-a020-2e7f1ad68398" providerId="AD" clId="Web-{D96FD4B7-DFEB-4618-83DB-30A1EDF7BC96}" dt="2020-07-21T16:37:39.457" v="131"/>
          <ac:spMkLst>
            <pc:docMk/>
            <pc:sldMk cId="3894889543" sldId="1577"/>
            <ac:spMk id="3" creationId="{3BC83A8E-B15F-41F1-8CA8-7D10EC0FFE04}"/>
          </ac:spMkLst>
        </pc:spChg>
      </pc:sldChg>
      <pc:sldChg chg="add ord replId">
        <pc:chgData name="Bowers, Christopher" userId="S::christopher.bowers@unco.edu::e48b9f17-c98c-44bc-a020-2e7f1ad68398" providerId="AD" clId="Web-{D96FD4B7-DFEB-4618-83DB-30A1EDF7BC96}" dt="2020-07-21T16:38:00.269" v="134"/>
        <pc:sldMkLst>
          <pc:docMk/>
          <pc:sldMk cId="2164089357" sldId="1578"/>
        </pc:sldMkLst>
      </pc:sldChg>
    </pc:docChg>
  </pc:docChgLst>
  <pc:docChgLst>
    <pc:chgData name="Bowers, Christopher" userId="S::christopher.bowers@unco.edu::e48b9f17-c98c-44bc-a020-2e7f1ad68398" providerId="AD" clId="Web-{82861A77-D581-47BD-9C03-D019B14F7DCE}"/>
    <pc:docChg chg="addSld delSld modSld modSection">
      <pc:chgData name="Bowers, Christopher" userId="S::christopher.bowers@unco.edu::e48b9f17-c98c-44bc-a020-2e7f1ad68398" providerId="AD" clId="Web-{82861A77-D581-47BD-9C03-D019B14F7DCE}" dt="2020-06-24T17:24:49.851" v="883"/>
      <pc:docMkLst>
        <pc:docMk/>
      </pc:docMkLst>
      <pc:sldChg chg="modSp">
        <pc:chgData name="Bowers, Christopher" userId="S::christopher.bowers@unco.edu::e48b9f17-c98c-44bc-a020-2e7f1ad68398" providerId="AD" clId="Web-{82861A77-D581-47BD-9C03-D019B14F7DCE}" dt="2020-06-24T17:18:15.363" v="838"/>
        <pc:sldMkLst>
          <pc:docMk/>
          <pc:sldMk cId="1504367038" sldId="383"/>
        </pc:sldMkLst>
        <pc:graphicFrameChg chg="mod modGraphic">
          <ac:chgData name="Bowers, Christopher" userId="S::christopher.bowers@unco.edu::e48b9f17-c98c-44bc-a020-2e7f1ad68398" providerId="AD" clId="Web-{82861A77-D581-47BD-9C03-D019B14F7DCE}" dt="2020-06-24T17:18:15.363" v="838"/>
          <ac:graphicFrameMkLst>
            <pc:docMk/>
            <pc:sldMk cId="1504367038" sldId="383"/>
            <ac:graphicFrameMk id="13" creationId="{00000000-0000-0000-0000-000000000000}"/>
          </ac:graphicFrameMkLst>
        </pc:graphicFrameChg>
      </pc:sldChg>
      <pc:sldChg chg="modSp">
        <pc:chgData name="Bowers, Christopher" userId="S::christopher.bowers@unco.edu::e48b9f17-c98c-44bc-a020-2e7f1ad68398" providerId="AD" clId="Web-{82861A77-D581-47BD-9C03-D019B14F7DCE}" dt="2020-06-24T17:17:15.847" v="772" actId="20577"/>
        <pc:sldMkLst>
          <pc:docMk/>
          <pc:sldMk cId="4233040155" sldId="1412"/>
        </pc:sldMkLst>
        <pc:spChg chg="mod">
          <ac:chgData name="Bowers, Christopher" userId="S::christopher.bowers@unco.edu::e48b9f17-c98c-44bc-a020-2e7f1ad68398" providerId="AD" clId="Web-{82861A77-D581-47BD-9C03-D019B14F7DCE}" dt="2020-06-24T17:17:15.847" v="772" actId="20577"/>
          <ac:spMkLst>
            <pc:docMk/>
            <pc:sldMk cId="4233040155" sldId="1412"/>
            <ac:spMk id="5" creationId="{00000000-0000-0000-0000-000000000000}"/>
          </ac:spMkLst>
        </pc:spChg>
      </pc:sldChg>
      <pc:sldChg chg="addSp delSp modSp">
        <pc:chgData name="Bowers, Christopher" userId="S::christopher.bowers@unco.edu::e48b9f17-c98c-44bc-a020-2e7f1ad68398" providerId="AD" clId="Web-{82861A77-D581-47BD-9C03-D019B14F7DCE}" dt="2020-06-24T16:09:59.005" v="643"/>
        <pc:sldMkLst>
          <pc:docMk/>
          <pc:sldMk cId="4195995780" sldId="1427"/>
        </pc:sldMkLst>
        <pc:spChg chg="del mod">
          <ac:chgData name="Bowers, Christopher" userId="S::christopher.bowers@unco.edu::e48b9f17-c98c-44bc-a020-2e7f1ad68398" providerId="AD" clId="Web-{82861A77-D581-47BD-9C03-D019B14F7DCE}" dt="2020-06-24T15:51:48.684" v="559"/>
          <ac:spMkLst>
            <pc:docMk/>
            <pc:sldMk cId="4195995780" sldId="1427"/>
            <ac:spMk id="2" creationId="{D5C589B4-D26D-4BAB-AFC3-8C1157FB192F}"/>
          </ac:spMkLst>
        </pc:spChg>
        <pc:spChg chg="del">
          <ac:chgData name="Bowers, Christopher" userId="S::christopher.bowers@unco.edu::e48b9f17-c98c-44bc-a020-2e7f1ad68398" providerId="AD" clId="Web-{82861A77-D581-47BD-9C03-D019B14F7DCE}" dt="2020-06-24T15:51:58.012" v="561"/>
          <ac:spMkLst>
            <pc:docMk/>
            <pc:sldMk cId="4195995780" sldId="1427"/>
            <ac:spMk id="9" creationId="{68E41FB0-B007-4433-AC8D-FD84631EC155}"/>
          </ac:spMkLst>
        </pc:spChg>
        <pc:spChg chg="mod">
          <ac:chgData name="Bowers, Christopher" userId="S::christopher.bowers@unco.edu::e48b9f17-c98c-44bc-a020-2e7f1ad68398" providerId="AD" clId="Web-{82861A77-D581-47BD-9C03-D019B14F7DCE}" dt="2020-06-24T16:05:11.190" v="592" actId="20577"/>
          <ac:spMkLst>
            <pc:docMk/>
            <pc:sldMk cId="4195995780" sldId="1427"/>
            <ac:spMk id="13" creationId="{47A6F777-33F7-4CC7-9148-55A17955B040}"/>
          </ac:spMkLst>
        </pc:spChg>
        <pc:spChg chg="mod">
          <ac:chgData name="Bowers, Christopher" userId="S::christopher.bowers@unco.edu::e48b9f17-c98c-44bc-a020-2e7f1ad68398" providerId="AD" clId="Web-{82861A77-D581-47BD-9C03-D019B14F7DCE}" dt="2020-06-24T16:06:23.081" v="593" actId="1076"/>
          <ac:spMkLst>
            <pc:docMk/>
            <pc:sldMk cId="4195995780" sldId="1427"/>
            <ac:spMk id="24" creationId="{A1C2D042-722A-45DA-8DE2-4514F68DF79D}"/>
          </ac:spMkLst>
        </pc:spChg>
        <pc:spChg chg="del mod">
          <ac:chgData name="Bowers, Christopher" userId="S::christopher.bowers@unco.edu::e48b9f17-c98c-44bc-a020-2e7f1ad68398" providerId="AD" clId="Web-{82861A77-D581-47BD-9C03-D019B14F7DCE}" dt="2020-06-24T16:07:20.691" v="622"/>
          <ac:spMkLst>
            <pc:docMk/>
            <pc:sldMk cId="4195995780" sldId="1427"/>
            <ac:spMk id="32" creationId="{A74ACBD9-2C13-4020-B3F3-3D2474B7E5F1}"/>
          </ac:spMkLst>
        </pc:spChg>
        <pc:spChg chg="add mod">
          <ac:chgData name="Bowers, Christopher" userId="S::christopher.bowers@unco.edu::e48b9f17-c98c-44bc-a020-2e7f1ad68398" providerId="AD" clId="Web-{82861A77-D581-47BD-9C03-D019B14F7DCE}" dt="2020-06-24T16:09:13.207" v="638" actId="1076"/>
          <ac:spMkLst>
            <pc:docMk/>
            <pc:sldMk cId="4195995780" sldId="1427"/>
            <ac:spMk id="35" creationId="{5BE368C9-1E25-4C3E-BB27-9C112D622F1B}"/>
          </ac:spMkLst>
        </pc:spChg>
        <pc:spChg chg="mod">
          <ac:chgData name="Bowers, Christopher" userId="S::christopher.bowers@unco.edu::e48b9f17-c98c-44bc-a020-2e7f1ad68398" providerId="AD" clId="Web-{82861A77-D581-47BD-9C03-D019B14F7DCE}" dt="2020-06-24T16:08:16.301" v="627"/>
          <ac:spMkLst>
            <pc:docMk/>
            <pc:sldMk cId="4195995780" sldId="1427"/>
            <ac:spMk id="36" creationId="{510BFDB6-2ECC-419C-A96D-C4221A468EF4}"/>
          </ac:spMkLst>
        </pc:spChg>
        <pc:spChg chg="mod">
          <ac:chgData name="Bowers, Christopher" userId="S::christopher.bowers@unco.edu::e48b9f17-c98c-44bc-a020-2e7f1ad68398" providerId="AD" clId="Web-{82861A77-D581-47BD-9C03-D019B14F7DCE}" dt="2020-06-24T16:06:23.597" v="614" actId="1076"/>
          <ac:spMkLst>
            <pc:docMk/>
            <pc:sldMk cId="4195995780" sldId="1427"/>
            <ac:spMk id="37" creationId="{7100371E-7366-4CB1-A479-D9F2A8276379}"/>
          </ac:spMkLst>
        </pc:spChg>
        <pc:spChg chg="mod">
          <ac:chgData name="Bowers, Christopher" userId="S::christopher.bowers@unco.edu::e48b9f17-c98c-44bc-a020-2e7f1ad68398" providerId="AD" clId="Web-{82861A77-D581-47BD-9C03-D019B14F7DCE}" dt="2020-06-24T16:06:23.112" v="594" actId="1076"/>
          <ac:spMkLst>
            <pc:docMk/>
            <pc:sldMk cId="4195995780" sldId="1427"/>
            <ac:spMk id="38" creationId="{BC045082-66E8-4205-808C-39446E60AD3C}"/>
          </ac:spMkLst>
        </pc:spChg>
        <pc:spChg chg="mod">
          <ac:chgData name="Bowers, Christopher" userId="S::christopher.bowers@unco.edu::e48b9f17-c98c-44bc-a020-2e7f1ad68398" providerId="AD" clId="Web-{82861A77-D581-47BD-9C03-D019B14F7DCE}" dt="2020-06-24T16:06:23.487" v="609" actId="1076"/>
          <ac:spMkLst>
            <pc:docMk/>
            <pc:sldMk cId="4195995780" sldId="1427"/>
            <ac:spMk id="40" creationId="{AEB942EC-45A5-421D-A477-F0F7B6AA22E2}"/>
          </ac:spMkLst>
        </pc:spChg>
        <pc:spChg chg="mod">
          <ac:chgData name="Bowers, Christopher" userId="S::christopher.bowers@unco.edu::e48b9f17-c98c-44bc-a020-2e7f1ad68398" providerId="AD" clId="Web-{82861A77-D581-47BD-9C03-D019B14F7DCE}" dt="2020-06-24T16:06:23.159" v="596" actId="1076"/>
          <ac:spMkLst>
            <pc:docMk/>
            <pc:sldMk cId="4195995780" sldId="1427"/>
            <ac:spMk id="41" creationId="{DD2BFE22-422F-4EEB-8B5E-FF3AB31858B9}"/>
          </ac:spMkLst>
        </pc:spChg>
        <pc:spChg chg="add mod">
          <ac:chgData name="Bowers, Christopher" userId="S::christopher.bowers@unco.edu::e48b9f17-c98c-44bc-a020-2e7f1ad68398" providerId="AD" clId="Web-{82861A77-D581-47BD-9C03-D019B14F7DCE}" dt="2020-06-24T16:09:35.348" v="641" actId="1076"/>
          <ac:spMkLst>
            <pc:docMk/>
            <pc:sldMk cId="4195995780" sldId="1427"/>
            <ac:spMk id="43" creationId="{36A9DC71-E9CB-47D5-9DF1-C275D4DA8BDD}"/>
          </ac:spMkLst>
        </pc:spChg>
        <pc:spChg chg="add mod">
          <ac:chgData name="Bowers, Christopher" userId="S::christopher.bowers@unco.edu::e48b9f17-c98c-44bc-a020-2e7f1ad68398" providerId="AD" clId="Web-{82861A77-D581-47BD-9C03-D019B14F7DCE}" dt="2020-06-24T16:09:42.223" v="642" actId="1076"/>
          <ac:spMkLst>
            <pc:docMk/>
            <pc:sldMk cId="4195995780" sldId="1427"/>
            <ac:spMk id="44" creationId="{AB741A43-FF34-48CF-AE63-3342EDC5C9E3}"/>
          </ac:spMkLst>
        </pc:spChg>
        <pc:spChg chg="mod">
          <ac:chgData name="Bowers, Christopher" userId="S::christopher.bowers@unco.edu::e48b9f17-c98c-44bc-a020-2e7f1ad68398" providerId="AD" clId="Web-{82861A77-D581-47BD-9C03-D019B14F7DCE}" dt="2020-06-24T16:06:23.722" v="617" actId="1076"/>
          <ac:spMkLst>
            <pc:docMk/>
            <pc:sldMk cId="4195995780" sldId="1427"/>
            <ac:spMk id="45" creationId="{6F716364-BF51-44B3-9DC9-5F58D54F37D1}"/>
          </ac:spMkLst>
        </pc:spChg>
        <pc:spChg chg="mod">
          <ac:chgData name="Bowers, Christopher" userId="S::christopher.bowers@unco.edu::e48b9f17-c98c-44bc-a020-2e7f1ad68398" providerId="AD" clId="Web-{82861A77-D581-47BD-9C03-D019B14F7DCE}" dt="2020-06-24T16:06:23.644" v="615" actId="1076"/>
          <ac:spMkLst>
            <pc:docMk/>
            <pc:sldMk cId="4195995780" sldId="1427"/>
            <ac:spMk id="47" creationId="{5B9CF782-0BBC-4BEF-B906-08BC21A33D2C}"/>
          </ac:spMkLst>
        </pc:spChg>
        <pc:spChg chg="mod">
          <ac:chgData name="Bowers, Christopher" userId="S::christopher.bowers@unco.edu::e48b9f17-c98c-44bc-a020-2e7f1ad68398" providerId="AD" clId="Web-{82861A77-D581-47BD-9C03-D019B14F7DCE}" dt="2020-06-24T16:06:38.331" v="619" actId="1076"/>
          <ac:spMkLst>
            <pc:docMk/>
            <pc:sldMk cId="4195995780" sldId="1427"/>
            <ac:spMk id="48" creationId="{46AAB51B-1B6A-45B4-95E1-F240B2506CEB}"/>
          </ac:spMkLst>
        </pc:spChg>
        <pc:spChg chg="mod">
          <ac:chgData name="Bowers, Christopher" userId="S::christopher.bowers@unco.edu::e48b9f17-c98c-44bc-a020-2e7f1ad68398" providerId="AD" clId="Web-{82861A77-D581-47BD-9C03-D019B14F7DCE}" dt="2020-06-24T16:06:23.206" v="598" actId="1076"/>
          <ac:spMkLst>
            <pc:docMk/>
            <pc:sldMk cId="4195995780" sldId="1427"/>
            <ac:spMk id="49" creationId="{A42ED2F0-2452-4311-A65E-21D92E373508}"/>
          </ac:spMkLst>
        </pc:spChg>
        <pc:spChg chg="del mod">
          <ac:chgData name="Bowers, Christopher" userId="S::christopher.bowers@unco.edu::e48b9f17-c98c-44bc-a020-2e7f1ad68398" providerId="AD" clId="Web-{82861A77-D581-47BD-9C03-D019B14F7DCE}" dt="2020-06-24T16:08:27.645" v="628"/>
          <ac:spMkLst>
            <pc:docMk/>
            <pc:sldMk cId="4195995780" sldId="1427"/>
            <ac:spMk id="50" creationId="{4176D2B4-C503-4246-A356-68D3A4161C39}"/>
          </ac:spMkLst>
        </pc:spChg>
        <pc:spChg chg="del mod">
          <ac:chgData name="Bowers, Christopher" userId="S::christopher.bowers@unco.edu::e48b9f17-c98c-44bc-a020-2e7f1ad68398" providerId="AD" clId="Web-{82861A77-D581-47BD-9C03-D019B14F7DCE}" dt="2020-06-24T16:08:29.113" v="629"/>
          <ac:spMkLst>
            <pc:docMk/>
            <pc:sldMk cId="4195995780" sldId="1427"/>
            <ac:spMk id="51" creationId="{36A3CCC3-A83F-4709-9E9E-E30F8BE02407}"/>
          </ac:spMkLst>
        </pc:spChg>
        <pc:spChg chg="del mod">
          <ac:chgData name="Bowers, Christopher" userId="S::christopher.bowers@unco.edu::e48b9f17-c98c-44bc-a020-2e7f1ad68398" providerId="AD" clId="Web-{82861A77-D581-47BD-9C03-D019B14F7DCE}" dt="2020-06-24T16:08:30.285" v="630"/>
          <ac:spMkLst>
            <pc:docMk/>
            <pc:sldMk cId="4195995780" sldId="1427"/>
            <ac:spMk id="52" creationId="{2B9573BB-91C4-49AE-BDAB-A759AA1DB2E4}"/>
          </ac:spMkLst>
        </pc:spChg>
        <pc:spChg chg="del">
          <ac:chgData name="Bowers, Christopher" userId="S::christopher.bowers@unco.edu::e48b9f17-c98c-44bc-a020-2e7f1ad68398" providerId="AD" clId="Web-{82861A77-D581-47BD-9C03-D019B14F7DCE}" dt="2020-06-24T15:52:00.981" v="562"/>
          <ac:spMkLst>
            <pc:docMk/>
            <pc:sldMk cId="4195995780" sldId="1427"/>
            <ac:spMk id="54" creationId="{0F579434-7AA5-4F33-B22F-477A891A8B2C}"/>
          </ac:spMkLst>
        </pc:spChg>
        <pc:spChg chg="del mod">
          <ac:chgData name="Bowers, Christopher" userId="S::christopher.bowers@unco.edu::e48b9f17-c98c-44bc-a020-2e7f1ad68398" providerId="AD" clId="Web-{82861A77-D581-47BD-9C03-D019B14F7DCE}" dt="2020-06-24T16:07:56.504" v="625"/>
          <ac:spMkLst>
            <pc:docMk/>
            <pc:sldMk cId="4195995780" sldId="1427"/>
            <ac:spMk id="55" creationId="{0604A29B-86E3-419E-B319-A6C7E2F1CEBD}"/>
          </ac:spMkLst>
        </pc:spChg>
        <pc:spChg chg="del mod">
          <ac:chgData name="Bowers, Christopher" userId="S::christopher.bowers@unco.edu::e48b9f17-c98c-44bc-a020-2e7f1ad68398" providerId="AD" clId="Web-{82861A77-D581-47BD-9C03-D019B14F7DCE}" dt="2020-06-24T16:07:15.628" v="621"/>
          <ac:spMkLst>
            <pc:docMk/>
            <pc:sldMk cId="4195995780" sldId="1427"/>
            <ac:spMk id="56" creationId="{27C98A28-49F3-4A28-9944-B0266F77946A}"/>
          </ac:spMkLst>
        </pc:spChg>
        <pc:spChg chg="mod">
          <ac:chgData name="Bowers, Christopher" userId="S::christopher.bowers@unco.edu::e48b9f17-c98c-44bc-a020-2e7f1ad68398" providerId="AD" clId="Web-{82861A77-D581-47BD-9C03-D019B14F7DCE}" dt="2020-06-24T16:06:23.347" v="604" actId="1076"/>
          <ac:spMkLst>
            <pc:docMk/>
            <pc:sldMk cId="4195995780" sldId="1427"/>
            <ac:spMk id="61" creationId="{3D3CC843-8103-4587-8480-2FAB664EB3A0}"/>
          </ac:spMkLst>
        </pc:spChg>
        <pc:spChg chg="mod">
          <ac:chgData name="Bowers, Christopher" userId="S::christopher.bowers@unco.edu::e48b9f17-c98c-44bc-a020-2e7f1ad68398" providerId="AD" clId="Web-{82861A77-D581-47BD-9C03-D019B14F7DCE}" dt="2020-06-24T16:06:23.378" v="605" actId="1076"/>
          <ac:spMkLst>
            <pc:docMk/>
            <pc:sldMk cId="4195995780" sldId="1427"/>
            <ac:spMk id="63" creationId="{10BFDCFB-42BA-4D39-9803-E52144AFC673}"/>
          </ac:spMkLst>
        </pc:spChg>
        <pc:spChg chg="mod">
          <ac:chgData name="Bowers, Christopher" userId="S::christopher.bowers@unco.edu::e48b9f17-c98c-44bc-a020-2e7f1ad68398" providerId="AD" clId="Web-{82861A77-D581-47BD-9C03-D019B14F7DCE}" dt="2020-06-24T16:06:23.394" v="606" actId="1076"/>
          <ac:spMkLst>
            <pc:docMk/>
            <pc:sldMk cId="4195995780" sldId="1427"/>
            <ac:spMk id="64" creationId="{EC54AC5C-6577-4DFA-8068-710CECA5250D}"/>
          </ac:spMkLst>
        </pc:spChg>
        <pc:spChg chg="mod">
          <ac:chgData name="Bowers, Christopher" userId="S::christopher.bowers@unco.edu::e48b9f17-c98c-44bc-a020-2e7f1ad68398" providerId="AD" clId="Web-{82861A77-D581-47BD-9C03-D019B14F7DCE}" dt="2020-06-24T16:06:23.425" v="607" actId="1076"/>
          <ac:spMkLst>
            <pc:docMk/>
            <pc:sldMk cId="4195995780" sldId="1427"/>
            <ac:spMk id="65" creationId="{2E0FBB49-D0C8-4063-B0DC-8D00F808E53F}"/>
          </ac:spMkLst>
        </pc:spChg>
        <pc:spChg chg="del mod">
          <ac:chgData name="Bowers, Christopher" userId="S::christopher.bowers@unco.edu::e48b9f17-c98c-44bc-a020-2e7f1ad68398" providerId="AD" clId="Web-{82861A77-D581-47BD-9C03-D019B14F7DCE}" dt="2020-06-24T16:09:59.005" v="643"/>
          <ac:spMkLst>
            <pc:docMk/>
            <pc:sldMk cId="4195995780" sldId="1427"/>
            <ac:spMk id="66" creationId="{882A5CD0-843F-49AE-8E2F-9B76E931E62F}"/>
          </ac:spMkLst>
        </pc:spChg>
        <pc:spChg chg="mod">
          <ac:chgData name="Bowers, Christopher" userId="S::christopher.bowers@unco.edu::e48b9f17-c98c-44bc-a020-2e7f1ad68398" providerId="AD" clId="Web-{82861A77-D581-47BD-9C03-D019B14F7DCE}" dt="2020-06-24T16:06:23.581" v="613" actId="1076"/>
          <ac:spMkLst>
            <pc:docMk/>
            <pc:sldMk cId="4195995780" sldId="1427"/>
            <ac:spMk id="69" creationId="{4188F446-6936-4CB0-A110-8300DCEDCBED}"/>
          </ac:spMkLst>
        </pc:spChg>
        <pc:graphicFrameChg chg="mod">
          <ac:chgData name="Bowers, Christopher" userId="S::christopher.bowers@unco.edu::e48b9f17-c98c-44bc-a020-2e7f1ad68398" providerId="AD" clId="Web-{82861A77-D581-47BD-9C03-D019B14F7DCE}" dt="2020-06-24T16:06:23.144" v="595" actId="1076"/>
          <ac:graphicFrameMkLst>
            <pc:docMk/>
            <pc:sldMk cId="4195995780" sldId="1427"/>
            <ac:graphicFrameMk id="39" creationId="{A621BE4C-F781-4AD9-8700-9178C41CF67B}"/>
          </ac:graphicFrameMkLst>
        </pc:graphicFrameChg>
        <pc:cxnChg chg="del mod">
          <ac:chgData name="Bowers, Christopher" userId="S::christopher.bowers@unco.edu::e48b9f17-c98c-44bc-a020-2e7f1ad68398" providerId="AD" clId="Web-{82861A77-D581-47BD-9C03-D019B14F7DCE}" dt="2020-06-24T15:51:53.762" v="560"/>
          <ac:cxnSpMkLst>
            <pc:docMk/>
            <pc:sldMk cId="4195995780" sldId="1427"/>
            <ac:cxnSpMk id="5" creationId="{FC030E8D-07C8-48E6-8081-925187479318}"/>
          </ac:cxnSpMkLst>
        </pc:cxnChg>
        <pc:cxnChg chg="mod">
          <ac:chgData name="Bowers, Christopher" userId="S::christopher.bowers@unco.edu::e48b9f17-c98c-44bc-a020-2e7f1ad68398" providerId="AD" clId="Web-{82861A77-D581-47BD-9C03-D019B14F7DCE}" dt="2020-06-24T16:07:40.316" v="624" actId="14100"/>
          <ac:cxnSpMkLst>
            <pc:docMk/>
            <pc:sldMk cId="4195995780" sldId="1427"/>
            <ac:cxnSpMk id="42" creationId="{326035A9-727F-494E-9D01-1DF2E040C794}"/>
          </ac:cxnSpMkLst>
        </pc:cxnChg>
        <pc:cxnChg chg="mod">
          <ac:chgData name="Bowers, Christopher" userId="S::christopher.bowers@unco.edu::e48b9f17-c98c-44bc-a020-2e7f1ad68398" providerId="AD" clId="Web-{82861A77-D581-47BD-9C03-D019B14F7DCE}" dt="2020-06-24T16:06:23.737" v="618" actId="1076"/>
          <ac:cxnSpMkLst>
            <pc:docMk/>
            <pc:sldMk cId="4195995780" sldId="1427"/>
            <ac:cxnSpMk id="46" creationId="{08E1EA81-3A83-45C7-8A21-ECAF6370DF57}"/>
          </ac:cxnSpMkLst>
        </pc:cxnChg>
        <pc:cxnChg chg="mod">
          <ac:chgData name="Bowers, Christopher" userId="S::christopher.bowers@unco.edu::e48b9f17-c98c-44bc-a020-2e7f1ad68398" providerId="AD" clId="Web-{82861A77-D581-47BD-9C03-D019B14F7DCE}" dt="2020-06-24T16:06:46.722" v="620" actId="14100"/>
          <ac:cxnSpMkLst>
            <pc:docMk/>
            <pc:sldMk cId="4195995780" sldId="1427"/>
            <ac:cxnSpMk id="53" creationId="{DF0C9D55-4E22-406D-91F8-314FE324349B}"/>
          </ac:cxnSpMkLst>
        </pc:cxnChg>
      </pc:sldChg>
      <pc:sldChg chg="modSp">
        <pc:chgData name="Bowers, Christopher" userId="S::christopher.bowers@unco.edu::e48b9f17-c98c-44bc-a020-2e7f1ad68398" providerId="AD" clId="Web-{82861A77-D581-47BD-9C03-D019B14F7DCE}" dt="2020-06-24T15:49:19.214" v="529" actId="20577"/>
        <pc:sldMkLst>
          <pc:docMk/>
          <pc:sldMk cId="73661173" sldId="1467"/>
        </pc:sldMkLst>
        <pc:spChg chg="mod">
          <ac:chgData name="Bowers, Christopher" userId="S::christopher.bowers@unco.edu::e48b9f17-c98c-44bc-a020-2e7f1ad68398" providerId="AD" clId="Web-{82861A77-D581-47BD-9C03-D019B14F7DCE}" dt="2020-06-24T15:49:19.214" v="529" actId="20577"/>
          <ac:spMkLst>
            <pc:docMk/>
            <pc:sldMk cId="73661173" sldId="1467"/>
            <ac:spMk id="10" creationId="{158544D9-BB9F-467A-A300-84EED8DA2DBF}"/>
          </ac:spMkLst>
        </pc:spChg>
        <pc:spChg chg="mod">
          <ac:chgData name="Bowers, Christopher" userId="S::christopher.bowers@unco.edu::e48b9f17-c98c-44bc-a020-2e7f1ad68398" providerId="AD" clId="Web-{82861A77-D581-47BD-9C03-D019B14F7DCE}" dt="2020-06-24T13:31:55.678" v="273" actId="20577"/>
          <ac:spMkLst>
            <pc:docMk/>
            <pc:sldMk cId="73661173" sldId="1467"/>
            <ac:spMk id="15" creationId="{E1A5A54E-232E-439F-8878-A5A2A9CA8F7B}"/>
          </ac:spMkLst>
        </pc:spChg>
      </pc:sldChg>
      <pc:sldChg chg="modSp">
        <pc:chgData name="Bowers, Christopher" userId="S::christopher.bowers@unco.edu::e48b9f17-c98c-44bc-a020-2e7f1ad68398" providerId="AD" clId="Web-{82861A77-D581-47BD-9C03-D019B14F7DCE}" dt="2020-06-24T13:31:20.208" v="255" actId="20577"/>
        <pc:sldMkLst>
          <pc:docMk/>
          <pc:sldMk cId="3299599784" sldId="1472"/>
        </pc:sldMkLst>
        <pc:spChg chg="mod">
          <ac:chgData name="Bowers, Christopher" userId="S::christopher.bowers@unco.edu::e48b9f17-c98c-44bc-a020-2e7f1ad68398" providerId="AD" clId="Web-{82861A77-D581-47BD-9C03-D019B14F7DCE}" dt="2020-06-24T13:31:20.208" v="255" actId="20577"/>
          <ac:spMkLst>
            <pc:docMk/>
            <pc:sldMk cId="3299599784" sldId="1472"/>
            <ac:spMk id="15" creationId="{E1A5A54E-232E-439F-8878-A5A2A9CA8F7B}"/>
          </ac:spMkLst>
        </pc:spChg>
      </pc:sldChg>
      <pc:sldChg chg="modSp">
        <pc:chgData name="Bowers, Christopher" userId="S::christopher.bowers@unco.edu::e48b9f17-c98c-44bc-a020-2e7f1ad68398" providerId="AD" clId="Web-{82861A77-D581-47BD-9C03-D019B14F7DCE}" dt="2020-06-24T13:31:44.881" v="267" actId="20577"/>
        <pc:sldMkLst>
          <pc:docMk/>
          <pc:sldMk cId="739305638" sldId="1511"/>
        </pc:sldMkLst>
        <pc:spChg chg="mod">
          <ac:chgData name="Bowers, Christopher" userId="S::christopher.bowers@unco.edu::e48b9f17-c98c-44bc-a020-2e7f1ad68398" providerId="AD" clId="Web-{82861A77-D581-47BD-9C03-D019B14F7DCE}" dt="2020-06-24T13:31:44.881" v="267" actId="20577"/>
          <ac:spMkLst>
            <pc:docMk/>
            <pc:sldMk cId="739305638" sldId="1511"/>
            <ac:spMk id="15" creationId="{E1A5A54E-232E-439F-8878-A5A2A9CA8F7B}"/>
          </ac:spMkLst>
        </pc:spChg>
      </pc:sldChg>
      <pc:sldChg chg="modSp">
        <pc:chgData name="Bowers, Christopher" userId="S::christopher.bowers@unco.edu::e48b9f17-c98c-44bc-a020-2e7f1ad68398" providerId="AD" clId="Web-{82861A77-D581-47BD-9C03-D019B14F7DCE}" dt="2020-06-24T13:31:27.396" v="258" actId="20577"/>
        <pc:sldMkLst>
          <pc:docMk/>
          <pc:sldMk cId="3452550539" sldId="1512"/>
        </pc:sldMkLst>
        <pc:spChg chg="mod">
          <ac:chgData name="Bowers, Christopher" userId="S::christopher.bowers@unco.edu::e48b9f17-c98c-44bc-a020-2e7f1ad68398" providerId="AD" clId="Web-{82861A77-D581-47BD-9C03-D019B14F7DCE}" dt="2020-06-24T13:31:27.396" v="258" actId="20577"/>
          <ac:spMkLst>
            <pc:docMk/>
            <pc:sldMk cId="3452550539" sldId="1512"/>
            <ac:spMk id="15" creationId="{E1A5A54E-232E-439F-8878-A5A2A9CA8F7B}"/>
          </ac:spMkLst>
        </pc:spChg>
        <pc:graphicFrameChg chg="mod modGraphic">
          <ac:chgData name="Bowers, Christopher" userId="S::christopher.bowers@unco.edu::e48b9f17-c98c-44bc-a020-2e7f1ad68398" providerId="AD" clId="Web-{82861A77-D581-47BD-9C03-D019B14F7DCE}" dt="2020-06-24T13:29:52.986" v="236"/>
          <ac:graphicFrameMkLst>
            <pc:docMk/>
            <pc:sldMk cId="3452550539" sldId="1512"/>
            <ac:graphicFrameMk id="9" creationId="{00117A32-69BC-47AC-A46D-B329A5429030}"/>
          </ac:graphicFrameMkLst>
        </pc:graphicFrameChg>
      </pc:sldChg>
      <pc:sldChg chg="modSp">
        <pc:chgData name="Bowers, Christopher" userId="S::christopher.bowers@unco.edu::e48b9f17-c98c-44bc-a020-2e7f1ad68398" providerId="AD" clId="Web-{82861A77-D581-47BD-9C03-D019B14F7DCE}" dt="2020-06-24T13:31:50.615" v="270" actId="20577"/>
        <pc:sldMkLst>
          <pc:docMk/>
          <pc:sldMk cId="1573284384" sldId="1513"/>
        </pc:sldMkLst>
        <pc:spChg chg="mod">
          <ac:chgData name="Bowers, Christopher" userId="S::christopher.bowers@unco.edu::e48b9f17-c98c-44bc-a020-2e7f1ad68398" providerId="AD" clId="Web-{82861A77-D581-47BD-9C03-D019B14F7DCE}" dt="2020-06-24T13:31:50.615" v="270" actId="20577"/>
          <ac:spMkLst>
            <pc:docMk/>
            <pc:sldMk cId="1573284384" sldId="1513"/>
            <ac:spMk id="15" creationId="{E1A5A54E-232E-439F-8878-A5A2A9CA8F7B}"/>
          </ac:spMkLst>
        </pc:spChg>
      </pc:sldChg>
      <pc:sldChg chg="modSp">
        <pc:chgData name="Bowers, Christopher" userId="S::christopher.bowers@unco.edu::e48b9f17-c98c-44bc-a020-2e7f1ad68398" providerId="AD" clId="Web-{82861A77-D581-47BD-9C03-D019B14F7DCE}" dt="2020-06-24T13:32:01.022" v="276" actId="20577"/>
        <pc:sldMkLst>
          <pc:docMk/>
          <pc:sldMk cId="911900535" sldId="1514"/>
        </pc:sldMkLst>
        <pc:spChg chg="mod">
          <ac:chgData name="Bowers, Christopher" userId="S::christopher.bowers@unco.edu::e48b9f17-c98c-44bc-a020-2e7f1ad68398" providerId="AD" clId="Web-{82861A77-D581-47BD-9C03-D019B14F7DCE}" dt="2020-06-24T13:32:01.022" v="276" actId="20577"/>
          <ac:spMkLst>
            <pc:docMk/>
            <pc:sldMk cId="911900535" sldId="1514"/>
            <ac:spMk id="15" creationId="{E1A5A54E-232E-439F-8878-A5A2A9CA8F7B}"/>
          </ac:spMkLst>
        </pc:spChg>
      </pc:sldChg>
      <pc:sldChg chg="modSp">
        <pc:chgData name="Bowers, Christopher" userId="S::christopher.bowers@unco.edu::e48b9f17-c98c-44bc-a020-2e7f1ad68398" providerId="AD" clId="Web-{82861A77-D581-47BD-9C03-D019B14F7DCE}" dt="2020-06-24T13:32:14.241" v="281" actId="20577"/>
        <pc:sldMkLst>
          <pc:docMk/>
          <pc:sldMk cId="786698800" sldId="1515"/>
        </pc:sldMkLst>
        <pc:spChg chg="mod">
          <ac:chgData name="Bowers, Christopher" userId="S::christopher.bowers@unco.edu::e48b9f17-c98c-44bc-a020-2e7f1ad68398" providerId="AD" clId="Web-{82861A77-D581-47BD-9C03-D019B14F7DCE}" dt="2020-06-24T13:32:14.241" v="281" actId="20577"/>
          <ac:spMkLst>
            <pc:docMk/>
            <pc:sldMk cId="786698800" sldId="1515"/>
            <ac:spMk id="15" creationId="{E1A5A54E-232E-439F-8878-A5A2A9CA8F7B}"/>
          </ac:spMkLst>
        </pc:spChg>
      </pc:sldChg>
      <pc:sldChg chg="modSp">
        <pc:chgData name="Bowers, Christopher" userId="S::christopher.bowers@unco.edu::e48b9f17-c98c-44bc-a020-2e7f1ad68398" providerId="AD" clId="Web-{82861A77-D581-47BD-9C03-D019B14F7DCE}" dt="2020-06-24T13:31:33.490" v="261" actId="20577"/>
        <pc:sldMkLst>
          <pc:docMk/>
          <pc:sldMk cId="4035808897" sldId="1516"/>
        </pc:sldMkLst>
        <pc:spChg chg="mod">
          <ac:chgData name="Bowers, Christopher" userId="S::christopher.bowers@unco.edu::e48b9f17-c98c-44bc-a020-2e7f1ad68398" providerId="AD" clId="Web-{82861A77-D581-47BD-9C03-D019B14F7DCE}" dt="2020-06-24T13:31:33.490" v="261" actId="20577"/>
          <ac:spMkLst>
            <pc:docMk/>
            <pc:sldMk cId="4035808897" sldId="1516"/>
            <ac:spMk id="15" creationId="{E1A5A54E-232E-439F-8878-A5A2A9CA8F7B}"/>
          </ac:spMkLst>
        </pc:spChg>
      </pc:sldChg>
      <pc:sldChg chg="addSp delSp modSp">
        <pc:chgData name="Bowers, Christopher" userId="S::christopher.bowers@unco.edu::e48b9f17-c98c-44bc-a020-2e7f1ad68398" providerId="AD" clId="Web-{82861A77-D581-47BD-9C03-D019B14F7DCE}" dt="2020-06-24T15:45:07.290" v="464"/>
        <pc:sldMkLst>
          <pc:docMk/>
          <pc:sldMk cId="3852468425" sldId="1519"/>
        </pc:sldMkLst>
        <pc:spChg chg="add del mod">
          <ac:chgData name="Bowers, Christopher" userId="S::christopher.bowers@unco.edu::e48b9f17-c98c-44bc-a020-2e7f1ad68398" providerId="AD" clId="Web-{82861A77-D581-47BD-9C03-D019B14F7DCE}" dt="2020-06-24T15:45:07.290" v="464"/>
          <ac:spMkLst>
            <pc:docMk/>
            <pc:sldMk cId="3852468425" sldId="1519"/>
            <ac:spMk id="5" creationId="{B2A63A74-6D20-48E3-B97B-168B905FF4A3}"/>
          </ac:spMkLst>
        </pc:spChg>
        <pc:spChg chg="del">
          <ac:chgData name="Bowers, Christopher" userId="S::christopher.bowers@unco.edu::e48b9f17-c98c-44bc-a020-2e7f1ad68398" providerId="AD" clId="Web-{82861A77-D581-47BD-9C03-D019B14F7DCE}" dt="2020-06-24T13:29:11.188" v="230"/>
          <ac:spMkLst>
            <pc:docMk/>
            <pc:sldMk cId="3852468425" sldId="1519"/>
            <ac:spMk id="6" creationId="{00000000-0000-0000-0000-000000000000}"/>
          </ac:spMkLst>
        </pc:spChg>
        <pc:spChg chg="add">
          <ac:chgData name="Bowers, Christopher" userId="S::christopher.bowers@unco.edu::e48b9f17-c98c-44bc-a020-2e7f1ad68398" providerId="AD" clId="Web-{82861A77-D581-47BD-9C03-D019B14F7DCE}" dt="2020-06-24T15:45:00.415" v="462"/>
          <ac:spMkLst>
            <pc:docMk/>
            <pc:sldMk cId="3852468425" sldId="1519"/>
            <ac:spMk id="6" creationId="{5556CC8C-A50C-4130-ABD8-D935EC3F3755}"/>
          </ac:spMkLst>
        </pc:spChg>
        <pc:spChg chg="del">
          <ac:chgData name="Bowers, Christopher" userId="S::christopher.bowers@unco.edu::e48b9f17-c98c-44bc-a020-2e7f1ad68398" providerId="AD" clId="Web-{82861A77-D581-47BD-9C03-D019B14F7DCE}" dt="2020-06-24T13:29:11.188" v="229"/>
          <ac:spMkLst>
            <pc:docMk/>
            <pc:sldMk cId="3852468425" sldId="1519"/>
            <ac:spMk id="7" creationId="{B8417580-9F4F-4338-9A60-AF659F8BE0B3}"/>
          </ac:spMkLst>
        </pc:spChg>
        <pc:spChg chg="mod">
          <ac:chgData name="Bowers, Christopher" userId="S::christopher.bowers@unco.edu::e48b9f17-c98c-44bc-a020-2e7f1ad68398" providerId="AD" clId="Web-{82861A77-D581-47BD-9C03-D019B14F7DCE}" dt="2020-06-24T15:41:04.554" v="427" actId="1076"/>
          <ac:spMkLst>
            <pc:docMk/>
            <pc:sldMk cId="3852468425" sldId="1519"/>
            <ac:spMk id="10" creationId="{D0A6CD5C-7608-4949-AC12-2D21B3A2D851}"/>
          </ac:spMkLst>
        </pc:spChg>
        <pc:spChg chg="del mod">
          <ac:chgData name="Bowers, Christopher" userId="S::christopher.bowers@unco.edu::e48b9f17-c98c-44bc-a020-2e7f1ad68398" providerId="AD" clId="Web-{82861A77-D581-47BD-9C03-D019B14F7DCE}" dt="2020-06-24T15:44:59.446" v="461"/>
          <ac:spMkLst>
            <pc:docMk/>
            <pc:sldMk cId="3852468425" sldId="1519"/>
            <ac:spMk id="15" creationId="{E1A5A54E-232E-439F-8878-A5A2A9CA8F7B}"/>
          </ac:spMkLst>
        </pc:spChg>
        <pc:graphicFrameChg chg="del mod modGraphic">
          <ac:chgData name="Bowers, Christopher" userId="S::christopher.bowers@unco.edu::e48b9f17-c98c-44bc-a020-2e7f1ad68398" providerId="AD" clId="Web-{82861A77-D581-47BD-9C03-D019B14F7DCE}" dt="2020-06-24T15:32:57.785" v="422"/>
          <ac:graphicFrameMkLst>
            <pc:docMk/>
            <pc:sldMk cId="3852468425" sldId="1519"/>
            <ac:graphicFrameMk id="2" creationId="{453EB854-3637-418F-BAD7-CD52F8A1401C}"/>
          </ac:graphicFrameMkLst>
        </pc:graphicFrameChg>
      </pc:sldChg>
      <pc:sldChg chg="modSp">
        <pc:chgData name="Bowers, Christopher" userId="S::christopher.bowers@unco.edu::e48b9f17-c98c-44bc-a020-2e7f1ad68398" providerId="AD" clId="Web-{82861A77-D581-47BD-9C03-D019B14F7DCE}" dt="2020-06-24T13:35:58.765" v="368" actId="1076"/>
        <pc:sldMkLst>
          <pc:docMk/>
          <pc:sldMk cId="2000078798" sldId="1520"/>
        </pc:sldMkLst>
        <pc:spChg chg="mod">
          <ac:chgData name="Bowers, Christopher" userId="S::christopher.bowers@unco.edu::e48b9f17-c98c-44bc-a020-2e7f1ad68398" providerId="AD" clId="Web-{82861A77-D581-47BD-9C03-D019B14F7DCE}" dt="2020-06-24T13:30:40.019" v="237" actId="20577"/>
          <ac:spMkLst>
            <pc:docMk/>
            <pc:sldMk cId="2000078798" sldId="1520"/>
            <ac:spMk id="15" creationId="{E1A5A54E-232E-439F-8878-A5A2A9CA8F7B}"/>
          </ac:spMkLst>
        </pc:spChg>
        <pc:graphicFrameChg chg="mod modGraphic">
          <ac:chgData name="Bowers, Christopher" userId="S::christopher.bowers@unco.edu::e48b9f17-c98c-44bc-a020-2e7f1ad68398" providerId="AD" clId="Web-{82861A77-D581-47BD-9C03-D019B14F7DCE}" dt="2020-06-24T13:35:58.765" v="368" actId="1076"/>
          <ac:graphicFrameMkLst>
            <pc:docMk/>
            <pc:sldMk cId="2000078798" sldId="1520"/>
            <ac:graphicFrameMk id="8" creationId="{577B193C-997B-4AEE-A2F3-25513BA30F27}"/>
          </ac:graphicFrameMkLst>
        </pc:graphicFrameChg>
      </pc:sldChg>
      <pc:sldChg chg="modSp">
        <pc:chgData name="Bowers, Christopher" userId="S::christopher.bowers@unco.edu::e48b9f17-c98c-44bc-a020-2e7f1ad68398" providerId="AD" clId="Web-{82861A77-D581-47BD-9C03-D019B14F7DCE}" dt="2020-06-24T13:30:46.489" v="240" actId="20577"/>
        <pc:sldMkLst>
          <pc:docMk/>
          <pc:sldMk cId="4253528661" sldId="1523"/>
        </pc:sldMkLst>
        <pc:spChg chg="mod">
          <ac:chgData name="Bowers, Christopher" userId="S::christopher.bowers@unco.edu::e48b9f17-c98c-44bc-a020-2e7f1ad68398" providerId="AD" clId="Web-{82861A77-D581-47BD-9C03-D019B14F7DCE}" dt="2020-06-24T13:30:46.489" v="240" actId="20577"/>
          <ac:spMkLst>
            <pc:docMk/>
            <pc:sldMk cId="4253528661" sldId="1523"/>
            <ac:spMk id="15" creationId="{E1A5A54E-232E-439F-8878-A5A2A9CA8F7B}"/>
          </ac:spMkLst>
        </pc:spChg>
      </pc:sldChg>
      <pc:sldChg chg="modSp">
        <pc:chgData name="Bowers, Christopher" userId="S::christopher.bowers@unco.edu::e48b9f17-c98c-44bc-a020-2e7f1ad68398" providerId="AD" clId="Web-{82861A77-D581-47BD-9C03-D019B14F7DCE}" dt="2020-06-24T13:30:57.410" v="243" actId="20577"/>
        <pc:sldMkLst>
          <pc:docMk/>
          <pc:sldMk cId="1923461303" sldId="1524"/>
        </pc:sldMkLst>
        <pc:spChg chg="mod">
          <ac:chgData name="Bowers, Christopher" userId="S::christopher.bowers@unco.edu::e48b9f17-c98c-44bc-a020-2e7f1ad68398" providerId="AD" clId="Web-{82861A77-D581-47BD-9C03-D019B14F7DCE}" dt="2020-06-24T13:30:57.410" v="243" actId="20577"/>
          <ac:spMkLst>
            <pc:docMk/>
            <pc:sldMk cId="1923461303" sldId="1524"/>
            <ac:spMk id="15" creationId="{E1A5A54E-232E-439F-8878-A5A2A9CA8F7B}"/>
          </ac:spMkLst>
        </pc:spChg>
      </pc:sldChg>
      <pc:sldChg chg="modSp">
        <pc:chgData name="Bowers, Christopher" userId="S::christopher.bowers@unco.edu::e48b9f17-c98c-44bc-a020-2e7f1ad68398" providerId="AD" clId="Web-{82861A77-D581-47BD-9C03-D019B14F7DCE}" dt="2020-06-24T13:31:09.364" v="249" actId="20577"/>
        <pc:sldMkLst>
          <pc:docMk/>
          <pc:sldMk cId="3403246527" sldId="1525"/>
        </pc:sldMkLst>
        <pc:spChg chg="mod">
          <ac:chgData name="Bowers, Christopher" userId="S::christopher.bowers@unco.edu::e48b9f17-c98c-44bc-a020-2e7f1ad68398" providerId="AD" clId="Web-{82861A77-D581-47BD-9C03-D019B14F7DCE}" dt="2020-06-24T13:31:09.364" v="249" actId="20577"/>
          <ac:spMkLst>
            <pc:docMk/>
            <pc:sldMk cId="3403246527" sldId="1525"/>
            <ac:spMk id="15" creationId="{E1A5A54E-232E-439F-8878-A5A2A9CA8F7B}"/>
          </ac:spMkLst>
        </pc:spChg>
        <pc:graphicFrameChg chg="mod modGraphic">
          <ac:chgData name="Bowers, Christopher" userId="S::christopher.bowers@unco.edu::e48b9f17-c98c-44bc-a020-2e7f1ad68398" providerId="AD" clId="Web-{82861A77-D581-47BD-9C03-D019B14F7DCE}" dt="2020-06-24T13:29:37.642" v="234"/>
          <ac:graphicFrameMkLst>
            <pc:docMk/>
            <pc:sldMk cId="3403246527" sldId="1525"/>
            <ac:graphicFrameMk id="9" creationId="{C224BEB0-1463-4D66-9AAC-B7270C8E90F0}"/>
          </ac:graphicFrameMkLst>
        </pc:graphicFrameChg>
      </pc:sldChg>
      <pc:sldChg chg="modSp">
        <pc:chgData name="Bowers, Christopher" userId="S::christopher.bowers@unco.edu::e48b9f17-c98c-44bc-a020-2e7f1ad68398" providerId="AD" clId="Web-{82861A77-D581-47BD-9C03-D019B14F7DCE}" dt="2020-06-24T13:31:03.285" v="246" actId="20577"/>
        <pc:sldMkLst>
          <pc:docMk/>
          <pc:sldMk cId="832779959" sldId="1526"/>
        </pc:sldMkLst>
        <pc:spChg chg="mod">
          <ac:chgData name="Bowers, Christopher" userId="S::christopher.bowers@unco.edu::e48b9f17-c98c-44bc-a020-2e7f1ad68398" providerId="AD" clId="Web-{82861A77-D581-47BD-9C03-D019B14F7DCE}" dt="2020-06-24T13:31:03.285" v="246" actId="20577"/>
          <ac:spMkLst>
            <pc:docMk/>
            <pc:sldMk cId="832779959" sldId="1526"/>
            <ac:spMk id="15" creationId="{E1A5A54E-232E-439F-8878-A5A2A9CA8F7B}"/>
          </ac:spMkLst>
        </pc:spChg>
      </pc:sldChg>
      <pc:sldChg chg="modSp">
        <pc:chgData name="Bowers, Christopher" userId="S::christopher.bowers@unco.edu::e48b9f17-c98c-44bc-a020-2e7f1ad68398" providerId="AD" clId="Web-{82861A77-D581-47BD-9C03-D019B14F7DCE}" dt="2020-06-24T13:31:15.146" v="252" actId="20577"/>
        <pc:sldMkLst>
          <pc:docMk/>
          <pc:sldMk cId="1583637523" sldId="1527"/>
        </pc:sldMkLst>
        <pc:spChg chg="mod">
          <ac:chgData name="Bowers, Christopher" userId="S::christopher.bowers@unco.edu::e48b9f17-c98c-44bc-a020-2e7f1ad68398" providerId="AD" clId="Web-{82861A77-D581-47BD-9C03-D019B14F7DCE}" dt="2020-06-24T13:31:15.146" v="252" actId="20577"/>
          <ac:spMkLst>
            <pc:docMk/>
            <pc:sldMk cId="1583637523" sldId="1527"/>
            <ac:spMk id="15" creationId="{E1A5A54E-232E-439F-8878-A5A2A9CA8F7B}"/>
          </ac:spMkLst>
        </pc:spChg>
      </pc:sldChg>
      <pc:sldChg chg="modSp">
        <pc:chgData name="Bowers, Christopher" userId="S::christopher.bowers@unco.edu::e48b9f17-c98c-44bc-a020-2e7f1ad68398" providerId="AD" clId="Web-{82861A77-D581-47BD-9C03-D019B14F7DCE}" dt="2020-06-24T13:31:39.490" v="264" actId="20577"/>
        <pc:sldMkLst>
          <pc:docMk/>
          <pc:sldMk cId="942319279" sldId="1535"/>
        </pc:sldMkLst>
        <pc:spChg chg="mod">
          <ac:chgData name="Bowers, Christopher" userId="S::christopher.bowers@unco.edu::e48b9f17-c98c-44bc-a020-2e7f1ad68398" providerId="AD" clId="Web-{82861A77-D581-47BD-9C03-D019B14F7DCE}" dt="2020-06-24T13:31:39.490" v="264" actId="20577"/>
          <ac:spMkLst>
            <pc:docMk/>
            <pc:sldMk cId="942319279" sldId="1535"/>
            <ac:spMk id="15" creationId="{E1A5A54E-232E-439F-8878-A5A2A9CA8F7B}"/>
          </ac:spMkLst>
        </pc:spChg>
      </pc:sldChg>
      <pc:sldChg chg="modSp">
        <pc:chgData name="Bowers, Christopher" userId="S::christopher.bowers@unco.edu::e48b9f17-c98c-44bc-a020-2e7f1ad68398" providerId="AD" clId="Web-{82861A77-D581-47BD-9C03-D019B14F7DCE}" dt="2020-06-24T17:17:37.441" v="777" actId="20577"/>
        <pc:sldMkLst>
          <pc:docMk/>
          <pc:sldMk cId="683222625" sldId="1538"/>
        </pc:sldMkLst>
        <pc:spChg chg="mod">
          <ac:chgData name="Bowers, Christopher" userId="S::christopher.bowers@unco.edu::e48b9f17-c98c-44bc-a020-2e7f1ad68398" providerId="AD" clId="Web-{82861A77-D581-47BD-9C03-D019B14F7DCE}" dt="2020-06-24T17:17:37.441" v="777" actId="20577"/>
          <ac:spMkLst>
            <pc:docMk/>
            <pc:sldMk cId="683222625" sldId="1538"/>
            <ac:spMk id="5" creationId="{00000000-0000-0000-0000-000000000000}"/>
          </ac:spMkLst>
        </pc:spChg>
      </pc:sldChg>
      <pc:sldChg chg="modSp delCm">
        <pc:chgData name="Bowers, Christopher" userId="S::christopher.bowers@unco.edu::e48b9f17-c98c-44bc-a020-2e7f1ad68398" providerId="AD" clId="Web-{82861A77-D581-47BD-9C03-D019B14F7DCE}" dt="2020-06-24T16:10:17.317" v="644"/>
        <pc:sldMkLst>
          <pc:docMk/>
          <pc:sldMk cId="3650330165" sldId="1539"/>
        </pc:sldMkLst>
        <pc:spChg chg="mod">
          <ac:chgData name="Bowers, Christopher" userId="S::christopher.bowers@unco.edu::e48b9f17-c98c-44bc-a020-2e7f1ad68398" providerId="AD" clId="Web-{82861A77-D581-47BD-9C03-D019B14F7DCE}" dt="2020-06-24T13:28:47.999" v="227" actId="20577"/>
          <ac:spMkLst>
            <pc:docMk/>
            <pc:sldMk cId="3650330165" sldId="1539"/>
            <ac:spMk id="3" creationId="{B348B653-FE4E-46BE-96C6-9570CA19C74A}"/>
          </ac:spMkLst>
        </pc:spChg>
      </pc:sldChg>
      <pc:sldChg chg="modSp">
        <pc:chgData name="Bowers, Christopher" userId="S::christopher.bowers@unco.edu::e48b9f17-c98c-44bc-a020-2e7f1ad68398" providerId="AD" clId="Web-{82861A77-D581-47BD-9C03-D019B14F7DCE}" dt="2020-06-24T17:23:52.647" v="879" actId="20577"/>
        <pc:sldMkLst>
          <pc:docMk/>
          <pc:sldMk cId="4118648525" sldId="1556"/>
        </pc:sldMkLst>
        <pc:spChg chg="mod">
          <ac:chgData name="Bowers, Christopher" userId="S::christopher.bowers@unco.edu::e48b9f17-c98c-44bc-a020-2e7f1ad68398" providerId="AD" clId="Web-{82861A77-D581-47BD-9C03-D019B14F7DCE}" dt="2020-06-24T17:23:52.647" v="879" actId="20577"/>
          <ac:spMkLst>
            <pc:docMk/>
            <pc:sldMk cId="4118648525" sldId="1556"/>
            <ac:spMk id="5" creationId="{00000000-0000-0000-0000-000000000000}"/>
          </ac:spMkLst>
        </pc:spChg>
      </pc:sldChg>
      <pc:sldChg chg="addSp delSp modSp">
        <pc:chgData name="Bowers, Christopher" userId="S::christopher.bowers@unco.edu::e48b9f17-c98c-44bc-a020-2e7f1ad68398" providerId="AD" clId="Web-{82861A77-D581-47BD-9C03-D019B14F7DCE}" dt="2020-06-24T13:26:49.495" v="185" actId="1076"/>
        <pc:sldMkLst>
          <pc:docMk/>
          <pc:sldMk cId="1822037715" sldId="1562"/>
        </pc:sldMkLst>
        <pc:spChg chg="add mod">
          <ac:chgData name="Bowers, Christopher" userId="S::christopher.bowers@unco.edu::e48b9f17-c98c-44bc-a020-2e7f1ad68398" providerId="AD" clId="Web-{82861A77-D581-47BD-9C03-D019B14F7DCE}" dt="2020-06-24T13:26:49.495" v="185" actId="1076"/>
          <ac:spMkLst>
            <pc:docMk/>
            <pc:sldMk cId="1822037715" sldId="1562"/>
            <ac:spMk id="2" creationId="{8AF73B42-9AAA-40E4-BCD1-9D92691D2DA4}"/>
          </ac:spMkLst>
        </pc:spChg>
        <pc:spChg chg="add del mod">
          <ac:chgData name="Bowers, Christopher" userId="S::christopher.bowers@unco.edu::e48b9f17-c98c-44bc-a020-2e7f1ad68398" providerId="AD" clId="Web-{82861A77-D581-47BD-9C03-D019B14F7DCE}" dt="2020-06-24T13:26:24.776" v="181"/>
          <ac:spMkLst>
            <pc:docMk/>
            <pc:sldMk cId="1822037715" sldId="1562"/>
            <ac:spMk id="6" creationId="{1E4D6071-E9E3-4435-A3FC-813B76BF31F4}"/>
          </ac:spMkLst>
        </pc:spChg>
        <pc:spChg chg="del">
          <ac:chgData name="Bowers, Christopher" userId="S::christopher.bowers@unco.edu::e48b9f17-c98c-44bc-a020-2e7f1ad68398" providerId="AD" clId="Web-{82861A77-D581-47BD-9C03-D019B14F7DCE}" dt="2020-06-24T13:26:44.589" v="184"/>
          <ac:spMkLst>
            <pc:docMk/>
            <pc:sldMk cId="1822037715" sldId="1562"/>
            <ac:spMk id="13" creationId="{46EF5B66-83DD-4335-9C95-E031F11686FF}"/>
          </ac:spMkLst>
        </pc:spChg>
      </pc:sldChg>
      <pc:sldChg chg="addSp modSp del">
        <pc:chgData name="Bowers, Christopher" userId="S::christopher.bowers@unco.edu::e48b9f17-c98c-44bc-a020-2e7f1ad68398" providerId="AD" clId="Web-{82861A77-D581-47BD-9C03-D019B14F7DCE}" dt="2020-06-24T13:35:36.561" v="366"/>
        <pc:sldMkLst>
          <pc:docMk/>
          <pc:sldMk cId="4263271285" sldId="1563"/>
        </pc:sldMkLst>
        <pc:spChg chg="add mod">
          <ac:chgData name="Bowers, Christopher" userId="S::christopher.bowers@unco.edu::e48b9f17-c98c-44bc-a020-2e7f1ad68398" providerId="AD" clId="Web-{82861A77-D581-47BD-9C03-D019B14F7DCE}" dt="2020-06-24T13:32:40.930" v="284"/>
          <ac:spMkLst>
            <pc:docMk/>
            <pc:sldMk cId="4263271285" sldId="1563"/>
            <ac:spMk id="3" creationId="{679CA590-9127-47F6-AA95-160B0063555C}"/>
          </ac:spMkLst>
        </pc:spChg>
        <pc:spChg chg="add">
          <ac:chgData name="Bowers, Christopher" userId="S::christopher.bowers@unco.edu::e48b9f17-c98c-44bc-a020-2e7f1ad68398" providerId="AD" clId="Web-{82861A77-D581-47BD-9C03-D019B14F7DCE}" dt="2020-06-24T13:32:40.961" v="285"/>
          <ac:spMkLst>
            <pc:docMk/>
            <pc:sldMk cId="4263271285" sldId="1563"/>
            <ac:spMk id="7" creationId="{D7730195-8FC3-4A3E-ABFA-F30FCCABD83A}"/>
          </ac:spMkLst>
        </pc:spChg>
        <pc:graphicFrameChg chg="mod modGraphic">
          <ac:chgData name="Bowers, Christopher" userId="S::christopher.bowers@unco.edu::e48b9f17-c98c-44bc-a020-2e7f1ad68398" providerId="AD" clId="Web-{82861A77-D581-47BD-9C03-D019B14F7DCE}" dt="2020-06-24T13:33:25.839" v="288"/>
          <ac:graphicFrameMkLst>
            <pc:docMk/>
            <pc:sldMk cId="4263271285" sldId="1563"/>
            <ac:graphicFrameMk id="2" creationId="{453EB854-3637-418F-BAD7-CD52F8A1401C}"/>
          </ac:graphicFrameMkLst>
        </pc:graphicFrameChg>
      </pc:sldChg>
      <pc:sldChg chg="addSp delSp modSp">
        <pc:chgData name="Bowers, Christopher" userId="S::christopher.bowers@unco.edu::e48b9f17-c98c-44bc-a020-2e7f1ad68398" providerId="AD" clId="Web-{82861A77-D581-47BD-9C03-D019B14F7DCE}" dt="2020-06-24T13:27:02.027" v="187" actId="1076"/>
        <pc:sldMkLst>
          <pc:docMk/>
          <pc:sldMk cId="2551118999" sldId="1564"/>
        </pc:sldMkLst>
        <pc:spChg chg="add del mod">
          <ac:chgData name="Bowers, Christopher" userId="S::christopher.bowers@unco.edu::e48b9f17-c98c-44bc-a020-2e7f1ad68398" providerId="AD" clId="Web-{82861A77-D581-47BD-9C03-D019B14F7DCE}" dt="2020-06-24T13:13:32.311" v="12"/>
          <ac:spMkLst>
            <pc:docMk/>
            <pc:sldMk cId="2551118999" sldId="1564"/>
            <ac:spMk id="5" creationId="{4EC4C3C5-22DD-42C3-916B-63CBF70FCFAB}"/>
          </ac:spMkLst>
        </pc:spChg>
        <pc:spChg chg="add mod">
          <ac:chgData name="Bowers, Christopher" userId="S::christopher.bowers@unco.edu::e48b9f17-c98c-44bc-a020-2e7f1ad68398" providerId="AD" clId="Web-{82861A77-D581-47BD-9C03-D019B14F7DCE}" dt="2020-06-24T13:27:02.027" v="187" actId="1076"/>
          <ac:spMkLst>
            <pc:docMk/>
            <pc:sldMk cId="2551118999" sldId="1564"/>
            <ac:spMk id="6" creationId="{A175764C-A8CD-4BF3-9020-0A82F7462EA0}"/>
          </ac:spMkLst>
        </pc:spChg>
        <pc:spChg chg="del mod">
          <ac:chgData name="Bowers, Christopher" userId="S::christopher.bowers@unco.edu::e48b9f17-c98c-44bc-a020-2e7f1ad68398" providerId="AD" clId="Web-{82861A77-D581-47BD-9C03-D019B14F7DCE}" dt="2020-06-24T13:26:55.714" v="186"/>
          <ac:spMkLst>
            <pc:docMk/>
            <pc:sldMk cId="2551118999" sldId="1564"/>
            <ac:spMk id="12" creationId="{34716DF0-6E71-4699-B587-7C56897D4488}"/>
          </ac:spMkLst>
        </pc:spChg>
        <pc:spChg chg="mod">
          <ac:chgData name="Bowers, Christopher" userId="S::christopher.bowers@unco.edu::e48b9f17-c98c-44bc-a020-2e7f1ad68398" providerId="AD" clId="Web-{82861A77-D581-47BD-9C03-D019B14F7DCE}" dt="2020-06-24T13:25:17.476" v="175" actId="1076"/>
          <ac:spMkLst>
            <pc:docMk/>
            <pc:sldMk cId="2551118999" sldId="1564"/>
            <ac:spMk id="14" creationId="{57D65134-25D0-4919-A2FD-904FB3CF7F35}"/>
          </ac:spMkLst>
        </pc:spChg>
        <pc:graphicFrameChg chg="add del mod modGraphic">
          <ac:chgData name="Bowers, Christopher" userId="S::christopher.bowers@unco.edu::e48b9f17-c98c-44bc-a020-2e7f1ad68398" providerId="AD" clId="Web-{82861A77-D581-47BD-9C03-D019B14F7DCE}" dt="2020-06-24T13:13:37.874" v="15"/>
          <ac:graphicFrameMkLst>
            <pc:docMk/>
            <pc:sldMk cId="2551118999" sldId="1564"/>
            <ac:graphicFrameMk id="3" creationId="{899B7B8C-C6FC-4298-AE12-FB9159442CA5}"/>
          </ac:graphicFrameMkLst>
        </pc:graphicFrameChg>
      </pc:sldChg>
      <pc:sldChg chg="add replId">
        <pc:chgData name="Bowers, Christopher" userId="S::christopher.bowers@unco.edu::e48b9f17-c98c-44bc-a020-2e7f1ad68398" providerId="AD" clId="Web-{82861A77-D581-47BD-9C03-D019B14F7DCE}" dt="2020-06-24T13:36:39.250" v="369"/>
        <pc:sldMkLst>
          <pc:docMk/>
          <pc:sldMk cId="3378714257" sldId="1565"/>
        </pc:sldMkLst>
      </pc:sldChg>
      <pc:sldChg chg="delSp add del replId">
        <pc:chgData name="Bowers, Christopher" userId="S::christopher.bowers@unco.edu::e48b9f17-c98c-44bc-a020-2e7f1ad68398" providerId="AD" clId="Web-{82861A77-D581-47BD-9C03-D019B14F7DCE}" dt="2020-06-24T15:48:33.511" v="527"/>
        <pc:sldMkLst>
          <pc:docMk/>
          <pc:sldMk cId="2721692192" sldId="1566"/>
        </pc:sldMkLst>
        <pc:spChg chg="del">
          <ac:chgData name="Bowers, Christopher" userId="S::christopher.bowers@unco.edu::e48b9f17-c98c-44bc-a020-2e7f1ad68398" providerId="AD" clId="Web-{82861A77-D581-47BD-9C03-D019B14F7DCE}" dt="2020-06-24T15:43:31.321" v="430"/>
          <ac:spMkLst>
            <pc:docMk/>
            <pc:sldMk cId="2721692192" sldId="1566"/>
            <ac:spMk id="10" creationId="{D0A6CD5C-7608-4949-AC12-2D21B3A2D851}"/>
          </ac:spMkLst>
        </pc:spChg>
        <pc:graphicFrameChg chg="del">
          <ac:chgData name="Bowers, Christopher" userId="S::christopher.bowers@unco.edu::e48b9f17-c98c-44bc-a020-2e7f1ad68398" providerId="AD" clId="Web-{82861A77-D581-47BD-9C03-D019B14F7DCE}" dt="2020-06-24T15:43:21.071" v="429"/>
          <ac:graphicFrameMkLst>
            <pc:docMk/>
            <pc:sldMk cId="2721692192" sldId="1566"/>
            <ac:graphicFrameMk id="2" creationId="{453EB854-3637-418F-BAD7-CD52F8A1401C}"/>
          </ac:graphicFrameMkLst>
        </pc:graphicFrameChg>
      </pc:sldChg>
      <pc:sldChg chg="modSp add replId">
        <pc:chgData name="Bowers, Christopher" userId="S::christopher.bowers@unco.edu::e48b9f17-c98c-44bc-a020-2e7f1ad68398" providerId="AD" clId="Web-{82861A77-D581-47BD-9C03-D019B14F7DCE}" dt="2020-06-24T15:47:04.510" v="516" actId="20577"/>
        <pc:sldMkLst>
          <pc:docMk/>
          <pc:sldMk cId="4220417182" sldId="1567"/>
        </pc:sldMkLst>
        <pc:spChg chg="mod">
          <ac:chgData name="Bowers, Christopher" userId="S::christopher.bowers@unco.edu::e48b9f17-c98c-44bc-a020-2e7f1ad68398" providerId="AD" clId="Web-{82861A77-D581-47BD-9C03-D019B14F7DCE}" dt="2020-06-24T15:47:04.510" v="516" actId="20577"/>
          <ac:spMkLst>
            <pc:docMk/>
            <pc:sldMk cId="4220417182" sldId="1567"/>
            <ac:spMk id="10" creationId="{D0A6CD5C-7608-4949-AC12-2D21B3A2D851}"/>
          </ac:spMkLst>
        </pc:spChg>
        <pc:spChg chg="mod">
          <ac:chgData name="Bowers, Christopher" userId="S::christopher.bowers@unco.edu::e48b9f17-c98c-44bc-a020-2e7f1ad68398" providerId="AD" clId="Web-{82861A77-D581-47BD-9C03-D019B14F7DCE}" dt="2020-06-24T15:46:01.947" v="479" actId="20577"/>
          <ac:spMkLst>
            <pc:docMk/>
            <pc:sldMk cId="4220417182" sldId="1567"/>
            <ac:spMk id="15" creationId="{E1A5A54E-232E-439F-8878-A5A2A9CA8F7B}"/>
          </ac:spMkLst>
        </pc:spChg>
      </pc:sldChg>
      <pc:sldChg chg="modSp add replId">
        <pc:chgData name="Bowers, Christopher" userId="S::christopher.bowers@unco.edu::e48b9f17-c98c-44bc-a020-2e7f1ad68398" providerId="AD" clId="Web-{82861A77-D581-47BD-9C03-D019B14F7DCE}" dt="2020-06-24T15:48:10.635" v="526" actId="1076"/>
        <pc:sldMkLst>
          <pc:docMk/>
          <pc:sldMk cId="1919296470" sldId="1568"/>
        </pc:sldMkLst>
        <pc:spChg chg="mod">
          <ac:chgData name="Bowers, Christopher" userId="S::christopher.bowers@unco.edu::e48b9f17-c98c-44bc-a020-2e7f1ad68398" providerId="AD" clId="Web-{82861A77-D581-47BD-9C03-D019B14F7DCE}" dt="2020-06-24T15:48:10.635" v="526" actId="1076"/>
          <ac:spMkLst>
            <pc:docMk/>
            <pc:sldMk cId="1919296470" sldId="1568"/>
            <ac:spMk id="10" creationId="{D0A6CD5C-7608-4949-AC12-2D21B3A2D851}"/>
          </ac:spMkLst>
        </pc:spChg>
      </pc:sldChg>
      <pc:sldChg chg="delSp add replId">
        <pc:chgData name="Bowers, Christopher" userId="S::christopher.bowers@unco.edu::e48b9f17-c98c-44bc-a020-2e7f1ad68398" providerId="AD" clId="Web-{82861A77-D581-47BD-9C03-D019B14F7DCE}" dt="2020-06-24T17:24:49.851" v="883"/>
        <pc:sldMkLst>
          <pc:docMk/>
          <pc:sldMk cId="1246582338" sldId="1569"/>
        </pc:sldMkLst>
        <pc:picChg chg="del">
          <ac:chgData name="Bowers, Christopher" userId="S::christopher.bowers@unco.edu::e48b9f17-c98c-44bc-a020-2e7f1ad68398" providerId="AD" clId="Web-{82861A77-D581-47BD-9C03-D019B14F7DCE}" dt="2020-06-24T17:24:49.851" v="883"/>
          <ac:picMkLst>
            <pc:docMk/>
            <pc:sldMk cId="1246582338" sldId="1569"/>
            <ac:picMk id="5" creationId="{00000000-0000-0000-0000-000000000000}"/>
          </ac:picMkLst>
        </pc:picChg>
      </pc:sldChg>
    </pc:docChg>
  </pc:docChgLst>
  <pc:docChgLst>
    <pc:chgData name="Bowers, Christopher" userId="S::christopher.bowers@unco.edu::e48b9f17-c98c-44bc-a020-2e7f1ad68398" providerId="AD" clId="Web-{5D0BCF35-FC02-4712-BE61-96EB8B43AEC4}"/>
    <pc:docChg chg="modSld">
      <pc:chgData name="Bowers, Christopher" userId="S::christopher.bowers@unco.edu::e48b9f17-c98c-44bc-a020-2e7f1ad68398" providerId="AD" clId="Web-{5D0BCF35-FC02-4712-BE61-96EB8B43AEC4}" dt="2020-07-22T21:25:20.336" v="345" actId="1076"/>
      <pc:docMkLst>
        <pc:docMk/>
      </pc:docMkLst>
      <pc:sldChg chg="modSp">
        <pc:chgData name="Bowers, Christopher" userId="S::christopher.bowers@unco.edu::e48b9f17-c98c-44bc-a020-2e7f1ad68398" providerId="AD" clId="Web-{5D0BCF35-FC02-4712-BE61-96EB8B43AEC4}" dt="2020-07-22T21:16:34.443" v="1" actId="1076"/>
        <pc:sldMkLst>
          <pc:docMk/>
          <pc:sldMk cId="1923461303" sldId="1524"/>
        </pc:sldMkLst>
        <pc:spChg chg="mod">
          <ac:chgData name="Bowers, Christopher" userId="S::christopher.bowers@unco.edu::e48b9f17-c98c-44bc-a020-2e7f1ad68398" providerId="AD" clId="Web-{5D0BCF35-FC02-4712-BE61-96EB8B43AEC4}" dt="2020-07-22T21:16:30.974" v="0" actId="1076"/>
          <ac:spMkLst>
            <pc:docMk/>
            <pc:sldMk cId="1923461303" sldId="1524"/>
            <ac:spMk id="10" creationId="{D0A6CD5C-7608-4949-AC12-2D21B3A2D851}"/>
          </ac:spMkLst>
        </pc:spChg>
        <pc:graphicFrameChg chg="mod">
          <ac:chgData name="Bowers, Christopher" userId="S::christopher.bowers@unco.edu::e48b9f17-c98c-44bc-a020-2e7f1ad68398" providerId="AD" clId="Web-{5D0BCF35-FC02-4712-BE61-96EB8B43AEC4}" dt="2020-07-22T21:16:34.443" v="1" actId="1076"/>
          <ac:graphicFrameMkLst>
            <pc:docMk/>
            <pc:sldMk cId="1923461303" sldId="1524"/>
            <ac:graphicFrameMk id="8" creationId="{25AF4C9D-FFD8-4F14-8716-E122C9FC8A2A}"/>
          </ac:graphicFrameMkLst>
        </pc:graphicFrameChg>
      </pc:sldChg>
      <pc:sldChg chg="modSp">
        <pc:chgData name="Bowers, Christopher" userId="S::christopher.bowers@unco.edu::e48b9f17-c98c-44bc-a020-2e7f1ad68398" providerId="AD" clId="Web-{5D0BCF35-FC02-4712-BE61-96EB8B43AEC4}" dt="2020-07-22T21:16:46.272" v="3" actId="1076"/>
        <pc:sldMkLst>
          <pc:docMk/>
          <pc:sldMk cId="3403246527" sldId="1525"/>
        </pc:sldMkLst>
        <pc:spChg chg="mod">
          <ac:chgData name="Bowers, Christopher" userId="S::christopher.bowers@unco.edu::e48b9f17-c98c-44bc-a020-2e7f1ad68398" providerId="AD" clId="Web-{5D0BCF35-FC02-4712-BE61-96EB8B43AEC4}" dt="2020-07-22T21:16:43.225" v="2" actId="1076"/>
          <ac:spMkLst>
            <pc:docMk/>
            <pc:sldMk cId="3403246527" sldId="1525"/>
            <ac:spMk id="10" creationId="{D0A6CD5C-7608-4949-AC12-2D21B3A2D851}"/>
          </ac:spMkLst>
        </pc:spChg>
        <pc:graphicFrameChg chg="mod">
          <ac:chgData name="Bowers, Christopher" userId="S::christopher.bowers@unco.edu::e48b9f17-c98c-44bc-a020-2e7f1ad68398" providerId="AD" clId="Web-{5D0BCF35-FC02-4712-BE61-96EB8B43AEC4}" dt="2020-07-22T21:16:46.272" v="3" actId="1076"/>
          <ac:graphicFrameMkLst>
            <pc:docMk/>
            <pc:sldMk cId="3403246527" sldId="1525"/>
            <ac:graphicFrameMk id="9" creationId="{C224BEB0-1463-4D66-9AAC-B7270C8E90F0}"/>
          </ac:graphicFrameMkLst>
        </pc:graphicFrameChg>
      </pc:sldChg>
      <pc:sldChg chg="delSp modSp">
        <pc:chgData name="Bowers, Christopher" userId="S::christopher.bowers@unco.edu::e48b9f17-c98c-44bc-a020-2e7f1ad68398" providerId="AD" clId="Web-{5D0BCF35-FC02-4712-BE61-96EB8B43AEC4}" dt="2020-07-22T21:25:20.336" v="345" actId="1076"/>
        <pc:sldMkLst>
          <pc:docMk/>
          <pc:sldMk cId="2164089357" sldId="1578"/>
        </pc:sldMkLst>
        <pc:spChg chg="mod">
          <ac:chgData name="Bowers, Christopher" userId="S::christopher.bowers@unco.edu::e48b9f17-c98c-44bc-a020-2e7f1ad68398" providerId="AD" clId="Web-{5D0BCF35-FC02-4712-BE61-96EB8B43AEC4}" dt="2020-07-22T21:25:20.336" v="345" actId="1076"/>
          <ac:spMkLst>
            <pc:docMk/>
            <pc:sldMk cId="2164089357" sldId="1578"/>
            <ac:spMk id="10" creationId="{158544D9-BB9F-467A-A300-84EED8DA2DBF}"/>
          </ac:spMkLst>
        </pc:spChg>
        <pc:spChg chg="mod">
          <ac:chgData name="Bowers, Christopher" userId="S::christopher.bowers@unco.edu::e48b9f17-c98c-44bc-a020-2e7f1ad68398" providerId="AD" clId="Web-{5D0BCF35-FC02-4712-BE61-96EB8B43AEC4}" dt="2020-07-22T21:17:39.713" v="64" actId="20577"/>
          <ac:spMkLst>
            <pc:docMk/>
            <pc:sldMk cId="2164089357" sldId="1578"/>
            <ac:spMk id="15" creationId="{E1A5A54E-232E-439F-8878-A5A2A9CA8F7B}"/>
          </ac:spMkLst>
        </pc:spChg>
        <pc:graphicFrameChg chg="del">
          <ac:chgData name="Bowers, Christopher" userId="S::christopher.bowers@unco.edu::e48b9f17-c98c-44bc-a020-2e7f1ad68398" providerId="AD" clId="Web-{5D0BCF35-FC02-4712-BE61-96EB8B43AEC4}" dt="2020-07-22T21:18:22.747" v="67"/>
          <ac:graphicFrameMkLst>
            <pc:docMk/>
            <pc:sldMk cId="2164089357" sldId="1578"/>
            <ac:graphicFrameMk id="9" creationId="{D8A1EFD6-A0BB-463B-824F-3D022F28CD99}"/>
          </ac:graphicFrameMkLst>
        </pc:graphicFrameChg>
      </pc:sldChg>
    </pc:docChg>
  </pc:docChgLst>
  <pc:docChgLst>
    <pc:chgData name="Bowers, Christopher" userId="S::christopher.bowers@unco.edu::e48b9f17-c98c-44bc-a020-2e7f1ad68398" providerId="AD" clId="Web-{F4E8D00F-919A-49EF-B7DE-F7448AE3EA1B}"/>
    <pc:docChg chg="addSld modSld modSection">
      <pc:chgData name="Bowers, Christopher" userId="S::christopher.bowers@unco.edu::e48b9f17-c98c-44bc-a020-2e7f1ad68398" providerId="AD" clId="Web-{F4E8D00F-919A-49EF-B7DE-F7448AE3EA1B}" dt="2020-07-08T21:40:05.177" v="36" actId="1076"/>
      <pc:docMkLst>
        <pc:docMk/>
      </pc:docMkLst>
      <pc:sldChg chg="modSp">
        <pc:chgData name="Bowers, Christopher" userId="S::christopher.bowers@unco.edu::e48b9f17-c98c-44bc-a020-2e7f1ad68398" providerId="AD" clId="Web-{F4E8D00F-919A-49EF-B7DE-F7448AE3EA1B}" dt="2020-07-08T21:37:16.333" v="8" actId="20577"/>
        <pc:sldMkLst>
          <pc:docMk/>
          <pc:sldMk cId="3852468425" sldId="1519"/>
        </pc:sldMkLst>
        <pc:spChg chg="mod">
          <ac:chgData name="Bowers, Christopher" userId="S::christopher.bowers@unco.edu::e48b9f17-c98c-44bc-a020-2e7f1ad68398" providerId="AD" clId="Web-{F4E8D00F-919A-49EF-B7DE-F7448AE3EA1B}" dt="2020-07-08T21:37:16.333" v="8" actId="20577"/>
          <ac:spMkLst>
            <pc:docMk/>
            <pc:sldMk cId="3852468425" sldId="1519"/>
            <ac:spMk id="10" creationId="{D0A6CD5C-7608-4949-AC12-2D21B3A2D851}"/>
          </ac:spMkLst>
        </pc:spChg>
      </pc:sldChg>
      <pc:sldChg chg="modSp">
        <pc:chgData name="Bowers, Christopher" userId="S::christopher.bowers@unco.edu::e48b9f17-c98c-44bc-a020-2e7f1ad68398" providerId="AD" clId="Web-{F4E8D00F-919A-49EF-B7DE-F7448AE3EA1B}" dt="2020-07-08T21:36:42.786" v="2" actId="20577"/>
        <pc:sldMkLst>
          <pc:docMk/>
          <pc:sldMk cId="2551118999" sldId="1564"/>
        </pc:sldMkLst>
        <pc:spChg chg="mod">
          <ac:chgData name="Bowers, Christopher" userId="S::christopher.bowers@unco.edu::e48b9f17-c98c-44bc-a020-2e7f1ad68398" providerId="AD" clId="Web-{F4E8D00F-919A-49EF-B7DE-F7448AE3EA1B}" dt="2020-07-08T21:36:42.786" v="2" actId="20577"/>
          <ac:spMkLst>
            <pc:docMk/>
            <pc:sldMk cId="2551118999" sldId="1564"/>
            <ac:spMk id="6" creationId="{A175764C-A8CD-4BF3-9020-0A82F7462EA0}"/>
          </ac:spMkLst>
        </pc:spChg>
      </pc:sldChg>
      <pc:sldChg chg="modSp">
        <pc:chgData name="Bowers, Christopher" userId="S::christopher.bowers@unco.edu::e48b9f17-c98c-44bc-a020-2e7f1ad68398" providerId="AD" clId="Web-{F4E8D00F-919A-49EF-B7DE-F7448AE3EA1B}" dt="2020-07-08T21:39:58.833" v="35" actId="1076"/>
        <pc:sldMkLst>
          <pc:docMk/>
          <pc:sldMk cId="1919296470" sldId="1568"/>
        </pc:sldMkLst>
        <pc:spChg chg="mod">
          <ac:chgData name="Bowers, Christopher" userId="S::christopher.bowers@unco.edu::e48b9f17-c98c-44bc-a020-2e7f1ad68398" providerId="AD" clId="Web-{F4E8D00F-919A-49EF-B7DE-F7448AE3EA1B}" dt="2020-07-08T21:39:58.833" v="35" actId="1076"/>
          <ac:spMkLst>
            <pc:docMk/>
            <pc:sldMk cId="1919296470" sldId="1568"/>
            <ac:spMk id="10" creationId="{D0A6CD5C-7608-4949-AC12-2D21B3A2D851}"/>
          </ac:spMkLst>
        </pc:spChg>
      </pc:sldChg>
      <pc:sldChg chg="modSp add replId">
        <pc:chgData name="Bowers, Christopher" userId="S::christopher.bowers@unco.edu::e48b9f17-c98c-44bc-a020-2e7f1ad68398" providerId="AD" clId="Web-{F4E8D00F-919A-49EF-B7DE-F7448AE3EA1B}" dt="2020-07-08T21:40:05.177" v="36" actId="1076"/>
        <pc:sldMkLst>
          <pc:docMk/>
          <pc:sldMk cId="1598635528" sldId="1574"/>
        </pc:sldMkLst>
        <pc:spChg chg="mod">
          <ac:chgData name="Bowers, Christopher" userId="S::christopher.bowers@unco.edu::e48b9f17-c98c-44bc-a020-2e7f1ad68398" providerId="AD" clId="Web-{F4E8D00F-919A-49EF-B7DE-F7448AE3EA1B}" dt="2020-07-08T21:40:05.177" v="36" actId="1076"/>
          <ac:spMkLst>
            <pc:docMk/>
            <pc:sldMk cId="1598635528" sldId="1574"/>
            <ac:spMk id="10" creationId="{D0A6CD5C-7608-4949-AC12-2D21B3A2D851}"/>
          </ac:spMkLst>
        </pc:spChg>
      </pc:sldChg>
    </pc:docChg>
  </pc:docChgLst>
  <pc:docChgLst>
    <pc:chgData name="Crum, Lyndsey" userId="S::lyndsey.crum@unco.edu::7ca973c8-81c4-489b-9db8-c492af0d3809" providerId="AD" clId="Web-{0FF8607D-F540-4DDC-9BF5-E2B23C073876}"/>
    <pc:docChg chg="modSld">
      <pc:chgData name="Crum, Lyndsey" userId="S::lyndsey.crum@unco.edu::7ca973c8-81c4-489b-9db8-c492af0d3809" providerId="AD" clId="Web-{0FF8607D-F540-4DDC-9BF5-E2B23C073876}" dt="2020-06-24T21:17:53.792" v="241"/>
      <pc:docMkLst>
        <pc:docMk/>
      </pc:docMkLst>
      <pc:sldChg chg="modSp">
        <pc:chgData name="Crum, Lyndsey" userId="S::lyndsey.crum@unco.edu::7ca973c8-81c4-489b-9db8-c492af0d3809" providerId="AD" clId="Web-{0FF8607D-F540-4DDC-9BF5-E2B23C073876}" dt="2020-06-24T21:17:53.792" v="241"/>
        <pc:sldMkLst>
          <pc:docMk/>
          <pc:sldMk cId="2000078798" sldId="1520"/>
        </pc:sldMkLst>
        <pc:graphicFrameChg chg="mod modGraphic">
          <ac:chgData name="Crum, Lyndsey" userId="S::lyndsey.crum@unco.edu::7ca973c8-81c4-489b-9db8-c492af0d3809" providerId="AD" clId="Web-{0FF8607D-F540-4DDC-9BF5-E2B23C073876}" dt="2020-06-24T21:17:53.792" v="241"/>
          <ac:graphicFrameMkLst>
            <pc:docMk/>
            <pc:sldMk cId="2000078798" sldId="1520"/>
            <ac:graphicFrameMk id="8" creationId="{577B193C-997B-4AEE-A2F3-25513BA30F27}"/>
          </ac:graphicFrameMkLst>
        </pc:graphicFrameChg>
      </pc:sldChg>
      <pc:sldChg chg="modSp">
        <pc:chgData name="Crum, Lyndsey" userId="S::lyndsey.crum@unco.edu::7ca973c8-81c4-489b-9db8-c492af0d3809" providerId="AD" clId="Web-{0FF8607D-F540-4DDC-9BF5-E2B23C073876}" dt="2020-06-24T21:16:02.366" v="3" actId="20577"/>
        <pc:sldMkLst>
          <pc:docMk/>
          <pc:sldMk cId="1822037715" sldId="1562"/>
        </pc:sldMkLst>
        <pc:spChg chg="mod">
          <ac:chgData name="Crum, Lyndsey" userId="S::lyndsey.crum@unco.edu::7ca973c8-81c4-489b-9db8-c492af0d3809" providerId="AD" clId="Web-{0FF8607D-F540-4DDC-9BF5-E2B23C073876}" dt="2020-06-24T21:16:02.366" v="3" actId="20577"/>
          <ac:spMkLst>
            <pc:docMk/>
            <pc:sldMk cId="1822037715" sldId="1562"/>
            <ac:spMk id="9" creationId="{5B103A3A-1039-466E-A8BB-BAD3B99BDF7C}"/>
          </ac:spMkLst>
        </pc:spChg>
      </pc:sldChg>
      <pc:sldChg chg="modSp">
        <pc:chgData name="Crum, Lyndsey" userId="S::lyndsey.crum@unco.edu::7ca973c8-81c4-489b-9db8-c492af0d3809" providerId="AD" clId="Web-{0FF8607D-F540-4DDC-9BF5-E2B23C073876}" dt="2020-06-24T21:17:31.807" v="225"/>
        <pc:sldMkLst>
          <pc:docMk/>
          <pc:sldMk cId="3378714257" sldId="1565"/>
        </pc:sldMkLst>
        <pc:graphicFrameChg chg="mod modGraphic">
          <ac:chgData name="Crum, Lyndsey" userId="S::lyndsey.crum@unco.edu::7ca973c8-81c4-489b-9db8-c492af0d3809" providerId="AD" clId="Web-{0FF8607D-F540-4DDC-9BF5-E2B23C073876}" dt="2020-06-24T21:17:31.807" v="225"/>
          <ac:graphicFrameMkLst>
            <pc:docMk/>
            <pc:sldMk cId="3378714257" sldId="1565"/>
            <ac:graphicFrameMk id="2" creationId="{453EB854-3637-418F-BAD7-CD52F8A1401C}"/>
          </ac:graphicFrameMkLst>
        </pc:graphicFrameChg>
      </pc:sldChg>
    </pc:docChg>
  </pc:docChgLst>
  <pc:docChgLst>
    <pc:chgData name="Bowers, Christopher" userId="S::christopher.bowers@unco.edu::e48b9f17-c98c-44bc-a020-2e7f1ad68398" providerId="AD" clId="Web-{99FA62D9-1E0D-8A5D-CAB9-5B681E94E12E}"/>
    <pc:docChg chg="addSld delSld modSection">
      <pc:chgData name="Bowers, Christopher" userId="S::christopher.bowers@unco.edu::e48b9f17-c98c-44bc-a020-2e7f1ad68398" providerId="AD" clId="Web-{99FA62D9-1E0D-8A5D-CAB9-5B681E94E12E}" dt="2020-06-29T16:46:54" v="1"/>
      <pc:docMkLst>
        <pc:docMk/>
      </pc:docMkLst>
      <pc:sldChg chg="add del">
        <pc:chgData name="Bowers, Christopher" userId="S::christopher.bowers@unco.edu::e48b9f17-c98c-44bc-a020-2e7f1ad68398" providerId="AD" clId="Web-{99FA62D9-1E0D-8A5D-CAB9-5B681E94E12E}" dt="2020-06-29T16:46:54" v="1"/>
        <pc:sldMkLst>
          <pc:docMk/>
          <pc:sldMk cId="3378714257" sldId="1565"/>
        </pc:sldMkLst>
      </pc:sldChg>
    </pc:docChg>
  </pc:docChgLst>
  <pc:docChgLst>
    <pc:chgData name="Clinefelter, Joan" userId="S::joan.clinefelter@unco.edu::ba5856fb-d2a5-4e9e-8e63-0b966b1141d0" providerId="AD" clId="Web-{1713641B-3DA6-4E9B-AC2C-F68A737CED22}"/>
    <pc:docChg chg="modSld">
      <pc:chgData name="Clinefelter, Joan" userId="S::joan.clinefelter@unco.edu::ba5856fb-d2a5-4e9e-8e63-0b966b1141d0" providerId="AD" clId="Web-{1713641B-3DA6-4E9B-AC2C-F68A737CED22}" dt="2020-06-24T17:35:53.471" v="7"/>
      <pc:docMkLst>
        <pc:docMk/>
      </pc:docMkLst>
      <pc:sldChg chg="modSp">
        <pc:chgData name="Clinefelter, Joan" userId="S::joan.clinefelter@unco.edu::ba5856fb-d2a5-4e9e-8e63-0b966b1141d0" providerId="AD" clId="Web-{1713641B-3DA6-4E9B-AC2C-F68A737CED22}" dt="2020-06-24T17:35:53.471" v="7"/>
        <pc:sldMkLst>
          <pc:docMk/>
          <pc:sldMk cId="4035808897" sldId="1516"/>
        </pc:sldMkLst>
        <pc:graphicFrameChg chg="mod modGraphic">
          <ac:chgData name="Clinefelter, Joan" userId="S::joan.clinefelter@unco.edu::ba5856fb-d2a5-4e9e-8e63-0b966b1141d0" providerId="AD" clId="Web-{1713641B-3DA6-4E9B-AC2C-F68A737CED22}" dt="2020-06-24T17:35:53.471" v="7"/>
          <ac:graphicFrameMkLst>
            <pc:docMk/>
            <pc:sldMk cId="4035808897" sldId="1516"/>
            <ac:graphicFrameMk id="9" creationId="{CF296962-872C-40D9-AAD9-7E62AD247C1C}"/>
          </ac:graphicFrameMkLst>
        </pc:graphicFrameChg>
      </pc:sldChg>
    </pc:docChg>
  </pc:docChgLst>
  <pc:docChgLst>
    <pc:chgData name="Crum, Lyndsey" userId="S::lyndsey.crum@unco.edu::7ca973c8-81c4-489b-9db8-c492af0d3809" providerId="AD" clId="Web-{2CB7A60F-0579-4426-B417-8816327054DF}"/>
    <pc:docChg chg="modSld">
      <pc:chgData name="Crum, Lyndsey" userId="S::lyndsey.crum@unco.edu::7ca973c8-81c4-489b-9db8-c492af0d3809" providerId="AD" clId="Web-{2CB7A60F-0579-4426-B417-8816327054DF}" dt="2020-06-24T23:00:04.619" v="21"/>
      <pc:docMkLst>
        <pc:docMk/>
      </pc:docMkLst>
      <pc:sldChg chg="modSp">
        <pc:chgData name="Crum, Lyndsey" userId="S::lyndsey.crum@unco.edu::7ca973c8-81c4-489b-9db8-c492af0d3809" providerId="AD" clId="Web-{2CB7A60F-0579-4426-B417-8816327054DF}" dt="2020-06-24T23:00:04.619" v="21"/>
        <pc:sldMkLst>
          <pc:docMk/>
          <pc:sldMk cId="1923461303" sldId="1524"/>
        </pc:sldMkLst>
        <pc:graphicFrameChg chg="mod modGraphic">
          <ac:chgData name="Crum, Lyndsey" userId="S::lyndsey.crum@unco.edu::7ca973c8-81c4-489b-9db8-c492af0d3809" providerId="AD" clId="Web-{2CB7A60F-0579-4426-B417-8816327054DF}" dt="2020-06-24T23:00:04.619" v="21"/>
          <ac:graphicFrameMkLst>
            <pc:docMk/>
            <pc:sldMk cId="1923461303" sldId="1524"/>
            <ac:graphicFrameMk id="8" creationId="{25AF4C9D-FFD8-4F14-8716-E122C9FC8A2A}"/>
          </ac:graphicFrameMkLst>
        </pc:graphicFrameChg>
      </pc:sldChg>
    </pc:docChg>
  </pc:docChgLst>
  <pc:docChgLst>
    <pc:chgData name="Clinefelter, Joan" userId="S::joan.clinefelter@unco.edu::ba5856fb-d2a5-4e9e-8e63-0b966b1141d0" providerId="AD" clId="Web-{C2E9DE6B-1D62-4B1B-A1D6-2389610BC5A8}"/>
    <pc:docChg chg="modSld">
      <pc:chgData name="Clinefelter, Joan" userId="S::joan.clinefelter@unco.edu::ba5856fb-d2a5-4e9e-8e63-0b966b1141d0" providerId="AD" clId="Web-{C2E9DE6B-1D62-4B1B-A1D6-2389610BC5A8}" dt="2020-06-24T19:01:54.737" v="59"/>
      <pc:docMkLst>
        <pc:docMk/>
      </pc:docMkLst>
      <pc:sldChg chg="modSp">
        <pc:chgData name="Clinefelter, Joan" userId="S::joan.clinefelter@unco.edu::ba5856fb-d2a5-4e9e-8e63-0b966b1141d0" providerId="AD" clId="Web-{C2E9DE6B-1D62-4B1B-A1D6-2389610BC5A8}" dt="2020-06-24T19:00:26.908" v="51"/>
        <pc:sldMkLst>
          <pc:docMk/>
          <pc:sldMk cId="3452550539" sldId="1512"/>
        </pc:sldMkLst>
        <pc:graphicFrameChg chg="mod modGraphic">
          <ac:chgData name="Clinefelter, Joan" userId="S::joan.clinefelter@unco.edu::ba5856fb-d2a5-4e9e-8e63-0b966b1141d0" providerId="AD" clId="Web-{C2E9DE6B-1D62-4B1B-A1D6-2389610BC5A8}" dt="2020-06-24T19:00:26.908" v="51"/>
          <ac:graphicFrameMkLst>
            <pc:docMk/>
            <pc:sldMk cId="3452550539" sldId="1512"/>
            <ac:graphicFrameMk id="9" creationId="{00117A32-69BC-47AC-A46D-B329A5429030}"/>
          </ac:graphicFrameMkLst>
        </pc:graphicFrameChg>
      </pc:sldChg>
      <pc:sldChg chg="modSp">
        <pc:chgData name="Clinefelter, Joan" userId="S::joan.clinefelter@unco.edu::ba5856fb-d2a5-4e9e-8e63-0b966b1141d0" providerId="AD" clId="Web-{C2E9DE6B-1D62-4B1B-A1D6-2389610BC5A8}" dt="2020-06-24T19:01:54.737" v="59"/>
        <pc:sldMkLst>
          <pc:docMk/>
          <pc:sldMk cId="1573284384" sldId="1513"/>
        </pc:sldMkLst>
        <pc:graphicFrameChg chg="mod modGraphic">
          <ac:chgData name="Clinefelter, Joan" userId="S::joan.clinefelter@unco.edu::ba5856fb-d2a5-4e9e-8e63-0b966b1141d0" providerId="AD" clId="Web-{C2E9DE6B-1D62-4B1B-A1D6-2389610BC5A8}" dt="2020-06-24T19:01:54.737" v="59"/>
          <ac:graphicFrameMkLst>
            <pc:docMk/>
            <pc:sldMk cId="1573284384" sldId="1513"/>
            <ac:graphicFrameMk id="9" creationId="{057350DA-615C-4975-8002-FE2BC667D0B2}"/>
          </ac:graphicFrameMkLst>
        </pc:graphicFrameChg>
      </pc:sldChg>
      <pc:sldChg chg="modSp">
        <pc:chgData name="Clinefelter, Joan" userId="S::joan.clinefelter@unco.edu::ba5856fb-d2a5-4e9e-8e63-0b966b1141d0" providerId="AD" clId="Web-{C2E9DE6B-1D62-4B1B-A1D6-2389610BC5A8}" dt="2020-06-24T18:59:31.174" v="23"/>
        <pc:sldMkLst>
          <pc:docMk/>
          <pc:sldMk cId="942319279" sldId="1535"/>
        </pc:sldMkLst>
        <pc:graphicFrameChg chg="mod modGraphic">
          <ac:chgData name="Clinefelter, Joan" userId="S::joan.clinefelter@unco.edu::ba5856fb-d2a5-4e9e-8e63-0b966b1141d0" providerId="AD" clId="Web-{C2E9DE6B-1D62-4B1B-A1D6-2389610BC5A8}" dt="2020-06-24T18:59:31.174" v="23"/>
          <ac:graphicFrameMkLst>
            <pc:docMk/>
            <pc:sldMk cId="942319279" sldId="1535"/>
            <ac:graphicFrameMk id="9" creationId="{64EEB02D-F64C-44DE-BD1C-B818E4EEEDFE}"/>
          </ac:graphicFrameMkLst>
        </pc:graphicFrameChg>
      </pc:sldChg>
    </pc:docChg>
  </pc:docChgLst>
  <pc:docChgLst>
    <pc:chgData name="Clinefelter, Joan" userId="S::joan.clinefelter@unco.edu::ba5856fb-d2a5-4e9e-8e63-0b966b1141d0" providerId="AD" clId="Web-{3C481566-B28B-4368-98ED-5781A9C8E6F0}"/>
    <pc:docChg chg="modSld">
      <pc:chgData name="Clinefelter, Joan" userId="S::joan.clinefelter@unco.edu::ba5856fb-d2a5-4e9e-8e63-0b966b1141d0" providerId="AD" clId="Web-{3C481566-B28B-4368-98ED-5781A9C8E6F0}" dt="2020-06-25T21:09:47.495" v="445"/>
      <pc:docMkLst>
        <pc:docMk/>
      </pc:docMkLst>
      <pc:sldChg chg="modSp">
        <pc:chgData name="Clinefelter, Joan" userId="S::joan.clinefelter@unco.edu::ba5856fb-d2a5-4e9e-8e63-0b966b1141d0" providerId="AD" clId="Web-{3C481566-B28B-4368-98ED-5781A9C8E6F0}" dt="2020-06-25T20:57:02.436" v="7"/>
        <pc:sldMkLst>
          <pc:docMk/>
          <pc:sldMk cId="1573284384" sldId="1513"/>
        </pc:sldMkLst>
        <pc:graphicFrameChg chg="mod modGraphic">
          <ac:chgData name="Clinefelter, Joan" userId="S::joan.clinefelter@unco.edu::ba5856fb-d2a5-4e9e-8e63-0b966b1141d0" providerId="AD" clId="Web-{3C481566-B28B-4368-98ED-5781A9C8E6F0}" dt="2020-06-25T20:57:02.436" v="7"/>
          <ac:graphicFrameMkLst>
            <pc:docMk/>
            <pc:sldMk cId="1573284384" sldId="1513"/>
            <ac:graphicFrameMk id="9" creationId="{057350DA-615C-4975-8002-FE2BC667D0B2}"/>
          </ac:graphicFrameMkLst>
        </pc:graphicFrameChg>
      </pc:sldChg>
      <pc:sldChg chg="modSp">
        <pc:chgData name="Clinefelter, Joan" userId="S::joan.clinefelter@unco.edu::ba5856fb-d2a5-4e9e-8e63-0b966b1141d0" providerId="AD" clId="Web-{3C481566-B28B-4368-98ED-5781A9C8E6F0}" dt="2020-06-25T21:00:21.990" v="259"/>
        <pc:sldMkLst>
          <pc:docMk/>
          <pc:sldMk cId="911900535" sldId="1514"/>
        </pc:sldMkLst>
        <pc:graphicFrameChg chg="mod modGraphic">
          <ac:chgData name="Clinefelter, Joan" userId="S::joan.clinefelter@unco.edu::ba5856fb-d2a5-4e9e-8e63-0b966b1141d0" providerId="AD" clId="Web-{3C481566-B28B-4368-98ED-5781A9C8E6F0}" dt="2020-06-25T21:00:21.990" v="259"/>
          <ac:graphicFrameMkLst>
            <pc:docMk/>
            <pc:sldMk cId="911900535" sldId="1514"/>
            <ac:graphicFrameMk id="8" creationId="{EC06C185-DEDA-45AD-9E55-7CA5E4ABE1C1}"/>
          </ac:graphicFrameMkLst>
        </pc:graphicFrameChg>
      </pc:sldChg>
      <pc:sldChg chg="modSp">
        <pc:chgData name="Clinefelter, Joan" userId="S::joan.clinefelter@unco.edu::ba5856fb-d2a5-4e9e-8e63-0b966b1141d0" providerId="AD" clId="Web-{3C481566-B28B-4368-98ED-5781A9C8E6F0}" dt="2020-06-25T21:09:47.495" v="445"/>
        <pc:sldMkLst>
          <pc:docMk/>
          <pc:sldMk cId="786698800" sldId="1515"/>
        </pc:sldMkLst>
        <pc:graphicFrameChg chg="mod modGraphic">
          <ac:chgData name="Clinefelter, Joan" userId="S::joan.clinefelter@unco.edu::ba5856fb-d2a5-4e9e-8e63-0b966b1141d0" providerId="AD" clId="Web-{3C481566-B28B-4368-98ED-5781A9C8E6F0}" dt="2020-06-25T21:09:47.495" v="445"/>
          <ac:graphicFrameMkLst>
            <pc:docMk/>
            <pc:sldMk cId="786698800" sldId="1515"/>
            <ac:graphicFrameMk id="9" creationId="{D8A1EFD6-A0BB-463B-824F-3D022F28CD99}"/>
          </ac:graphicFrameMkLst>
        </pc:graphicFrameChg>
      </pc:sldChg>
    </pc:docChg>
  </pc:docChgLst>
  <pc:docChgLst>
    <pc:chgData name="Datteri-Saboski, Erin" userId="S::erin.datterisaboski@unco.edu::9a9d2050-6025-4204-848c-75e65eb8fb56" providerId="AD" clId="Web-{CF62AF80-1927-4C33-B270-AF5A4A149421}"/>
    <pc:docChg chg="modSld">
      <pc:chgData name="Datteri-Saboski, Erin" userId="S::erin.datterisaboski@unco.edu::9a9d2050-6025-4204-848c-75e65eb8fb56" providerId="AD" clId="Web-{CF62AF80-1927-4C33-B270-AF5A4A149421}" dt="2020-06-26T21:16:39.227" v="171"/>
      <pc:docMkLst>
        <pc:docMk/>
      </pc:docMkLst>
      <pc:sldChg chg="modSp">
        <pc:chgData name="Datteri-Saboski, Erin" userId="S::erin.datterisaboski@unco.edu::9a9d2050-6025-4204-848c-75e65eb8fb56" providerId="AD" clId="Web-{CF62AF80-1927-4C33-B270-AF5A4A149421}" dt="2020-06-26T21:14:28.789" v="165"/>
        <pc:sldMkLst>
          <pc:docMk/>
          <pc:sldMk cId="1923461303" sldId="1524"/>
        </pc:sldMkLst>
        <pc:graphicFrameChg chg="mod modGraphic">
          <ac:chgData name="Datteri-Saboski, Erin" userId="S::erin.datterisaboski@unco.edu::9a9d2050-6025-4204-848c-75e65eb8fb56" providerId="AD" clId="Web-{CF62AF80-1927-4C33-B270-AF5A4A149421}" dt="2020-06-26T21:14:28.789" v="165"/>
          <ac:graphicFrameMkLst>
            <pc:docMk/>
            <pc:sldMk cId="1923461303" sldId="1524"/>
            <ac:graphicFrameMk id="8" creationId="{25AF4C9D-FFD8-4F14-8716-E122C9FC8A2A}"/>
          </ac:graphicFrameMkLst>
        </pc:graphicFrameChg>
      </pc:sldChg>
      <pc:sldChg chg="modSp">
        <pc:chgData name="Datteri-Saboski, Erin" userId="S::erin.datterisaboski@unco.edu::9a9d2050-6025-4204-848c-75e65eb8fb56" providerId="AD" clId="Web-{CF62AF80-1927-4C33-B270-AF5A4A149421}" dt="2020-06-26T21:16:39.227" v="171"/>
        <pc:sldMkLst>
          <pc:docMk/>
          <pc:sldMk cId="3403246527" sldId="1525"/>
        </pc:sldMkLst>
        <pc:graphicFrameChg chg="mod modGraphic">
          <ac:chgData name="Datteri-Saboski, Erin" userId="S::erin.datterisaboski@unco.edu::9a9d2050-6025-4204-848c-75e65eb8fb56" providerId="AD" clId="Web-{CF62AF80-1927-4C33-B270-AF5A4A149421}" dt="2020-06-26T21:16:39.227" v="171"/>
          <ac:graphicFrameMkLst>
            <pc:docMk/>
            <pc:sldMk cId="3403246527" sldId="1525"/>
            <ac:graphicFrameMk id="9" creationId="{C224BEB0-1463-4D66-9AAC-B7270C8E90F0}"/>
          </ac:graphicFrameMkLst>
        </pc:graphicFrameChg>
      </pc:sldChg>
    </pc:docChg>
  </pc:docChgLst>
  <pc:docChgLst>
    <pc:chgData name="Clinefelter, Joan" userId="S::joan.clinefelter@unco.edu::ba5856fb-d2a5-4e9e-8e63-0b966b1141d0" providerId="AD" clId="Web-{155324AA-0139-4A49-888F-EA2E8DB42DCB}"/>
    <pc:docChg chg="modSld">
      <pc:chgData name="Clinefelter, Joan" userId="S::joan.clinefelter@unco.edu::ba5856fb-d2a5-4e9e-8e63-0b966b1141d0" providerId="AD" clId="Web-{155324AA-0139-4A49-888F-EA2E8DB42DCB}" dt="2020-06-24T17:14:46.138" v="1"/>
      <pc:docMkLst>
        <pc:docMk/>
      </pc:docMkLst>
      <pc:sldChg chg="modSp">
        <pc:chgData name="Clinefelter, Joan" userId="S::joan.clinefelter@unco.edu::ba5856fb-d2a5-4e9e-8e63-0b966b1141d0" providerId="AD" clId="Web-{155324AA-0139-4A49-888F-EA2E8DB42DCB}" dt="2020-06-24T17:14:46.138" v="1"/>
        <pc:sldMkLst>
          <pc:docMk/>
          <pc:sldMk cId="3452550539" sldId="1512"/>
        </pc:sldMkLst>
        <pc:graphicFrameChg chg="mod modGraphic">
          <ac:chgData name="Clinefelter, Joan" userId="S::joan.clinefelter@unco.edu::ba5856fb-d2a5-4e9e-8e63-0b966b1141d0" providerId="AD" clId="Web-{155324AA-0139-4A49-888F-EA2E8DB42DCB}" dt="2020-06-24T17:14:46.138" v="1"/>
          <ac:graphicFrameMkLst>
            <pc:docMk/>
            <pc:sldMk cId="3452550539" sldId="1512"/>
            <ac:graphicFrameMk id="9" creationId="{00117A32-69BC-47AC-A46D-B329A5429030}"/>
          </ac:graphicFrameMkLst>
        </pc:graphicFrameChg>
      </pc:sldChg>
    </pc:docChg>
  </pc:docChgLst>
  <pc:docChgLst>
    <pc:chgData name="Clinefelter, Joan" userId="S::joan.clinefelter@unco.edu::ba5856fb-d2a5-4e9e-8e63-0b966b1141d0" providerId="AD" clId="Web-{6480A2CD-11D9-45BE-86E8-81C9B0326A50}"/>
    <pc:docChg chg="modSld">
      <pc:chgData name="Clinefelter, Joan" userId="S::joan.clinefelter@unco.edu::ba5856fb-d2a5-4e9e-8e63-0b966b1141d0" providerId="AD" clId="Web-{6480A2CD-11D9-45BE-86E8-81C9B0326A50}" dt="2020-06-24T18:57:55.280" v="255"/>
      <pc:docMkLst>
        <pc:docMk/>
      </pc:docMkLst>
      <pc:sldChg chg="modSp">
        <pc:chgData name="Clinefelter, Joan" userId="S::joan.clinefelter@unco.edu::ba5856fb-d2a5-4e9e-8e63-0b966b1141d0" providerId="AD" clId="Web-{6480A2CD-11D9-45BE-86E8-81C9B0326A50}" dt="2020-06-24T18:57:55.280" v="255"/>
        <pc:sldMkLst>
          <pc:docMk/>
          <pc:sldMk cId="942319279" sldId="1535"/>
        </pc:sldMkLst>
        <pc:graphicFrameChg chg="mod modGraphic">
          <ac:chgData name="Clinefelter, Joan" userId="S::joan.clinefelter@unco.edu::ba5856fb-d2a5-4e9e-8e63-0b966b1141d0" providerId="AD" clId="Web-{6480A2CD-11D9-45BE-86E8-81C9B0326A50}" dt="2020-06-24T18:57:55.280" v="255"/>
          <ac:graphicFrameMkLst>
            <pc:docMk/>
            <pc:sldMk cId="942319279" sldId="1535"/>
            <ac:graphicFrameMk id="9" creationId="{64EEB02D-F64C-44DE-BD1C-B818E4EEEDFE}"/>
          </ac:graphicFrameMkLst>
        </pc:graphicFrameChg>
      </pc:sldChg>
    </pc:docChg>
  </pc:docChgLst>
  <pc:docChgLst>
    <pc:chgData name="Crum, Lyndsey" userId="S::lyndsey.crum@unco.edu::7ca973c8-81c4-489b-9db8-c492af0d3809" providerId="AD" clId="Web-{8C9C45B2-8A42-47B0-A830-EF44B6D4C204}"/>
    <pc:docChg chg="modSld">
      <pc:chgData name="Crum, Lyndsey" userId="S::lyndsey.crum@unco.edu::7ca973c8-81c4-489b-9db8-c492af0d3809" providerId="AD" clId="Web-{8C9C45B2-8A42-47B0-A830-EF44B6D4C204}" dt="2020-06-24T22:42:55.169" v="127"/>
      <pc:docMkLst>
        <pc:docMk/>
      </pc:docMkLst>
      <pc:sldChg chg="modSp">
        <pc:chgData name="Crum, Lyndsey" userId="S::lyndsey.crum@unco.edu::7ca973c8-81c4-489b-9db8-c492af0d3809" providerId="AD" clId="Web-{8C9C45B2-8A42-47B0-A830-EF44B6D4C204}" dt="2020-06-24T22:42:03.184" v="83"/>
        <pc:sldMkLst>
          <pc:docMk/>
          <pc:sldMk cId="4253528661" sldId="1523"/>
        </pc:sldMkLst>
        <pc:graphicFrameChg chg="mod modGraphic">
          <ac:chgData name="Crum, Lyndsey" userId="S::lyndsey.crum@unco.edu::7ca973c8-81c4-489b-9db8-c492af0d3809" providerId="AD" clId="Web-{8C9C45B2-8A42-47B0-A830-EF44B6D4C204}" dt="2020-06-24T22:42:03.184" v="83"/>
          <ac:graphicFrameMkLst>
            <pc:docMk/>
            <pc:sldMk cId="4253528661" sldId="1523"/>
            <ac:graphicFrameMk id="2" creationId="{453EB854-3637-418F-BAD7-CD52F8A1401C}"/>
          </ac:graphicFrameMkLst>
        </pc:graphicFrameChg>
      </pc:sldChg>
      <pc:sldChg chg="modSp">
        <pc:chgData name="Crum, Lyndsey" userId="S::lyndsey.crum@unco.edu::7ca973c8-81c4-489b-9db8-c492af0d3809" providerId="AD" clId="Web-{8C9C45B2-8A42-47B0-A830-EF44B6D4C204}" dt="2020-06-24T22:42:55.169" v="127"/>
        <pc:sldMkLst>
          <pc:docMk/>
          <pc:sldMk cId="1923461303" sldId="1524"/>
        </pc:sldMkLst>
        <pc:graphicFrameChg chg="mod modGraphic">
          <ac:chgData name="Crum, Lyndsey" userId="S::lyndsey.crum@unco.edu::7ca973c8-81c4-489b-9db8-c492af0d3809" providerId="AD" clId="Web-{8C9C45B2-8A42-47B0-A830-EF44B6D4C204}" dt="2020-06-24T22:42:55.169" v="127"/>
          <ac:graphicFrameMkLst>
            <pc:docMk/>
            <pc:sldMk cId="1923461303" sldId="1524"/>
            <ac:graphicFrameMk id="8" creationId="{25AF4C9D-FFD8-4F14-8716-E122C9FC8A2A}"/>
          </ac:graphicFrameMkLst>
        </pc:graphicFrameChg>
      </pc:sldChg>
      <pc:sldChg chg="modSp">
        <pc:chgData name="Crum, Lyndsey" userId="S::lyndsey.crum@unco.edu::7ca973c8-81c4-489b-9db8-c492af0d3809" providerId="AD" clId="Web-{8C9C45B2-8A42-47B0-A830-EF44B6D4C204}" dt="2020-06-24T22:40:50.464" v="37"/>
        <pc:sldMkLst>
          <pc:docMk/>
          <pc:sldMk cId="3378714257" sldId="1565"/>
        </pc:sldMkLst>
        <pc:graphicFrameChg chg="mod modGraphic">
          <ac:chgData name="Crum, Lyndsey" userId="S::lyndsey.crum@unco.edu::7ca973c8-81c4-489b-9db8-c492af0d3809" providerId="AD" clId="Web-{8C9C45B2-8A42-47B0-A830-EF44B6D4C204}" dt="2020-06-24T22:40:50.464" v="37"/>
          <ac:graphicFrameMkLst>
            <pc:docMk/>
            <pc:sldMk cId="3378714257" sldId="1565"/>
            <ac:graphicFrameMk id="2" creationId="{453EB854-3637-418F-BAD7-CD52F8A1401C}"/>
          </ac:graphicFrameMkLst>
        </pc:graphicFrameChg>
      </pc:sldChg>
    </pc:docChg>
  </pc:docChgLst>
  <pc:docChgLst>
    <pc:chgData name="Clinefelter, Joan" userId="S::joan.clinefelter@unco.edu::ba5856fb-d2a5-4e9e-8e63-0b966b1141d0" providerId="AD" clId="Web-{81E445E9-EB37-4969-B59C-D7A518AC718E}"/>
    <pc:docChg chg="modSld">
      <pc:chgData name="Clinefelter, Joan" userId="S::joan.clinefelter@unco.edu::ba5856fb-d2a5-4e9e-8e63-0b966b1141d0" providerId="AD" clId="Web-{81E445E9-EB37-4969-B59C-D7A518AC718E}" dt="2020-07-06T21:15:00.122" v="299"/>
      <pc:docMkLst>
        <pc:docMk/>
      </pc:docMkLst>
      <pc:sldChg chg="modSp">
        <pc:chgData name="Clinefelter, Joan" userId="S::joan.clinefelter@unco.edu::ba5856fb-d2a5-4e9e-8e63-0b966b1141d0" providerId="AD" clId="Web-{81E445E9-EB37-4969-B59C-D7A518AC718E}" dt="2020-07-06T21:14:37.434" v="297"/>
        <pc:sldMkLst>
          <pc:docMk/>
          <pc:sldMk cId="911900535" sldId="1514"/>
        </pc:sldMkLst>
        <pc:graphicFrameChg chg="mod modGraphic">
          <ac:chgData name="Clinefelter, Joan" userId="S::joan.clinefelter@unco.edu::ba5856fb-d2a5-4e9e-8e63-0b966b1141d0" providerId="AD" clId="Web-{81E445E9-EB37-4969-B59C-D7A518AC718E}" dt="2020-07-06T21:14:37.434" v="297"/>
          <ac:graphicFrameMkLst>
            <pc:docMk/>
            <pc:sldMk cId="911900535" sldId="1514"/>
            <ac:graphicFrameMk id="8" creationId="{EC06C185-DEDA-45AD-9E55-7CA5E4ABE1C1}"/>
          </ac:graphicFrameMkLst>
        </pc:graphicFrameChg>
      </pc:sldChg>
      <pc:sldChg chg="modSp">
        <pc:chgData name="Clinefelter, Joan" userId="S::joan.clinefelter@unco.edu::ba5856fb-d2a5-4e9e-8e63-0b966b1141d0" providerId="AD" clId="Web-{81E445E9-EB37-4969-B59C-D7A518AC718E}" dt="2020-07-06T21:15:00.122" v="299"/>
        <pc:sldMkLst>
          <pc:docMk/>
          <pc:sldMk cId="786698800" sldId="1515"/>
        </pc:sldMkLst>
        <pc:graphicFrameChg chg="mod modGraphic">
          <ac:chgData name="Clinefelter, Joan" userId="S::joan.clinefelter@unco.edu::ba5856fb-d2a5-4e9e-8e63-0b966b1141d0" providerId="AD" clId="Web-{81E445E9-EB37-4969-B59C-D7A518AC718E}" dt="2020-07-06T21:15:00.122" v="299"/>
          <ac:graphicFrameMkLst>
            <pc:docMk/>
            <pc:sldMk cId="786698800" sldId="1515"/>
            <ac:graphicFrameMk id="9" creationId="{D8A1EFD6-A0BB-463B-824F-3D022F28CD99}"/>
          </ac:graphicFrameMkLst>
        </pc:graphicFrameChg>
      </pc:sldChg>
      <pc:sldChg chg="modSp">
        <pc:chgData name="Clinefelter, Joan" userId="S::joan.clinefelter@unco.edu::ba5856fb-d2a5-4e9e-8e63-0b966b1141d0" providerId="AD" clId="Web-{81E445E9-EB37-4969-B59C-D7A518AC718E}" dt="2020-07-06T21:08:28.481" v="91"/>
        <pc:sldMkLst>
          <pc:docMk/>
          <pc:sldMk cId="3345806562" sldId="1572"/>
        </pc:sldMkLst>
        <pc:graphicFrameChg chg="mod modGraphic">
          <ac:chgData name="Clinefelter, Joan" userId="S::joan.clinefelter@unco.edu::ba5856fb-d2a5-4e9e-8e63-0b966b1141d0" providerId="AD" clId="Web-{81E445E9-EB37-4969-B59C-D7A518AC718E}" dt="2020-07-06T21:08:28.481" v="91"/>
          <ac:graphicFrameMkLst>
            <pc:docMk/>
            <pc:sldMk cId="3345806562" sldId="1572"/>
            <ac:graphicFrameMk id="9" creationId="{64EEB02D-F64C-44DE-BD1C-B818E4EEEDFE}"/>
          </ac:graphicFrameMkLst>
        </pc:graphicFrameChg>
      </pc:sldChg>
    </pc:docChg>
  </pc:docChgLst>
  <pc:docChgLst>
    <pc:chgData name="Clinefelter, Joan" userId="S::joan.clinefelter@unco.edu::ba5856fb-d2a5-4e9e-8e63-0b966b1141d0" providerId="AD" clId="Web-{3E16ADAE-1AA3-428D-9294-F036A764ED12}"/>
    <pc:docChg chg="modSld">
      <pc:chgData name="Clinefelter, Joan" userId="S::joan.clinefelter@unco.edu::ba5856fb-d2a5-4e9e-8e63-0b966b1141d0" providerId="AD" clId="Web-{3E16ADAE-1AA3-428D-9294-F036A764ED12}" dt="2020-06-24T17:33:21.268" v="7"/>
      <pc:docMkLst>
        <pc:docMk/>
      </pc:docMkLst>
      <pc:sldChg chg="modSp">
        <pc:chgData name="Clinefelter, Joan" userId="S::joan.clinefelter@unco.edu::ba5856fb-d2a5-4e9e-8e63-0b966b1141d0" providerId="AD" clId="Web-{3E16ADAE-1AA3-428D-9294-F036A764ED12}" dt="2020-06-24T17:33:21.268" v="7"/>
        <pc:sldMkLst>
          <pc:docMk/>
          <pc:sldMk cId="4035808897" sldId="1516"/>
        </pc:sldMkLst>
        <pc:graphicFrameChg chg="mod modGraphic">
          <ac:chgData name="Clinefelter, Joan" userId="S::joan.clinefelter@unco.edu::ba5856fb-d2a5-4e9e-8e63-0b966b1141d0" providerId="AD" clId="Web-{3E16ADAE-1AA3-428D-9294-F036A764ED12}" dt="2020-06-24T17:33:21.268" v="7"/>
          <ac:graphicFrameMkLst>
            <pc:docMk/>
            <pc:sldMk cId="4035808897" sldId="1516"/>
            <ac:graphicFrameMk id="9" creationId="{CF296962-872C-40D9-AAD9-7E62AD247C1C}"/>
          </ac:graphicFrameMkLst>
        </pc:graphicFrameChg>
      </pc:sldChg>
    </pc:docChg>
  </pc:docChgLst>
  <pc:docChgLst>
    <pc:chgData name="Bowers, Christopher" userId="S::christopher.bowers@unco.edu::e48b9f17-c98c-44bc-a020-2e7f1ad68398" providerId="AD" clId="Web-{E62484D2-44E5-4CDE-BFB1-320CDF48CC1E}"/>
    <pc:docChg chg="delSld modSld modSection">
      <pc:chgData name="Bowers, Christopher" userId="S::christopher.bowers@unco.edu::e48b9f17-c98c-44bc-a020-2e7f1ad68398" providerId="AD" clId="Web-{E62484D2-44E5-4CDE-BFB1-320CDF48CC1E}" dt="2020-06-29T16:16:22.527" v="168"/>
      <pc:docMkLst>
        <pc:docMk/>
      </pc:docMkLst>
      <pc:sldChg chg="modSp">
        <pc:chgData name="Bowers, Christopher" userId="S::christopher.bowers@unco.edu::e48b9f17-c98c-44bc-a020-2e7f1ad68398" providerId="AD" clId="Web-{E62484D2-44E5-4CDE-BFB1-320CDF48CC1E}" dt="2020-06-29T16:06:33.770" v="3" actId="20577"/>
        <pc:sldMkLst>
          <pc:docMk/>
          <pc:sldMk cId="3926899615" sldId="1404"/>
        </pc:sldMkLst>
        <pc:spChg chg="mod">
          <ac:chgData name="Bowers, Christopher" userId="S::christopher.bowers@unco.edu::e48b9f17-c98c-44bc-a020-2e7f1ad68398" providerId="AD" clId="Web-{E62484D2-44E5-4CDE-BFB1-320CDF48CC1E}" dt="2020-06-29T16:06:33.770" v="3" actId="20577"/>
          <ac:spMkLst>
            <pc:docMk/>
            <pc:sldMk cId="3926899615" sldId="1404"/>
            <ac:spMk id="7" creationId="{00000000-0000-0000-0000-000000000000}"/>
          </ac:spMkLst>
        </pc:spChg>
      </pc:sldChg>
      <pc:sldChg chg="modSp">
        <pc:chgData name="Bowers, Christopher" userId="S::christopher.bowers@unco.edu::e48b9f17-c98c-44bc-a020-2e7f1ad68398" providerId="AD" clId="Web-{E62484D2-44E5-4CDE-BFB1-320CDF48CC1E}" dt="2020-06-29T16:11:28.836" v="61" actId="20577"/>
        <pc:sldMkLst>
          <pc:docMk/>
          <pc:sldMk cId="3852468425" sldId="1519"/>
        </pc:sldMkLst>
        <pc:spChg chg="mod">
          <ac:chgData name="Bowers, Christopher" userId="S::christopher.bowers@unco.edu::e48b9f17-c98c-44bc-a020-2e7f1ad68398" providerId="AD" clId="Web-{E62484D2-44E5-4CDE-BFB1-320CDF48CC1E}" dt="2020-06-29T16:10:24.148" v="36" actId="20577"/>
          <ac:spMkLst>
            <pc:docMk/>
            <pc:sldMk cId="3852468425" sldId="1519"/>
            <ac:spMk id="6" creationId="{5556CC8C-A50C-4130-ABD8-D935EC3F3755}"/>
          </ac:spMkLst>
        </pc:spChg>
        <pc:spChg chg="mod">
          <ac:chgData name="Bowers, Christopher" userId="S::christopher.bowers@unco.edu::e48b9f17-c98c-44bc-a020-2e7f1ad68398" providerId="AD" clId="Web-{E62484D2-44E5-4CDE-BFB1-320CDF48CC1E}" dt="2020-06-29T16:11:28.836" v="61" actId="20577"/>
          <ac:spMkLst>
            <pc:docMk/>
            <pc:sldMk cId="3852468425" sldId="1519"/>
            <ac:spMk id="10" creationId="{D0A6CD5C-7608-4949-AC12-2D21B3A2D851}"/>
          </ac:spMkLst>
        </pc:spChg>
      </pc:sldChg>
      <pc:sldChg chg="modSp">
        <pc:chgData name="Bowers, Christopher" userId="S::christopher.bowers@unco.edu::e48b9f17-c98c-44bc-a020-2e7f1ad68398" providerId="AD" clId="Web-{E62484D2-44E5-4CDE-BFB1-320CDF48CC1E}" dt="2020-06-29T16:16:22.527" v="168"/>
        <pc:sldMkLst>
          <pc:docMk/>
          <pc:sldMk cId="2000078798" sldId="1520"/>
        </pc:sldMkLst>
        <pc:graphicFrameChg chg="mod modGraphic">
          <ac:chgData name="Bowers, Christopher" userId="S::christopher.bowers@unco.edu::e48b9f17-c98c-44bc-a020-2e7f1ad68398" providerId="AD" clId="Web-{E62484D2-44E5-4CDE-BFB1-320CDF48CC1E}" dt="2020-06-29T16:16:22.527" v="168"/>
          <ac:graphicFrameMkLst>
            <pc:docMk/>
            <pc:sldMk cId="2000078798" sldId="1520"/>
            <ac:graphicFrameMk id="8" creationId="{577B193C-997B-4AEE-A2F3-25513BA30F27}"/>
          </ac:graphicFrameMkLst>
        </pc:graphicFrameChg>
      </pc:sldChg>
      <pc:sldChg chg="modSp">
        <pc:chgData name="Bowers, Christopher" userId="S::christopher.bowers@unco.edu::e48b9f17-c98c-44bc-a020-2e7f1ad68398" providerId="AD" clId="Web-{E62484D2-44E5-4CDE-BFB1-320CDF48CC1E}" dt="2020-06-29T16:08:48.287" v="29" actId="20577"/>
        <pc:sldMkLst>
          <pc:docMk/>
          <pc:sldMk cId="3650330165" sldId="1539"/>
        </pc:sldMkLst>
        <pc:spChg chg="mod">
          <ac:chgData name="Bowers, Christopher" userId="S::christopher.bowers@unco.edu::e48b9f17-c98c-44bc-a020-2e7f1ad68398" providerId="AD" clId="Web-{E62484D2-44E5-4CDE-BFB1-320CDF48CC1E}" dt="2020-06-29T16:08:48.287" v="29" actId="20577"/>
          <ac:spMkLst>
            <pc:docMk/>
            <pc:sldMk cId="3650330165" sldId="1539"/>
            <ac:spMk id="10" creationId="{8409C32B-37FF-421D-9A17-5FDEF2BD713F}"/>
          </ac:spMkLst>
        </pc:spChg>
      </pc:sldChg>
      <pc:sldChg chg="modSp">
        <pc:chgData name="Bowers, Christopher" userId="S::christopher.bowers@unco.edu::e48b9f17-c98c-44bc-a020-2e7f1ad68398" providerId="AD" clId="Web-{E62484D2-44E5-4CDE-BFB1-320CDF48CC1E}" dt="2020-06-29T16:16:03.215" v="166"/>
        <pc:sldMkLst>
          <pc:docMk/>
          <pc:sldMk cId="3378714257" sldId="1565"/>
        </pc:sldMkLst>
        <pc:spChg chg="mod">
          <ac:chgData name="Bowers, Christopher" userId="S::christopher.bowers@unco.edu::e48b9f17-c98c-44bc-a020-2e7f1ad68398" providerId="AD" clId="Web-{E62484D2-44E5-4CDE-BFB1-320CDF48CC1E}" dt="2020-06-29T16:15:43.417" v="145" actId="1076"/>
          <ac:spMkLst>
            <pc:docMk/>
            <pc:sldMk cId="3378714257" sldId="1565"/>
            <ac:spMk id="10" creationId="{D0A6CD5C-7608-4949-AC12-2D21B3A2D851}"/>
          </ac:spMkLst>
        </pc:spChg>
        <pc:spChg chg="mod">
          <ac:chgData name="Bowers, Christopher" userId="S::christopher.bowers@unco.edu::e48b9f17-c98c-44bc-a020-2e7f1ad68398" providerId="AD" clId="Web-{E62484D2-44E5-4CDE-BFB1-320CDF48CC1E}" dt="2020-06-29T16:15:27.308" v="143" actId="1076"/>
          <ac:spMkLst>
            <pc:docMk/>
            <pc:sldMk cId="3378714257" sldId="1565"/>
            <ac:spMk id="15" creationId="{E1A5A54E-232E-439F-8878-A5A2A9CA8F7B}"/>
          </ac:spMkLst>
        </pc:spChg>
        <pc:graphicFrameChg chg="mod modGraphic">
          <ac:chgData name="Bowers, Christopher" userId="S::christopher.bowers@unco.edu::e48b9f17-c98c-44bc-a020-2e7f1ad68398" providerId="AD" clId="Web-{E62484D2-44E5-4CDE-BFB1-320CDF48CC1E}" dt="2020-06-29T16:16:03.215" v="166"/>
          <ac:graphicFrameMkLst>
            <pc:docMk/>
            <pc:sldMk cId="3378714257" sldId="1565"/>
            <ac:graphicFrameMk id="2" creationId="{453EB854-3637-418F-BAD7-CD52F8A1401C}"/>
          </ac:graphicFrameMkLst>
        </pc:graphicFrameChg>
      </pc:sldChg>
      <pc:sldChg chg="modSp">
        <pc:chgData name="Bowers, Christopher" userId="S::christopher.bowers@unco.edu::e48b9f17-c98c-44bc-a020-2e7f1ad68398" providerId="AD" clId="Web-{E62484D2-44E5-4CDE-BFB1-320CDF48CC1E}" dt="2020-06-29T16:12:55.931" v="95" actId="20577"/>
        <pc:sldMkLst>
          <pc:docMk/>
          <pc:sldMk cId="4220417182" sldId="1567"/>
        </pc:sldMkLst>
        <pc:spChg chg="mod">
          <ac:chgData name="Bowers, Christopher" userId="S::christopher.bowers@unco.edu::e48b9f17-c98c-44bc-a020-2e7f1ad68398" providerId="AD" clId="Web-{E62484D2-44E5-4CDE-BFB1-320CDF48CC1E}" dt="2020-06-29T16:12:55.931" v="95" actId="20577"/>
          <ac:spMkLst>
            <pc:docMk/>
            <pc:sldMk cId="4220417182" sldId="1567"/>
            <ac:spMk id="10" creationId="{D0A6CD5C-7608-4949-AC12-2D21B3A2D851}"/>
          </ac:spMkLst>
        </pc:spChg>
        <pc:spChg chg="mod">
          <ac:chgData name="Bowers, Christopher" userId="S::christopher.bowers@unco.edu::e48b9f17-c98c-44bc-a020-2e7f1ad68398" providerId="AD" clId="Web-{E62484D2-44E5-4CDE-BFB1-320CDF48CC1E}" dt="2020-06-29T16:11:51.493" v="68" actId="20577"/>
          <ac:spMkLst>
            <pc:docMk/>
            <pc:sldMk cId="4220417182" sldId="1567"/>
            <ac:spMk id="15" creationId="{E1A5A54E-232E-439F-8878-A5A2A9CA8F7B}"/>
          </ac:spMkLst>
        </pc:spChg>
      </pc:sldChg>
      <pc:sldChg chg="modSp">
        <pc:chgData name="Bowers, Christopher" userId="S::christopher.bowers@unco.edu::e48b9f17-c98c-44bc-a020-2e7f1ad68398" providerId="AD" clId="Web-{E62484D2-44E5-4CDE-BFB1-320CDF48CC1E}" dt="2020-06-29T16:14:22.526" v="137" actId="20577"/>
        <pc:sldMkLst>
          <pc:docMk/>
          <pc:sldMk cId="1919296470" sldId="1568"/>
        </pc:sldMkLst>
        <pc:spChg chg="mod">
          <ac:chgData name="Bowers, Christopher" userId="S::christopher.bowers@unco.edu::e48b9f17-c98c-44bc-a020-2e7f1ad68398" providerId="AD" clId="Web-{E62484D2-44E5-4CDE-BFB1-320CDF48CC1E}" dt="2020-06-29T16:14:22.526" v="137" actId="20577"/>
          <ac:spMkLst>
            <pc:docMk/>
            <pc:sldMk cId="1919296470" sldId="1568"/>
            <ac:spMk id="10" creationId="{D0A6CD5C-7608-4949-AC12-2D21B3A2D851}"/>
          </ac:spMkLst>
        </pc:spChg>
        <pc:spChg chg="mod">
          <ac:chgData name="Bowers, Christopher" userId="S::christopher.bowers@unco.edu::e48b9f17-c98c-44bc-a020-2e7f1ad68398" providerId="AD" clId="Web-{E62484D2-44E5-4CDE-BFB1-320CDF48CC1E}" dt="2020-06-29T16:13:03.150" v="100" actId="20577"/>
          <ac:spMkLst>
            <pc:docMk/>
            <pc:sldMk cId="1919296470" sldId="1568"/>
            <ac:spMk id="15" creationId="{E1A5A54E-232E-439F-8878-A5A2A9CA8F7B}"/>
          </ac:spMkLst>
        </pc:spChg>
      </pc:sldChg>
      <pc:sldChg chg="del">
        <pc:chgData name="Bowers, Christopher" userId="S::christopher.bowers@unco.edu::e48b9f17-c98c-44bc-a020-2e7f1ad68398" providerId="AD" clId="Web-{E62484D2-44E5-4CDE-BFB1-320CDF48CC1E}" dt="2020-06-29T16:06:06.801" v="0"/>
        <pc:sldMkLst>
          <pc:docMk/>
          <pc:sldMk cId="1246582338" sldId="1569"/>
        </pc:sldMkLst>
      </pc:sldChg>
    </pc:docChg>
  </pc:docChgLst>
  <pc:docChgLst>
    <pc:chgData name="Clinefelter, Joan" userId="S::joan.clinefelter@unco.edu::ba5856fb-d2a5-4e9e-8e63-0b966b1141d0" providerId="AD" clId="Web-{0CE06EE7-7178-4419-807E-C1211899C21F}"/>
    <pc:docChg chg="modSld">
      <pc:chgData name="Clinefelter, Joan" userId="S::joan.clinefelter@unco.edu::ba5856fb-d2a5-4e9e-8e63-0b966b1141d0" providerId="AD" clId="Web-{0CE06EE7-7178-4419-807E-C1211899C21F}" dt="2020-06-11T22:51:08.913" v="1405"/>
      <pc:docMkLst>
        <pc:docMk/>
      </pc:docMkLst>
      <pc:sldChg chg="modSp">
        <pc:chgData name="Clinefelter, Joan" userId="S::joan.clinefelter@unco.edu::ba5856fb-d2a5-4e9e-8e63-0b966b1141d0" providerId="AD" clId="Web-{0CE06EE7-7178-4419-807E-C1211899C21F}" dt="2020-06-11T22:51:08.913" v="1405"/>
        <pc:sldMkLst>
          <pc:docMk/>
          <pc:sldMk cId="786698800" sldId="1515"/>
        </pc:sldMkLst>
        <pc:graphicFrameChg chg="mod modGraphic">
          <ac:chgData name="Clinefelter, Joan" userId="S::joan.clinefelter@unco.edu::ba5856fb-d2a5-4e9e-8e63-0b966b1141d0" providerId="AD" clId="Web-{0CE06EE7-7178-4419-807E-C1211899C21F}" dt="2020-06-11T22:51:08.913" v="1405"/>
          <ac:graphicFrameMkLst>
            <pc:docMk/>
            <pc:sldMk cId="786698800" sldId="1515"/>
            <ac:graphicFrameMk id="9" creationId="{D8A1EFD6-A0BB-463B-824F-3D022F28CD99}"/>
          </ac:graphicFrameMkLst>
        </pc:graphicFrameChg>
      </pc:sldChg>
    </pc:docChg>
  </pc:docChgLst>
  <pc:docChgLst>
    <pc:chgData name="Clinefelter, Joan" userId="S::joan.clinefelter@unco.edu::ba5856fb-d2a5-4e9e-8e63-0b966b1141d0" providerId="AD" clId="Web-{9E0B062A-DFDF-453D-93DB-2D0686050431}"/>
    <pc:docChg chg="modSld">
      <pc:chgData name="Clinefelter, Joan" userId="S::joan.clinefelter@unco.edu::ba5856fb-d2a5-4e9e-8e63-0b966b1141d0" providerId="AD" clId="Web-{9E0B062A-DFDF-453D-93DB-2D0686050431}" dt="2020-06-24T18:25:25.043" v="1"/>
      <pc:docMkLst>
        <pc:docMk/>
      </pc:docMkLst>
      <pc:sldChg chg="modSp">
        <pc:chgData name="Clinefelter, Joan" userId="S::joan.clinefelter@unco.edu::ba5856fb-d2a5-4e9e-8e63-0b966b1141d0" providerId="AD" clId="Web-{9E0B062A-DFDF-453D-93DB-2D0686050431}" dt="2020-06-24T18:25:25.043" v="1"/>
        <pc:sldMkLst>
          <pc:docMk/>
          <pc:sldMk cId="942319279" sldId="1535"/>
        </pc:sldMkLst>
        <pc:graphicFrameChg chg="mod modGraphic">
          <ac:chgData name="Clinefelter, Joan" userId="S::joan.clinefelter@unco.edu::ba5856fb-d2a5-4e9e-8e63-0b966b1141d0" providerId="AD" clId="Web-{9E0B062A-DFDF-453D-93DB-2D0686050431}" dt="2020-06-24T18:25:25.043" v="1"/>
          <ac:graphicFrameMkLst>
            <pc:docMk/>
            <pc:sldMk cId="942319279" sldId="1535"/>
            <ac:graphicFrameMk id="9" creationId="{64EEB02D-F64C-44DE-BD1C-B818E4EEEDFE}"/>
          </ac:graphicFrameMkLst>
        </pc:graphicFrameChg>
      </pc:sldChg>
    </pc:docChg>
  </pc:docChgLst>
  <pc:docChgLst>
    <pc:chgData name="Clinefelter, Joan" userId="S::joan.clinefelter@unco.edu::ba5856fb-d2a5-4e9e-8e63-0b966b1141d0" providerId="AD" clId="Web-{C703D5D2-7CF9-4D52-8D57-3ADF62F1ECEF}"/>
    <pc:docChg chg="modSld">
      <pc:chgData name="Clinefelter, Joan" userId="S::joan.clinefelter@unco.edu::ba5856fb-d2a5-4e9e-8e63-0b966b1141d0" providerId="AD" clId="Web-{C703D5D2-7CF9-4D52-8D57-3ADF62F1ECEF}" dt="2020-06-11T22:39:46.185" v="2647"/>
      <pc:docMkLst>
        <pc:docMk/>
      </pc:docMkLst>
      <pc:sldChg chg="modSp">
        <pc:chgData name="Clinefelter, Joan" userId="S::joan.clinefelter@unco.edu::ba5856fb-d2a5-4e9e-8e63-0b966b1141d0" providerId="AD" clId="Web-{C703D5D2-7CF9-4D52-8D57-3ADF62F1ECEF}" dt="2020-06-11T22:36:18.232" v="2341"/>
        <pc:sldMkLst>
          <pc:docMk/>
          <pc:sldMk cId="73661173" sldId="1467"/>
        </pc:sldMkLst>
        <pc:graphicFrameChg chg="mod modGraphic">
          <ac:chgData name="Clinefelter, Joan" userId="S::joan.clinefelter@unco.edu::ba5856fb-d2a5-4e9e-8e63-0b966b1141d0" providerId="AD" clId="Web-{C703D5D2-7CF9-4D52-8D57-3ADF62F1ECEF}" dt="2020-06-11T22:36:18.232" v="2341"/>
          <ac:graphicFrameMkLst>
            <pc:docMk/>
            <pc:sldMk cId="73661173" sldId="1467"/>
            <ac:graphicFrameMk id="9" creationId="{BF5F82D2-90C6-49B2-BAF2-84D878FCEF85}"/>
          </ac:graphicFrameMkLst>
        </pc:graphicFrameChg>
      </pc:sldChg>
      <pc:sldChg chg="modSp">
        <pc:chgData name="Clinefelter, Joan" userId="S::joan.clinefelter@unco.edu::ba5856fb-d2a5-4e9e-8e63-0b966b1141d0" providerId="AD" clId="Web-{C703D5D2-7CF9-4D52-8D57-3ADF62F1ECEF}" dt="2020-06-11T22:29:26.202" v="1589"/>
        <pc:sldMkLst>
          <pc:docMk/>
          <pc:sldMk cId="739305638" sldId="1511"/>
        </pc:sldMkLst>
        <pc:graphicFrameChg chg="mod modGraphic">
          <ac:chgData name="Clinefelter, Joan" userId="S::joan.clinefelter@unco.edu::ba5856fb-d2a5-4e9e-8e63-0b966b1141d0" providerId="AD" clId="Web-{C703D5D2-7CF9-4D52-8D57-3ADF62F1ECEF}" dt="2020-06-11T22:29:26.202" v="1589"/>
          <ac:graphicFrameMkLst>
            <pc:docMk/>
            <pc:sldMk cId="739305638" sldId="1511"/>
            <ac:graphicFrameMk id="9" creationId="{1F0F7766-64B5-41D1-9F6E-505130AF5121}"/>
          </ac:graphicFrameMkLst>
        </pc:graphicFrameChg>
      </pc:sldChg>
      <pc:sldChg chg="modSp">
        <pc:chgData name="Clinefelter, Joan" userId="S::joan.clinefelter@unco.edu::ba5856fb-d2a5-4e9e-8e63-0b966b1141d0" providerId="AD" clId="Web-{C703D5D2-7CF9-4D52-8D57-3ADF62F1ECEF}" dt="2020-06-11T22:19:17.516" v="953"/>
        <pc:sldMkLst>
          <pc:docMk/>
          <pc:sldMk cId="3452550539" sldId="1512"/>
        </pc:sldMkLst>
        <pc:graphicFrameChg chg="mod modGraphic">
          <ac:chgData name="Clinefelter, Joan" userId="S::joan.clinefelter@unco.edu::ba5856fb-d2a5-4e9e-8e63-0b966b1141d0" providerId="AD" clId="Web-{C703D5D2-7CF9-4D52-8D57-3ADF62F1ECEF}" dt="2020-06-11T22:19:17.516" v="953"/>
          <ac:graphicFrameMkLst>
            <pc:docMk/>
            <pc:sldMk cId="3452550539" sldId="1512"/>
            <ac:graphicFrameMk id="9" creationId="{00117A32-69BC-47AC-A46D-B329A5429030}"/>
          </ac:graphicFrameMkLst>
        </pc:graphicFrameChg>
      </pc:sldChg>
      <pc:sldChg chg="modSp">
        <pc:chgData name="Clinefelter, Joan" userId="S::joan.clinefelter@unco.edu::ba5856fb-d2a5-4e9e-8e63-0b966b1141d0" providerId="AD" clId="Web-{C703D5D2-7CF9-4D52-8D57-3ADF62F1ECEF}" dt="2020-06-11T22:34:13.029" v="2223"/>
        <pc:sldMkLst>
          <pc:docMk/>
          <pc:sldMk cId="1573284384" sldId="1513"/>
        </pc:sldMkLst>
        <pc:graphicFrameChg chg="mod modGraphic">
          <ac:chgData name="Clinefelter, Joan" userId="S::joan.clinefelter@unco.edu::ba5856fb-d2a5-4e9e-8e63-0b966b1141d0" providerId="AD" clId="Web-{C703D5D2-7CF9-4D52-8D57-3ADF62F1ECEF}" dt="2020-06-11T22:34:13.029" v="2223"/>
          <ac:graphicFrameMkLst>
            <pc:docMk/>
            <pc:sldMk cId="1573284384" sldId="1513"/>
            <ac:graphicFrameMk id="9" creationId="{057350DA-615C-4975-8002-FE2BC667D0B2}"/>
          </ac:graphicFrameMkLst>
        </pc:graphicFrameChg>
      </pc:sldChg>
      <pc:sldChg chg="modSp">
        <pc:chgData name="Clinefelter, Joan" userId="S::joan.clinefelter@unco.edu::ba5856fb-d2a5-4e9e-8e63-0b966b1141d0" providerId="AD" clId="Web-{C703D5D2-7CF9-4D52-8D57-3ADF62F1ECEF}" dt="2020-06-11T22:39:46.185" v="2647"/>
        <pc:sldMkLst>
          <pc:docMk/>
          <pc:sldMk cId="786698800" sldId="1515"/>
        </pc:sldMkLst>
        <pc:graphicFrameChg chg="mod modGraphic">
          <ac:chgData name="Clinefelter, Joan" userId="S::joan.clinefelter@unco.edu::ba5856fb-d2a5-4e9e-8e63-0b966b1141d0" providerId="AD" clId="Web-{C703D5D2-7CF9-4D52-8D57-3ADF62F1ECEF}" dt="2020-06-11T22:39:46.185" v="2647"/>
          <ac:graphicFrameMkLst>
            <pc:docMk/>
            <pc:sldMk cId="786698800" sldId="1515"/>
            <ac:graphicFrameMk id="9" creationId="{D8A1EFD6-A0BB-463B-824F-3D022F28CD99}"/>
          </ac:graphicFrameMkLst>
        </pc:graphicFrameChg>
      </pc:sldChg>
      <pc:sldChg chg="modSp">
        <pc:chgData name="Clinefelter, Joan" userId="S::joan.clinefelter@unco.edu::ba5856fb-d2a5-4e9e-8e63-0b966b1141d0" providerId="AD" clId="Web-{C703D5D2-7CF9-4D52-8D57-3ADF62F1ECEF}" dt="2020-06-11T22:23:47.219" v="1253"/>
        <pc:sldMkLst>
          <pc:docMk/>
          <pc:sldMk cId="4035808897" sldId="1516"/>
        </pc:sldMkLst>
        <pc:graphicFrameChg chg="mod modGraphic">
          <ac:chgData name="Clinefelter, Joan" userId="S::joan.clinefelter@unco.edu::ba5856fb-d2a5-4e9e-8e63-0b966b1141d0" providerId="AD" clId="Web-{C703D5D2-7CF9-4D52-8D57-3ADF62F1ECEF}" dt="2020-06-11T22:23:47.219" v="1253"/>
          <ac:graphicFrameMkLst>
            <pc:docMk/>
            <pc:sldMk cId="4035808897" sldId="1516"/>
            <ac:graphicFrameMk id="9" creationId="{CF296962-872C-40D9-AAD9-7E62AD247C1C}"/>
          </ac:graphicFrameMkLst>
        </pc:graphicFrameChg>
      </pc:sldChg>
    </pc:docChg>
  </pc:docChgLst>
  <pc:docChgLst>
    <pc:chgData name="Clinefelter, Joan" userId="S::joan.clinefelter@unco.edu::ba5856fb-d2a5-4e9e-8e63-0b966b1141d0" providerId="AD" clId="Web-{9CB71AC3-10C2-4B4E-947C-30164393DDA2}"/>
    <pc:docChg chg="modSld">
      <pc:chgData name="Clinefelter, Joan" userId="S::joan.clinefelter@unco.edu::ba5856fb-d2a5-4e9e-8e63-0b966b1141d0" providerId="AD" clId="Web-{9CB71AC3-10C2-4B4E-947C-30164393DDA2}" dt="2020-06-24T17:38:25.916" v="3"/>
      <pc:docMkLst>
        <pc:docMk/>
      </pc:docMkLst>
      <pc:sldChg chg="modSp">
        <pc:chgData name="Clinefelter, Joan" userId="S::joan.clinefelter@unco.edu::ba5856fb-d2a5-4e9e-8e63-0b966b1141d0" providerId="AD" clId="Web-{9CB71AC3-10C2-4B4E-947C-30164393DDA2}" dt="2020-06-24T17:38:25.916" v="3"/>
        <pc:sldMkLst>
          <pc:docMk/>
          <pc:sldMk cId="4035808897" sldId="1516"/>
        </pc:sldMkLst>
        <pc:graphicFrameChg chg="mod modGraphic">
          <ac:chgData name="Clinefelter, Joan" userId="S::joan.clinefelter@unco.edu::ba5856fb-d2a5-4e9e-8e63-0b966b1141d0" providerId="AD" clId="Web-{9CB71AC3-10C2-4B4E-947C-30164393DDA2}" dt="2020-06-24T17:38:25.916" v="3"/>
          <ac:graphicFrameMkLst>
            <pc:docMk/>
            <pc:sldMk cId="4035808897" sldId="1516"/>
            <ac:graphicFrameMk id="9" creationId="{CF296962-872C-40D9-AAD9-7E62AD247C1C}"/>
          </ac:graphicFrameMkLst>
        </pc:graphicFrameChg>
      </pc:sldChg>
    </pc:docChg>
  </pc:docChgLst>
  <pc:docChgLst>
    <pc:chgData name="Clinefelter, Joan" userId="S::joan.clinefelter@unco.edu::ba5856fb-d2a5-4e9e-8e63-0b966b1141d0" providerId="AD" clId="Web-{EC3C6F25-ECF6-4806-A18C-CC0AF1496A18}"/>
    <pc:docChg chg="modSld">
      <pc:chgData name="Clinefelter, Joan" userId="S::joan.clinefelter@unco.edu::ba5856fb-d2a5-4e9e-8e63-0b966b1141d0" providerId="AD" clId="Web-{EC3C6F25-ECF6-4806-A18C-CC0AF1496A18}" dt="2020-06-22T18:19:13.075" v="5131"/>
      <pc:docMkLst>
        <pc:docMk/>
      </pc:docMkLst>
      <pc:sldChg chg="modSp">
        <pc:chgData name="Clinefelter, Joan" userId="S::joan.clinefelter@unco.edu::ba5856fb-d2a5-4e9e-8e63-0b966b1141d0" providerId="AD" clId="Web-{EC3C6F25-ECF6-4806-A18C-CC0AF1496A18}" dt="2020-06-22T18:12:32.843" v="4059"/>
        <pc:sldMkLst>
          <pc:docMk/>
          <pc:sldMk cId="73661173" sldId="1467"/>
        </pc:sldMkLst>
        <pc:graphicFrameChg chg="mod modGraphic">
          <ac:chgData name="Clinefelter, Joan" userId="S::joan.clinefelter@unco.edu::ba5856fb-d2a5-4e9e-8e63-0b966b1141d0" providerId="AD" clId="Web-{EC3C6F25-ECF6-4806-A18C-CC0AF1496A18}" dt="2020-06-22T18:12:32.843" v="4059"/>
          <ac:graphicFrameMkLst>
            <pc:docMk/>
            <pc:sldMk cId="73661173" sldId="1467"/>
            <ac:graphicFrameMk id="9" creationId="{BF5F82D2-90C6-49B2-BAF2-84D878FCEF85}"/>
          </ac:graphicFrameMkLst>
        </pc:graphicFrameChg>
      </pc:sldChg>
      <pc:sldChg chg="modSp">
        <pc:chgData name="Clinefelter, Joan" userId="S::joan.clinefelter@unco.edu::ba5856fb-d2a5-4e9e-8e63-0b966b1141d0" providerId="AD" clId="Web-{EC3C6F25-ECF6-4806-A18C-CC0AF1496A18}" dt="2020-06-22T18:05:28.250" v="3097"/>
        <pc:sldMkLst>
          <pc:docMk/>
          <pc:sldMk cId="739305638" sldId="1511"/>
        </pc:sldMkLst>
        <pc:graphicFrameChg chg="mod modGraphic">
          <ac:chgData name="Clinefelter, Joan" userId="S::joan.clinefelter@unco.edu::ba5856fb-d2a5-4e9e-8e63-0b966b1141d0" providerId="AD" clId="Web-{EC3C6F25-ECF6-4806-A18C-CC0AF1496A18}" dt="2020-06-22T18:05:28.250" v="3097"/>
          <ac:graphicFrameMkLst>
            <pc:docMk/>
            <pc:sldMk cId="739305638" sldId="1511"/>
            <ac:graphicFrameMk id="9" creationId="{1F0F7766-64B5-41D1-9F6E-505130AF5121}"/>
          </ac:graphicFrameMkLst>
        </pc:graphicFrameChg>
      </pc:sldChg>
      <pc:sldChg chg="modSp">
        <pc:chgData name="Clinefelter, Joan" userId="S::joan.clinefelter@unco.edu::ba5856fb-d2a5-4e9e-8e63-0b966b1141d0" providerId="AD" clId="Web-{EC3C6F25-ECF6-4806-A18C-CC0AF1496A18}" dt="2020-06-22T17:43:28.862" v="435"/>
        <pc:sldMkLst>
          <pc:docMk/>
          <pc:sldMk cId="3452550539" sldId="1512"/>
        </pc:sldMkLst>
        <pc:graphicFrameChg chg="mod modGraphic">
          <ac:chgData name="Clinefelter, Joan" userId="S::joan.clinefelter@unco.edu::ba5856fb-d2a5-4e9e-8e63-0b966b1141d0" providerId="AD" clId="Web-{EC3C6F25-ECF6-4806-A18C-CC0AF1496A18}" dt="2020-06-22T17:43:28.862" v="435"/>
          <ac:graphicFrameMkLst>
            <pc:docMk/>
            <pc:sldMk cId="3452550539" sldId="1512"/>
            <ac:graphicFrameMk id="9" creationId="{00117A32-69BC-47AC-A46D-B329A5429030}"/>
          </ac:graphicFrameMkLst>
        </pc:graphicFrameChg>
      </pc:sldChg>
      <pc:sldChg chg="modSp">
        <pc:chgData name="Clinefelter, Joan" userId="S::joan.clinefelter@unco.edu::ba5856fb-d2a5-4e9e-8e63-0b966b1141d0" providerId="AD" clId="Web-{EC3C6F25-ECF6-4806-A18C-CC0AF1496A18}" dt="2020-06-22T18:11:51.278" v="3991"/>
        <pc:sldMkLst>
          <pc:docMk/>
          <pc:sldMk cId="1573284384" sldId="1513"/>
        </pc:sldMkLst>
        <pc:graphicFrameChg chg="mod modGraphic">
          <ac:chgData name="Clinefelter, Joan" userId="S::joan.clinefelter@unco.edu::ba5856fb-d2a5-4e9e-8e63-0b966b1141d0" providerId="AD" clId="Web-{EC3C6F25-ECF6-4806-A18C-CC0AF1496A18}" dt="2020-06-22T18:11:51.278" v="3991"/>
          <ac:graphicFrameMkLst>
            <pc:docMk/>
            <pc:sldMk cId="1573284384" sldId="1513"/>
            <ac:graphicFrameMk id="9" creationId="{057350DA-615C-4975-8002-FE2BC667D0B2}"/>
          </ac:graphicFrameMkLst>
        </pc:graphicFrameChg>
      </pc:sldChg>
      <pc:sldChg chg="modSp">
        <pc:chgData name="Clinefelter, Joan" userId="S::joan.clinefelter@unco.edu::ba5856fb-d2a5-4e9e-8e63-0b966b1141d0" providerId="AD" clId="Web-{EC3C6F25-ECF6-4806-A18C-CC0AF1496A18}" dt="2020-06-22T18:19:13.075" v="5131"/>
        <pc:sldMkLst>
          <pc:docMk/>
          <pc:sldMk cId="911900535" sldId="1514"/>
        </pc:sldMkLst>
        <pc:graphicFrameChg chg="mod modGraphic">
          <ac:chgData name="Clinefelter, Joan" userId="S::joan.clinefelter@unco.edu::ba5856fb-d2a5-4e9e-8e63-0b966b1141d0" providerId="AD" clId="Web-{EC3C6F25-ECF6-4806-A18C-CC0AF1496A18}" dt="2020-06-22T18:19:13.075" v="5131"/>
          <ac:graphicFrameMkLst>
            <pc:docMk/>
            <pc:sldMk cId="911900535" sldId="1514"/>
            <ac:graphicFrameMk id="8" creationId="{EC06C185-DEDA-45AD-9E55-7CA5E4ABE1C1}"/>
          </ac:graphicFrameMkLst>
        </pc:graphicFrameChg>
      </pc:sldChg>
      <pc:sldChg chg="modSp">
        <pc:chgData name="Clinefelter, Joan" userId="S::joan.clinefelter@unco.edu::ba5856fb-d2a5-4e9e-8e63-0b966b1141d0" providerId="AD" clId="Web-{EC3C6F25-ECF6-4806-A18C-CC0AF1496A18}" dt="2020-06-22T17:51:33.034" v="1541"/>
        <pc:sldMkLst>
          <pc:docMk/>
          <pc:sldMk cId="4035808897" sldId="1516"/>
        </pc:sldMkLst>
        <pc:graphicFrameChg chg="mod modGraphic">
          <ac:chgData name="Clinefelter, Joan" userId="S::joan.clinefelter@unco.edu::ba5856fb-d2a5-4e9e-8e63-0b966b1141d0" providerId="AD" clId="Web-{EC3C6F25-ECF6-4806-A18C-CC0AF1496A18}" dt="2020-06-22T17:51:33.034" v="1541"/>
          <ac:graphicFrameMkLst>
            <pc:docMk/>
            <pc:sldMk cId="4035808897" sldId="1516"/>
            <ac:graphicFrameMk id="9" creationId="{CF296962-872C-40D9-AAD9-7E62AD247C1C}"/>
          </ac:graphicFrameMkLst>
        </pc:graphicFrameChg>
      </pc:sldChg>
      <pc:sldChg chg="modSp">
        <pc:chgData name="Clinefelter, Joan" userId="S::joan.clinefelter@unco.edu::ba5856fb-d2a5-4e9e-8e63-0b966b1141d0" providerId="AD" clId="Web-{EC3C6F25-ECF6-4806-A18C-CC0AF1496A18}" dt="2020-06-22T18:01:05.538" v="2557"/>
        <pc:sldMkLst>
          <pc:docMk/>
          <pc:sldMk cId="942319279" sldId="1535"/>
        </pc:sldMkLst>
        <pc:graphicFrameChg chg="mod modGraphic">
          <ac:chgData name="Clinefelter, Joan" userId="S::joan.clinefelter@unco.edu::ba5856fb-d2a5-4e9e-8e63-0b966b1141d0" providerId="AD" clId="Web-{EC3C6F25-ECF6-4806-A18C-CC0AF1496A18}" dt="2020-06-22T18:01:05.538" v="2557"/>
          <ac:graphicFrameMkLst>
            <pc:docMk/>
            <pc:sldMk cId="942319279" sldId="1535"/>
            <ac:graphicFrameMk id="9" creationId="{64EEB02D-F64C-44DE-BD1C-B818E4EEEDFE}"/>
          </ac:graphicFrameMkLst>
        </pc:graphicFrameChg>
      </pc:sldChg>
    </pc:docChg>
  </pc:docChgLst>
  <pc:docChgLst>
    <pc:chgData name="Clinefelter, Joan" userId="S::joan.clinefelter@unco.edu::ba5856fb-d2a5-4e9e-8e63-0b966b1141d0" providerId="AD" clId="Web-{EF9D91F1-2F5C-43A4-8909-17D2CB1C0952}"/>
    <pc:docChg chg="modSld">
      <pc:chgData name="Clinefelter, Joan" userId="S::joan.clinefelter@unco.edu::ba5856fb-d2a5-4e9e-8e63-0b966b1141d0" providerId="AD" clId="Web-{EF9D91F1-2F5C-43A4-8909-17D2CB1C0952}" dt="2020-06-24T17:04:14.368" v="56"/>
      <pc:docMkLst>
        <pc:docMk/>
      </pc:docMkLst>
      <pc:sldChg chg="modSp">
        <pc:chgData name="Clinefelter, Joan" userId="S::joan.clinefelter@unco.edu::ba5856fb-d2a5-4e9e-8e63-0b966b1141d0" providerId="AD" clId="Web-{EF9D91F1-2F5C-43A4-8909-17D2CB1C0952}" dt="2020-06-24T17:04:14.368" v="56"/>
        <pc:sldMkLst>
          <pc:docMk/>
          <pc:sldMk cId="3299599784" sldId="1472"/>
        </pc:sldMkLst>
        <pc:spChg chg="mod">
          <ac:chgData name="Clinefelter, Joan" userId="S::joan.clinefelter@unco.edu::ba5856fb-d2a5-4e9e-8e63-0b966b1141d0" providerId="AD" clId="Web-{EF9D91F1-2F5C-43A4-8909-17D2CB1C0952}" dt="2020-06-24T17:03:41.290" v="53" actId="14100"/>
          <ac:spMkLst>
            <pc:docMk/>
            <pc:sldMk cId="3299599784" sldId="1472"/>
            <ac:spMk id="10" creationId="{D0A6CD5C-7608-4949-AC12-2D21B3A2D851}"/>
          </ac:spMkLst>
        </pc:spChg>
        <pc:graphicFrameChg chg="mod modGraphic">
          <ac:chgData name="Clinefelter, Joan" userId="S::joan.clinefelter@unco.edu::ba5856fb-d2a5-4e9e-8e63-0b966b1141d0" providerId="AD" clId="Web-{EF9D91F1-2F5C-43A4-8909-17D2CB1C0952}" dt="2020-06-24T17:04:14.368" v="56"/>
          <ac:graphicFrameMkLst>
            <pc:docMk/>
            <pc:sldMk cId="3299599784" sldId="1472"/>
            <ac:graphicFrameMk id="8" creationId="{0F0026AE-FB02-4265-AAB9-B606DEA9E883}"/>
          </ac:graphicFrameMkLst>
        </pc:graphicFrameChg>
      </pc:sldChg>
    </pc:docChg>
  </pc:docChgLst>
  <pc:docChgLst>
    <pc:chgData name="Clinefelter, Joan" userId="S::joan.clinefelter@unco.edu::ba5856fb-d2a5-4e9e-8e63-0b966b1141d0" providerId="AD" clId="Web-{327E1D63-6920-4943-A013-D4F701DB7F6E}"/>
    <pc:docChg chg="modSld">
      <pc:chgData name="Clinefelter, Joan" userId="S::joan.clinefelter@unco.edu::ba5856fb-d2a5-4e9e-8e63-0b966b1141d0" providerId="AD" clId="Web-{327E1D63-6920-4943-A013-D4F701DB7F6E}" dt="2020-06-24T18:15:51.563" v="225"/>
      <pc:docMkLst>
        <pc:docMk/>
      </pc:docMkLst>
      <pc:sldChg chg="modSp">
        <pc:chgData name="Clinefelter, Joan" userId="S::joan.clinefelter@unco.edu::ba5856fb-d2a5-4e9e-8e63-0b966b1141d0" providerId="AD" clId="Web-{327E1D63-6920-4943-A013-D4F701DB7F6E}" dt="2020-06-24T18:11:49.170" v="1"/>
        <pc:sldMkLst>
          <pc:docMk/>
          <pc:sldMk cId="3452550539" sldId="1512"/>
        </pc:sldMkLst>
        <pc:graphicFrameChg chg="mod modGraphic">
          <ac:chgData name="Clinefelter, Joan" userId="S::joan.clinefelter@unco.edu::ba5856fb-d2a5-4e9e-8e63-0b966b1141d0" providerId="AD" clId="Web-{327E1D63-6920-4943-A013-D4F701DB7F6E}" dt="2020-06-24T18:11:49.170" v="1"/>
          <ac:graphicFrameMkLst>
            <pc:docMk/>
            <pc:sldMk cId="3452550539" sldId="1512"/>
            <ac:graphicFrameMk id="9" creationId="{00117A32-69BC-47AC-A46D-B329A5429030}"/>
          </ac:graphicFrameMkLst>
        </pc:graphicFrameChg>
      </pc:sldChg>
      <pc:sldChg chg="modSp">
        <pc:chgData name="Clinefelter, Joan" userId="S::joan.clinefelter@unco.edu::ba5856fb-d2a5-4e9e-8e63-0b966b1141d0" providerId="AD" clId="Web-{327E1D63-6920-4943-A013-D4F701DB7F6E}" dt="2020-06-24T18:15:51.563" v="225"/>
        <pc:sldMkLst>
          <pc:docMk/>
          <pc:sldMk cId="4035808897" sldId="1516"/>
        </pc:sldMkLst>
        <pc:graphicFrameChg chg="mod modGraphic">
          <ac:chgData name="Clinefelter, Joan" userId="S::joan.clinefelter@unco.edu::ba5856fb-d2a5-4e9e-8e63-0b966b1141d0" providerId="AD" clId="Web-{327E1D63-6920-4943-A013-D4F701DB7F6E}" dt="2020-06-24T18:15:51.563" v="225"/>
          <ac:graphicFrameMkLst>
            <pc:docMk/>
            <pc:sldMk cId="4035808897" sldId="1516"/>
            <ac:graphicFrameMk id="9" creationId="{CF296962-872C-40D9-AAD9-7E62AD247C1C}"/>
          </ac:graphicFrameMkLst>
        </pc:graphicFrameChg>
      </pc:sldChg>
    </pc:docChg>
  </pc:docChgLst>
  <pc:docChgLst>
    <pc:chgData name="Clinefelter, Joan" userId="S::joan.clinefelter@unco.edu::ba5856fb-d2a5-4e9e-8e63-0b966b1141d0" providerId="AD" clId="Web-{BF484680-85E2-4408-8BFC-D8F6164B74F9}"/>
    <pc:docChg chg="modSld">
      <pc:chgData name="Clinefelter, Joan" userId="S::joan.clinefelter@unco.edu::ba5856fb-d2a5-4e9e-8e63-0b966b1141d0" providerId="AD" clId="Web-{BF484680-85E2-4408-8BFC-D8F6164B74F9}" dt="2020-06-24T19:14:38.302" v="5"/>
      <pc:docMkLst>
        <pc:docMk/>
      </pc:docMkLst>
      <pc:sldChg chg="modSp">
        <pc:chgData name="Clinefelter, Joan" userId="S::joan.clinefelter@unco.edu::ba5856fb-d2a5-4e9e-8e63-0b966b1141d0" providerId="AD" clId="Web-{BF484680-85E2-4408-8BFC-D8F6164B74F9}" dt="2020-06-24T19:14:38.302" v="5"/>
        <pc:sldMkLst>
          <pc:docMk/>
          <pc:sldMk cId="786698800" sldId="1515"/>
        </pc:sldMkLst>
        <pc:graphicFrameChg chg="mod modGraphic">
          <ac:chgData name="Clinefelter, Joan" userId="S::joan.clinefelter@unco.edu::ba5856fb-d2a5-4e9e-8e63-0b966b1141d0" providerId="AD" clId="Web-{BF484680-85E2-4408-8BFC-D8F6164B74F9}" dt="2020-06-24T19:14:38.302" v="5"/>
          <ac:graphicFrameMkLst>
            <pc:docMk/>
            <pc:sldMk cId="786698800" sldId="1515"/>
            <ac:graphicFrameMk id="9" creationId="{D8A1EFD6-A0BB-463B-824F-3D022F28CD99}"/>
          </ac:graphicFrameMkLst>
        </pc:graphicFrameChg>
      </pc:sldChg>
    </pc:docChg>
  </pc:docChgLst>
  <pc:docChgLst>
    <pc:chgData name="Clinefelter, Joan" userId="S::joan.clinefelter@unco.edu::ba5856fb-d2a5-4e9e-8e63-0b966b1141d0" providerId="AD" clId="Web-{70AD662D-4892-45C9-954D-865504236672}"/>
    <pc:docChg chg="modSld">
      <pc:chgData name="Clinefelter, Joan" userId="S::joan.clinefelter@unco.edu::ba5856fb-d2a5-4e9e-8e63-0b966b1141d0" providerId="AD" clId="Web-{70AD662D-4892-45C9-954D-865504236672}" dt="2020-06-24T19:17:58.455" v="235"/>
      <pc:docMkLst>
        <pc:docMk/>
      </pc:docMkLst>
      <pc:sldChg chg="modSp">
        <pc:chgData name="Clinefelter, Joan" userId="S::joan.clinefelter@unco.edu::ba5856fb-d2a5-4e9e-8e63-0b966b1141d0" providerId="AD" clId="Web-{70AD662D-4892-45C9-954D-865504236672}" dt="2020-06-24T19:17:58.455" v="235"/>
        <pc:sldMkLst>
          <pc:docMk/>
          <pc:sldMk cId="786698800" sldId="1515"/>
        </pc:sldMkLst>
        <pc:graphicFrameChg chg="mod modGraphic">
          <ac:chgData name="Clinefelter, Joan" userId="S::joan.clinefelter@unco.edu::ba5856fb-d2a5-4e9e-8e63-0b966b1141d0" providerId="AD" clId="Web-{70AD662D-4892-45C9-954D-865504236672}" dt="2020-06-24T19:17:58.455" v="235"/>
          <ac:graphicFrameMkLst>
            <pc:docMk/>
            <pc:sldMk cId="786698800" sldId="1515"/>
            <ac:graphicFrameMk id="9" creationId="{D8A1EFD6-A0BB-463B-824F-3D022F28CD99}"/>
          </ac:graphicFrameMkLst>
        </pc:graphicFrameChg>
      </pc:sldChg>
    </pc:docChg>
  </pc:docChgLst>
  <pc:docChgLst>
    <pc:chgData name="Clinefelter, Joan" userId="S::joan.clinefelter@unco.edu::ba5856fb-d2a5-4e9e-8e63-0b966b1141d0" providerId="AD" clId="Web-{078A4B28-56DE-4337-A53D-3B593CAE07B5}"/>
    <pc:docChg chg="modSld">
      <pc:chgData name="Clinefelter, Joan" userId="S::joan.clinefelter@unco.edu::ba5856fb-d2a5-4e9e-8e63-0b966b1141d0" providerId="AD" clId="Web-{078A4B28-56DE-4337-A53D-3B593CAE07B5}" dt="2020-06-24T18:52:33.770" v="407"/>
      <pc:docMkLst>
        <pc:docMk/>
      </pc:docMkLst>
      <pc:sldChg chg="modSp">
        <pc:chgData name="Clinefelter, Joan" userId="S::joan.clinefelter@unco.edu::ba5856fb-d2a5-4e9e-8e63-0b966b1141d0" providerId="AD" clId="Web-{078A4B28-56DE-4337-A53D-3B593CAE07B5}" dt="2020-06-24T18:52:33.770" v="407"/>
        <pc:sldMkLst>
          <pc:docMk/>
          <pc:sldMk cId="942319279" sldId="1535"/>
        </pc:sldMkLst>
        <pc:graphicFrameChg chg="mod modGraphic">
          <ac:chgData name="Clinefelter, Joan" userId="S::joan.clinefelter@unco.edu::ba5856fb-d2a5-4e9e-8e63-0b966b1141d0" providerId="AD" clId="Web-{078A4B28-56DE-4337-A53D-3B593CAE07B5}" dt="2020-06-24T18:52:33.770" v="407"/>
          <ac:graphicFrameMkLst>
            <pc:docMk/>
            <pc:sldMk cId="942319279" sldId="1535"/>
            <ac:graphicFrameMk id="9" creationId="{64EEB02D-F64C-44DE-BD1C-B818E4EEEDFE}"/>
          </ac:graphicFrameMkLst>
        </pc:graphicFrameChg>
      </pc:sldChg>
    </pc:docChg>
  </pc:docChgLst>
  <pc:docChgLst>
    <pc:chgData name="Clinefelter, Joan" userId="S::joan.clinefelter@unco.edu::ba5856fb-d2a5-4e9e-8e63-0b966b1141d0" providerId="AD" clId="Web-{546CD891-0694-454F-9C03-71E43D735F58}"/>
    <pc:docChg chg="modSld">
      <pc:chgData name="Clinefelter, Joan" userId="S::joan.clinefelter@unco.edu::ba5856fb-d2a5-4e9e-8e63-0b966b1141d0" providerId="AD" clId="Web-{546CD891-0694-454F-9C03-71E43D735F58}" dt="2020-06-24T19:26:33.819" v="3"/>
      <pc:docMkLst>
        <pc:docMk/>
      </pc:docMkLst>
      <pc:sldChg chg="modSp">
        <pc:chgData name="Clinefelter, Joan" userId="S::joan.clinefelter@unco.edu::ba5856fb-d2a5-4e9e-8e63-0b966b1141d0" providerId="AD" clId="Web-{546CD891-0694-454F-9C03-71E43D735F58}" dt="2020-06-24T19:26:33.819" v="3"/>
        <pc:sldMkLst>
          <pc:docMk/>
          <pc:sldMk cId="786698800" sldId="1515"/>
        </pc:sldMkLst>
        <pc:graphicFrameChg chg="mod modGraphic">
          <ac:chgData name="Clinefelter, Joan" userId="S::joan.clinefelter@unco.edu::ba5856fb-d2a5-4e9e-8e63-0b966b1141d0" providerId="AD" clId="Web-{546CD891-0694-454F-9C03-71E43D735F58}" dt="2020-06-24T19:26:33.819" v="3"/>
          <ac:graphicFrameMkLst>
            <pc:docMk/>
            <pc:sldMk cId="786698800" sldId="1515"/>
            <ac:graphicFrameMk id="9" creationId="{D8A1EFD6-A0BB-463B-824F-3D022F28CD99}"/>
          </ac:graphicFrameMkLst>
        </pc:graphicFrameChg>
      </pc:sldChg>
    </pc:docChg>
  </pc:docChgLst>
  <pc:docChgLst>
    <pc:chgData name="Clinefelter, Joan" userId="S::joan.clinefelter@unco.edu::ba5856fb-d2a5-4e9e-8e63-0b966b1141d0" providerId="AD" clId="Web-{F6D3CB17-2018-4875-BC1A-118A18342D1F}"/>
    <pc:docChg chg="modSld">
      <pc:chgData name="Clinefelter, Joan" userId="S::joan.clinefelter@unco.edu::ba5856fb-d2a5-4e9e-8e63-0b966b1141d0" providerId="AD" clId="Web-{F6D3CB17-2018-4875-BC1A-118A18342D1F}" dt="2020-06-24T19:23:19.737" v="5"/>
      <pc:docMkLst>
        <pc:docMk/>
      </pc:docMkLst>
      <pc:sldChg chg="modSp">
        <pc:chgData name="Clinefelter, Joan" userId="S::joan.clinefelter@unco.edu::ba5856fb-d2a5-4e9e-8e63-0b966b1141d0" providerId="AD" clId="Web-{F6D3CB17-2018-4875-BC1A-118A18342D1F}" dt="2020-06-24T19:23:19.737" v="5"/>
        <pc:sldMkLst>
          <pc:docMk/>
          <pc:sldMk cId="786698800" sldId="1515"/>
        </pc:sldMkLst>
        <pc:graphicFrameChg chg="mod modGraphic">
          <ac:chgData name="Clinefelter, Joan" userId="S::joan.clinefelter@unco.edu::ba5856fb-d2a5-4e9e-8e63-0b966b1141d0" providerId="AD" clId="Web-{F6D3CB17-2018-4875-BC1A-118A18342D1F}" dt="2020-06-24T19:23:19.737" v="5"/>
          <ac:graphicFrameMkLst>
            <pc:docMk/>
            <pc:sldMk cId="786698800" sldId="1515"/>
            <ac:graphicFrameMk id="9" creationId="{D8A1EFD6-A0BB-463B-824F-3D022F28CD99}"/>
          </ac:graphicFrameMkLst>
        </pc:graphicFrameChg>
      </pc:sldChg>
    </pc:docChg>
  </pc:docChgLst>
  <pc:docChgLst>
    <pc:chgData name="Clinefelter, Joan" userId="S::joan.clinefelter@unco.edu::ba5856fb-d2a5-4e9e-8e63-0b966b1141d0" providerId="AD" clId="Web-{F8FE2DFA-2BA1-4391-A5CD-84DE5DDEE47E}"/>
    <pc:docChg chg="modSld">
      <pc:chgData name="Clinefelter, Joan" userId="S::joan.clinefelter@unco.edu::ba5856fb-d2a5-4e9e-8e63-0b966b1141d0" providerId="AD" clId="Web-{F8FE2DFA-2BA1-4391-A5CD-84DE5DDEE47E}" dt="2020-06-24T17:46:45.853" v="83"/>
      <pc:docMkLst>
        <pc:docMk/>
      </pc:docMkLst>
      <pc:sldChg chg="modSp">
        <pc:chgData name="Clinefelter, Joan" userId="S::joan.clinefelter@unco.edu::ba5856fb-d2a5-4e9e-8e63-0b966b1141d0" providerId="AD" clId="Web-{F8FE2DFA-2BA1-4391-A5CD-84DE5DDEE47E}" dt="2020-06-24T17:46:45.853" v="83"/>
        <pc:sldMkLst>
          <pc:docMk/>
          <pc:sldMk cId="4035808897" sldId="1516"/>
        </pc:sldMkLst>
        <pc:graphicFrameChg chg="mod modGraphic">
          <ac:chgData name="Clinefelter, Joan" userId="S::joan.clinefelter@unco.edu::ba5856fb-d2a5-4e9e-8e63-0b966b1141d0" providerId="AD" clId="Web-{F8FE2DFA-2BA1-4391-A5CD-84DE5DDEE47E}" dt="2020-06-24T17:46:45.853" v="83"/>
          <ac:graphicFrameMkLst>
            <pc:docMk/>
            <pc:sldMk cId="4035808897" sldId="1516"/>
            <ac:graphicFrameMk id="9" creationId="{CF296962-872C-40D9-AAD9-7E62AD247C1C}"/>
          </ac:graphicFrameMkLst>
        </pc:graphicFrameChg>
      </pc:sldChg>
    </pc:docChg>
  </pc:docChgLst>
  <pc:docChgLst>
    <pc:chgData name="Crum, Lyndsey" userId="S::lyndsey.crum@unco.edu::7ca973c8-81c4-489b-9db8-c492af0d3809" providerId="AD" clId="Web-{239E5601-4657-44D7-803E-43441E380590}"/>
    <pc:docChg chg="modSld">
      <pc:chgData name="Crum, Lyndsey" userId="S::lyndsey.crum@unco.edu::7ca973c8-81c4-489b-9db8-c492af0d3809" providerId="AD" clId="Web-{239E5601-4657-44D7-803E-43441E380590}" dt="2020-06-24T22:34:51.900" v="49"/>
      <pc:docMkLst>
        <pc:docMk/>
      </pc:docMkLst>
      <pc:sldChg chg="modSp">
        <pc:chgData name="Crum, Lyndsey" userId="S::lyndsey.crum@unco.edu::7ca973c8-81c4-489b-9db8-c492af0d3809" providerId="AD" clId="Web-{239E5601-4657-44D7-803E-43441E380590}" dt="2020-06-24T22:34:51.900" v="49"/>
        <pc:sldMkLst>
          <pc:docMk/>
          <pc:sldMk cId="3378714257" sldId="1565"/>
        </pc:sldMkLst>
        <pc:graphicFrameChg chg="mod modGraphic">
          <ac:chgData name="Crum, Lyndsey" userId="S::lyndsey.crum@unco.edu::7ca973c8-81c4-489b-9db8-c492af0d3809" providerId="AD" clId="Web-{239E5601-4657-44D7-803E-43441E380590}" dt="2020-06-24T22:34:51.900" v="49"/>
          <ac:graphicFrameMkLst>
            <pc:docMk/>
            <pc:sldMk cId="3378714257" sldId="1565"/>
            <ac:graphicFrameMk id="2" creationId="{453EB854-3637-418F-BAD7-CD52F8A1401C}"/>
          </ac:graphicFrameMkLst>
        </pc:graphicFrameChg>
      </pc:sldChg>
    </pc:docChg>
  </pc:docChgLst>
  <pc:docChgLst>
    <pc:chgData name="Clinefelter, Joan" userId="S::joan.clinefelter@unco.edu::ba5856fb-d2a5-4e9e-8e63-0b966b1141d0" providerId="AD" clId="Web-{6E5AE7DC-9EF6-4BC6-A5B5-BFE4ED1596AA}"/>
    <pc:docChg chg="modSld">
      <pc:chgData name="Clinefelter, Joan" userId="S::joan.clinefelter@unco.edu::ba5856fb-d2a5-4e9e-8e63-0b966b1141d0" providerId="AD" clId="Web-{6E5AE7DC-9EF6-4BC6-A5B5-BFE4ED1596AA}" dt="2020-06-24T17:58:10.089" v="49"/>
      <pc:docMkLst>
        <pc:docMk/>
      </pc:docMkLst>
      <pc:sldChg chg="modSp">
        <pc:chgData name="Clinefelter, Joan" userId="S::joan.clinefelter@unco.edu::ba5856fb-d2a5-4e9e-8e63-0b966b1141d0" providerId="AD" clId="Web-{6E5AE7DC-9EF6-4BC6-A5B5-BFE4ED1596AA}" dt="2020-06-24T17:58:10.089" v="49"/>
        <pc:sldMkLst>
          <pc:docMk/>
          <pc:sldMk cId="3452550539" sldId="1512"/>
        </pc:sldMkLst>
        <pc:graphicFrameChg chg="mod modGraphic">
          <ac:chgData name="Clinefelter, Joan" userId="S::joan.clinefelter@unco.edu::ba5856fb-d2a5-4e9e-8e63-0b966b1141d0" providerId="AD" clId="Web-{6E5AE7DC-9EF6-4BC6-A5B5-BFE4ED1596AA}" dt="2020-06-24T17:58:10.089" v="49"/>
          <ac:graphicFrameMkLst>
            <pc:docMk/>
            <pc:sldMk cId="3452550539" sldId="1512"/>
            <ac:graphicFrameMk id="9" creationId="{00117A32-69BC-47AC-A46D-B329A5429030}"/>
          </ac:graphicFrameMkLst>
        </pc:graphicFrameChg>
      </pc:sldChg>
      <pc:sldChg chg="modSp">
        <pc:chgData name="Clinefelter, Joan" userId="S::joan.clinefelter@unco.edu::ba5856fb-d2a5-4e9e-8e63-0b966b1141d0" providerId="AD" clId="Web-{6E5AE7DC-9EF6-4BC6-A5B5-BFE4ED1596AA}" dt="2020-06-24T17:57:20.761" v="7"/>
        <pc:sldMkLst>
          <pc:docMk/>
          <pc:sldMk cId="4035808897" sldId="1516"/>
        </pc:sldMkLst>
        <pc:graphicFrameChg chg="mod modGraphic">
          <ac:chgData name="Clinefelter, Joan" userId="S::joan.clinefelter@unco.edu::ba5856fb-d2a5-4e9e-8e63-0b966b1141d0" providerId="AD" clId="Web-{6E5AE7DC-9EF6-4BC6-A5B5-BFE4ED1596AA}" dt="2020-06-24T17:57:20.761" v="7"/>
          <ac:graphicFrameMkLst>
            <pc:docMk/>
            <pc:sldMk cId="4035808897" sldId="1516"/>
            <ac:graphicFrameMk id="9" creationId="{CF296962-872C-40D9-AAD9-7E62AD247C1C}"/>
          </ac:graphicFrameMkLst>
        </pc:graphicFrameChg>
      </pc:sldChg>
    </pc:docChg>
  </pc:docChgLst>
  <pc:docChgLst>
    <pc:chgData name="Clinefelter, Joan" userId="S::joan.clinefelter@unco.edu::ba5856fb-d2a5-4e9e-8e63-0b966b1141d0" providerId="AD" clId="Web-{108719DE-36C5-40AD-A6FF-8F713A399B75}"/>
    <pc:docChg chg="modSld">
      <pc:chgData name="Clinefelter, Joan" userId="S::joan.clinefelter@unco.edu::ba5856fb-d2a5-4e9e-8e63-0b966b1141d0" providerId="AD" clId="Web-{108719DE-36C5-40AD-A6FF-8F713A399B75}" dt="2020-07-06T21:19:11.009" v="4" actId="14100"/>
      <pc:docMkLst>
        <pc:docMk/>
      </pc:docMkLst>
      <pc:sldChg chg="modSp">
        <pc:chgData name="Clinefelter, Joan" userId="S::joan.clinefelter@unco.edu::ba5856fb-d2a5-4e9e-8e63-0b966b1141d0" providerId="AD" clId="Web-{108719DE-36C5-40AD-A6FF-8F713A399B75}" dt="2020-07-06T21:17:00.509" v="1"/>
        <pc:sldMkLst>
          <pc:docMk/>
          <pc:sldMk cId="786698800" sldId="1515"/>
        </pc:sldMkLst>
        <pc:graphicFrameChg chg="mod modGraphic">
          <ac:chgData name="Clinefelter, Joan" userId="S::joan.clinefelter@unco.edu::ba5856fb-d2a5-4e9e-8e63-0b966b1141d0" providerId="AD" clId="Web-{108719DE-36C5-40AD-A6FF-8F713A399B75}" dt="2020-07-06T21:17:00.509" v="1"/>
          <ac:graphicFrameMkLst>
            <pc:docMk/>
            <pc:sldMk cId="786698800" sldId="1515"/>
            <ac:graphicFrameMk id="9" creationId="{D8A1EFD6-A0BB-463B-824F-3D022F28CD99}"/>
          </ac:graphicFrameMkLst>
        </pc:graphicFrameChg>
      </pc:sldChg>
      <pc:sldChg chg="modSp">
        <pc:chgData name="Clinefelter, Joan" userId="S::joan.clinefelter@unco.edu::ba5856fb-d2a5-4e9e-8e63-0b966b1141d0" providerId="AD" clId="Web-{108719DE-36C5-40AD-A6FF-8F713A399B75}" dt="2020-07-06T21:19:11.009" v="4" actId="14100"/>
        <pc:sldMkLst>
          <pc:docMk/>
          <pc:sldMk cId="2551118999" sldId="1564"/>
        </pc:sldMkLst>
        <pc:spChg chg="mod">
          <ac:chgData name="Clinefelter, Joan" userId="S::joan.clinefelter@unco.edu::ba5856fb-d2a5-4e9e-8e63-0b966b1141d0" providerId="AD" clId="Web-{108719DE-36C5-40AD-A6FF-8F713A399B75}" dt="2020-07-06T21:19:11.009" v="4" actId="14100"/>
          <ac:spMkLst>
            <pc:docMk/>
            <pc:sldMk cId="2551118999" sldId="1564"/>
            <ac:spMk id="6" creationId="{A175764C-A8CD-4BF3-9020-0A82F7462EA0}"/>
          </ac:spMkLst>
        </pc:spChg>
      </pc:sldChg>
    </pc:docChg>
  </pc:docChgLst>
  <pc:docChgLst>
    <pc:chgData name="Clinefelter, Joan" userId="S::joan.clinefelter@unco.edu::ba5856fb-d2a5-4e9e-8e63-0b966b1141d0" providerId="AD" clId="Web-{72E62C8B-DED1-4DFD-9282-B7460CF87710}"/>
    <pc:docChg chg="modSld">
      <pc:chgData name="Clinefelter, Joan" userId="S::joan.clinefelter@unco.edu::ba5856fb-d2a5-4e9e-8e63-0b966b1141d0" providerId="AD" clId="Web-{72E62C8B-DED1-4DFD-9282-B7460CF87710}" dt="2020-06-25T20:52:55.330" v="7"/>
      <pc:docMkLst>
        <pc:docMk/>
      </pc:docMkLst>
      <pc:sldChg chg="modSp">
        <pc:chgData name="Clinefelter, Joan" userId="S::joan.clinefelter@unco.edu::ba5856fb-d2a5-4e9e-8e63-0b966b1141d0" providerId="AD" clId="Web-{72E62C8B-DED1-4DFD-9282-B7460CF87710}" dt="2020-06-25T20:52:34.439" v="1"/>
        <pc:sldMkLst>
          <pc:docMk/>
          <pc:sldMk cId="1573284384" sldId="1513"/>
        </pc:sldMkLst>
        <pc:graphicFrameChg chg="mod modGraphic">
          <ac:chgData name="Clinefelter, Joan" userId="S::joan.clinefelter@unco.edu::ba5856fb-d2a5-4e9e-8e63-0b966b1141d0" providerId="AD" clId="Web-{72E62C8B-DED1-4DFD-9282-B7460CF87710}" dt="2020-06-25T20:52:34.439" v="1"/>
          <ac:graphicFrameMkLst>
            <pc:docMk/>
            <pc:sldMk cId="1573284384" sldId="1513"/>
            <ac:graphicFrameMk id="9" creationId="{057350DA-615C-4975-8002-FE2BC667D0B2}"/>
          </ac:graphicFrameMkLst>
        </pc:graphicFrameChg>
      </pc:sldChg>
      <pc:sldChg chg="modSp">
        <pc:chgData name="Clinefelter, Joan" userId="S::joan.clinefelter@unco.edu::ba5856fb-d2a5-4e9e-8e63-0b966b1141d0" providerId="AD" clId="Web-{72E62C8B-DED1-4DFD-9282-B7460CF87710}" dt="2020-06-25T20:52:55.330" v="7"/>
        <pc:sldMkLst>
          <pc:docMk/>
          <pc:sldMk cId="911900535" sldId="1514"/>
        </pc:sldMkLst>
        <pc:graphicFrameChg chg="mod modGraphic">
          <ac:chgData name="Clinefelter, Joan" userId="S::joan.clinefelter@unco.edu::ba5856fb-d2a5-4e9e-8e63-0b966b1141d0" providerId="AD" clId="Web-{72E62C8B-DED1-4DFD-9282-B7460CF87710}" dt="2020-06-25T20:52:55.330" v="7"/>
          <ac:graphicFrameMkLst>
            <pc:docMk/>
            <pc:sldMk cId="911900535" sldId="1514"/>
            <ac:graphicFrameMk id="8" creationId="{EC06C185-DEDA-45AD-9E55-7CA5E4ABE1C1}"/>
          </ac:graphicFrameMkLst>
        </pc:graphicFrameChg>
      </pc:sldChg>
    </pc:docChg>
  </pc:docChgLst>
  <pc:docChgLst>
    <pc:chgData name="Clinefelter, Joan" userId="S::joan.clinefelter@unco.edu::ba5856fb-d2a5-4e9e-8e63-0b966b1141d0" providerId="AD" clId="Web-{1EF6D598-4D22-451B-9BB1-F8E13014C031}"/>
    <pc:docChg chg="modSld">
      <pc:chgData name="Clinefelter, Joan" userId="S::joan.clinefelter@unco.edu::ba5856fb-d2a5-4e9e-8e63-0b966b1141d0" providerId="AD" clId="Web-{1EF6D598-4D22-451B-9BB1-F8E13014C031}" dt="2020-06-24T18:18:25.982" v="103"/>
      <pc:docMkLst>
        <pc:docMk/>
      </pc:docMkLst>
      <pc:sldChg chg="modSp">
        <pc:chgData name="Clinefelter, Joan" userId="S::joan.clinefelter@unco.edu::ba5856fb-d2a5-4e9e-8e63-0b966b1141d0" providerId="AD" clId="Web-{1EF6D598-4D22-451B-9BB1-F8E13014C031}" dt="2020-06-24T18:18:25.982" v="103"/>
        <pc:sldMkLst>
          <pc:docMk/>
          <pc:sldMk cId="4035808897" sldId="1516"/>
        </pc:sldMkLst>
        <pc:graphicFrameChg chg="mod modGraphic">
          <ac:chgData name="Clinefelter, Joan" userId="S::joan.clinefelter@unco.edu::ba5856fb-d2a5-4e9e-8e63-0b966b1141d0" providerId="AD" clId="Web-{1EF6D598-4D22-451B-9BB1-F8E13014C031}" dt="2020-06-24T18:18:25.982" v="103"/>
          <ac:graphicFrameMkLst>
            <pc:docMk/>
            <pc:sldMk cId="4035808897" sldId="1516"/>
            <ac:graphicFrameMk id="9" creationId="{CF296962-872C-40D9-AAD9-7E62AD247C1C}"/>
          </ac:graphicFrameMkLst>
        </pc:graphicFrameChg>
      </pc:sldChg>
    </pc:docChg>
  </pc:docChgLst>
  <pc:docChgLst>
    <pc:chgData name="Bowers, Christopher" userId="e48b9f17-c98c-44bc-a020-2e7f1ad68398" providerId="ADAL" clId="{0B839122-DCCE-4DE6-8BFA-2B9E62701030}"/>
    <pc:docChg chg="undo custSel addSld delSld modSld sldOrd modSection">
      <pc:chgData name="Bowers, Christopher" userId="e48b9f17-c98c-44bc-a020-2e7f1ad68398" providerId="ADAL" clId="{0B839122-DCCE-4DE6-8BFA-2B9E62701030}" dt="2020-06-10T21:06:16.859" v="1373" actId="478"/>
      <pc:docMkLst>
        <pc:docMk/>
      </pc:docMkLst>
      <pc:sldChg chg="modSp">
        <pc:chgData name="Bowers, Christopher" userId="e48b9f17-c98c-44bc-a020-2e7f1ad68398" providerId="ADAL" clId="{0B839122-DCCE-4DE6-8BFA-2B9E62701030}" dt="2020-06-10T21:01:38.219" v="1269" actId="6549"/>
        <pc:sldMkLst>
          <pc:docMk/>
          <pc:sldMk cId="1504367038" sldId="383"/>
        </pc:sldMkLst>
        <pc:graphicFrameChg chg="mod modGraphic">
          <ac:chgData name="Bowers, Christopher" userId="e48b9f17-c98c-44bc-a020-2e7f1ad68398" providerId="ADAL" clId="{0B839122-DCCE-4DE6-8BFA-2B9E62701030}" dt="2020-06-10T21:01:38.219" v="1269" actId="6549"/>
          <ac:graphicFrameMkLst>
            <pc:docMk/>
            <pc:sldMk cId="1504367038" sldId="383"/>
            <ac:graphicFrameMk id="13" creationId="{00000000-0000-0000-0000-000000000000}"/>
          </ac:graphicFrameMkLst>
        </pc:graphicFrameChg>
      </pc:sldChg>
      <pc:sldChg chg="del">
        <pc:chgData name="Bowers, Christopher" userId="e48b9f17-c98c-44bc-a020-2e7f1ad68398" providerId="ADAL" clId="{0B839122-DCCE-4DE6-8BFA-2B9E62701030}" dt="2020-06-05T18:34:33.235" v="8" actId="2696"/>
        <pc:sldMkLst>
          <pc:docMk/>
          <pc:sldMk cId="1463154142" sldId="469"/>
        </pc:sldMkLst>
      </pc:sldChg>
      <pc:sldChg chg="del">
        <pc:chgData name="Bowers, Christopher" userId="e48b9f17-c98c-44bc-a020-2e7f1ad68398" providerId="ADAL" clId="{0B839122-DCCE-4DE6-8BFA-2B9E62701030}" dt="2020-06-05T18:34:33.536" v="13" actId="2696"/>
        <pc:sldMkLst>
          <pc:docMk/>
          <pc:sldMk cId="1501074398" sldId="1057"/>
        </pc:sldMkLst>
      </pc:sldChg>
      <pc:sldChg chg="del">
        <pc:chgData name="Bowers, Christopher" userId="e48b9f17-c98c-44bc-a020-2e7f1ad68398" providerId="ADAL" clId="{0B839122-DCCE-4DE6-8BFA-2B9E62701030}" dt="2020-06-05T18:34:33.336" v="10" actId="2696"/>
        <pc:sldMkLst>
          <pc:docMk/>
          <pc:sldMk cId="3948360436" sldId="1128"/>
        </pc:sldMkLst>
      </pc:sldChg>
      <pc:sldChg chg="del">
        <pc:chgData name="Bowers, Christopher" userId="e48b9f17-c98c-44bc-a020-2e7f1ad68398" providerId="ADAL" clId="{0B839122-DCCE-4DE6-8BFA-2B9E62701030}" dt="2020-06-05T18:34:34.037" v="20" actId="2696"/>
        <pc:sldMkLst>
          <pc:docMk/>
          <pc:sldMk cId="2735073363" sldId="1134"/>
        </pc:sldMkLst>
      </pc:sldChg>
      <pc:sldChg chg="del">
        <pc:chgData name="Bowers, Christopher" userId="e48b9f17-c98c-44bc-a020-2e7f1ad68398" providerId="ADAL" clId="{0B839122-DCCE-4DE6-8BFA-2B9E62701030}" dt="2020-06-05T18:34:33.482" v="12" actId="2696"/>
        <pc:sldMkLst>
          <pc:docMk/>
          <pc:sldMk cId="3920917378" sldId="1142"/>
        </pc:sldMkLst>
      </pc:sldChg>
      <pc:sldChg chg="del">
        <pc:chgData name="Bowers, Christopher" userId="e48b9f17-c98c-44bc-a020-2e7f1ad68398" providerId="ADAL" clId="{0B839122-DCCE-4DE6-8BFA-2B9E62701030}" dt="2020-06-05T18:34:33.019" v="1" actId="2696"/>
        <pc:sldMkLst>
          <pc:docMk/>
          <pc:sldMk cId="724819776" sldId="1351"/>
        </pc:sldMkLst>
      </pc:sldChg>
      <pc:sldChg chg="del">
        <pc:chgData name="Bowers, Christopher" userId="e48b9f17-c98c-44bc-a020-2e7f1ad68398" providerId="ADAL" clId="{0B839122-DCCE-4DE6-8BFA-2B9E62701030}" dt="2020-06-05T18:34:33.952" v="18" actId="2696"/>
        <pc:sldMkLst>
          <pc:docMk/>
          <pc:sldMk cId="1113310009" sldId="1406"/>
        </pc:sldMkLst>
      </pc:sldChg>
      <pc:sldChg chg="del">
        <pc:chgData name="Bowers, Christopher" userId="e48b9f17-c98c-44bc-a020-2e7f1ad68398" providerId="ADAL" clId="{0B839122-DCCE-4DE6-8BFA-2B9E62701030}" dt="2020-06-05T18:34:34.084" v="21" actId="2696"/>
        <pc:sldMkLst>
          <pc:docMk/>
          <pc:sldMk cId="2731557281" sldId="1409"/>
        </pc:sldMkLst>
      </pc:sldChg>
      <pc:sldChg chg="del">
        <pc:chgData name="Bowers, Christopher" userId="e48b9f17-c98c-44bc-a020-2e7f1ad68398" providerId="ADAL" clId="{0B839122-DCCE-4DE6-8BFA-2B9E62701030}" dt="2020-06-05T18:34:33.598" v="14" actId="2696"/>
        <pc:sldMkLst>
          <pc:docMk/>
          <pc:sldMk cId="2404128896" sldId="1410"/>
        </pc:sldMkLst>
      </pc:sldChg>
      <pc:sldChg chg="del">
        <pc:chgData name="Bowers, Christopher" userId="e48b9f17-c98c-44bc-a020-2e7f1ad68398" providerId="ADAL" clId="{0B839122-DCCE-4DE6-8BFA-2B9E62701030}" dt="2020-06-05T18:36:23.603" v="45" actId="2696"/>
        <pc:sldMkLst>
          <pc:docMk/>
          <pc:sldMk cId="3890657731" sldId="1411"/>
        </pc:sldMkLst>
      </pc:sldChg>
      <pc:sldChg chg="modSp">
        <pc:chgData name="Bowers, Christopher" userId="e48b9f17-c98c-44bc-a020-2e7f1ad68398" providerId="ADAL" clId="{0B839122-DCCE-4DE6-8BFA-2B9E62701030}" dt="2020-06-09T16:01:11.013" v="601" actId="20577"/>
        <pc:sldMkLst>
          <pc:docMk/>
          <pc:sldMk cId="4233040155" sldId="1412"/>
        </pc:sldMkLst>
        <pc:spChg chg="mod">
          <ac:chgData name="Bowers, Christopher" userId="e48b9f17-c98c-44bc-a020-2e7f1ad68398" providerId="ADAL" clId="{0B839122-DCCE-4DE6-8BFA-2B9E62701030}" dt="2020-06-09T16:01:11.013" v="601" actId="20577"/>
          <ac:spMkLst>
            <pc:docMk/>
            <pc:sldMk cId="4233040155" sldId="1412"/>
            <ac:spMk id="5" creationId="{00000000-0000-0000-0000-000000000000}"/>
          </ac:spMkLst>
        </pc:spChg>
        <pc:spChg chg="mod">
          <ac:chgData name="Bowers, Christopher" userId="e48b9f17-c98c-44bc-a020-2e7f1ad68398" providerId="ADAL" clId="{0B839122-DCCE-4DE6-8BFA-2B9E62701030}" dt="2020-06-09T15:59:08.681" v="509" actId="20577"/>
          <ac:spMkLst>
            <pc:docMk/>
            <pc:sldMk cId="4233040155" sldId="1412"/>
            <ac:spMk id="10" creationId="{00000000-0000-0000-0000-000000000000}"/>
          </ac:spMkLst>
        </pc:spChg>
      </pc:sldChg>
      <pc:sldChg chg="del">
        <pc:chgData name="Bowers, Christopher" userId="e48b9f17-c98c-44bc-a020-2e7f1ad68398" providerId="ADAL" clId="{0B839122-DCCE-4DE6-8BFA-2B9E62701030}" dt="2020-06-05T18:34:33.420" v="11" actId="2696"/>
        <pc:sldMkLst>
          <pc:docMk/>
          <pc:sldMk cId="721037832" sldId="1413"/>
        </pc:sldMkLst>
      </pc:sldChg>
      <pc:sldChg chg="del">
        <pc:chgData name="Bowers, Christopher" userId="e48b9f17-c98c-44bc-a020-2e7f1ad68398" providerId="ADAL" clId="{0B839122-DCCE-4DE6-8BFA-2B9E62701030}" dt="2020-06-05T18:34:33.683" v="15" actId="2696"/>
        <pc:sldMkLst>
          <pc:docMk/>
          <pc:sldMk cId="523632040" sldId="1414"/>
        </pc:sldMkLst>
      </pc:sldChg>
      <pc:sldChg chg="del">
        <pc:chgData name="Bowers, Christopher" userId="e48b9f17-c98c-44bc-a020-2e7f1ad68398" providerId="ADAL" clId="{0B839122-DCCE-4DE6-8BFA-2B9E62701030}" dt="2020-06-05T18:36:23.534" v="43" actId="2696"/>
        <pc:sldMkLst>
          <pc:docMk/>
          <pc:sldMk cId="821291703" sldId="1415"/>
        </pc:sldMkLst>
      </pc:sldChg>
      <pc:sldChg chg="del">
        <pc:chgData name="Bowers, Christopher" userId="e48b9f17-c98c-44bc-a020-2e7f1ad68398" providerId="ADAL" clId="{0B839122-DCCE-4DE6-8BFA-2B9E62701030}" dt="2020-06-05T18:34:33.999" v="19" actId="2696"/>
        <pc:sldMkLst>
          <pc:docMk/>
          <pc:sldMk cId="1153254231" sldId="1416"/>
        </pc:sldMkLst>
      </pc:sldChg>
      <pc:sldChg chg="del">
        <pc:chgData name="Bowers, Christopher" userId="e48b9f17-c98c-44bc-a020-2e7f1ad68398" providerId="ADAL" clId="{0B839122-DCCE-4DE6-8BFA-2B9E62701030}" dt="2020-06-05T18:34:33.752" v="16" actId="2696"/>
        <pc:sldMkLst>
          <pc:docMk/>
          <pc:sldMk cId="3802005253" sldId="1417"/>
        </pc:sldMkLst>
      </pc:sldChg>
      <pc:sldChg chg="del">
        <pc:chgData name="Bowers, Christopher" userId="e48b9f17-c98c-44bc-a020-2e7f1ad68398" providerId="ADAL" clId="{0B839122-DCCE-4DE6-8BFA-2B9E62701030}" dt="2020-06-05T18:36:23.565" v="44" actId="2696"/>
        <pc:sldMkLst>
          <pc:docMk/>
          <pc:sldMk cId="1397143599" sldId="1418"/>
        </pc:sldMkLst>
      </pc:sldChg>
      <pc:sldChg chg="delSp modSp ord">
        <pc:chgData name="Bowers, Christopher" userId="e48b9f17-c98c-44bc-a020-2e7f1ad68398" providerId="ADAL" clId="{0B839122-DCCE-4DE6-8BFA-2B9E62701030}" dt="2020-06-09T16:47:45.067" v="802" actId="478"/>
        <pc:sldMkLst>
          <pc:docMk/>
          <pc:sldMk cId="4195995780" sldId="1427"/>
        </pc:sldMkLst>
        <pc:spChg chg="del">
          <ac:chgData name="Bowers, Christopher" userId="e48b9f17-c98c-44bc-a020-2e7f1ad68398" providerId="ADAL" clId="{0B839122-DCCE-4DE6-8BFA-2B9E62701030}" dt="2020-06-09T16:47:02.171" v="797" actId="478"/>
          <ac:spMkLst>
            <pc:docMk/>
            <pc:sldMk cId="4195995780" sldId="1427"/>
            <ac:spMk id="35" creationId="{1448C863-6BCD-4B9B-AED8-55D2FB116CB0}"/>
          </ac:spMkLst>
        </pc:spChg>
        <pc:spChg chg="del">
          <ac:chgData name="Bowers, Christopher" userId="e48b9f17-c98c-44bc-a020-2e7f1ad68398" providerId="ADAL" clId="{0B839122-DCCE-4DE6-8BFA-2B9E62701030}" dt="2020-06-09T16:47:02.171" v="797" actId="478"/>
          <ac:spMkLst>
            <pc:docMk/>
            <pc:sldMk cId="4195995780" sldId="1427"/>
            <ac:spMk id="57" creationId="{52051449-94F6-4BD1-9F68-912747005D42}"/>
          </ac:spMkLst>
        </pc:spChg>
        <pc:spChg chg="del">
          <ac:chgData name="Bowers, Christopher" userId="e48b9f17-c98c-44bc-a020-2e7f1ad68398" providerId="ADAL" clId="{0B839122-DCCE-4DE6-8BFA-2B9E62701030}" dt="2020-06-09T16:47:02.171" v="797" actId="478"/>
          <ac:spMkLst>
            <pc:docMk/>
            <pc:sldMk cId="4195995780" sldId="1427"/>
            <ac:spMk id="58" creationId="{D6ABD76A-9088-4866-B13F-D27A0A423C38}"/>
          </ac:spMkLst>
        </pc:spChg>
        <pc:spChg chg="del">
          <ac:chgData name="Bowers, Christopher" userId="e48b9f17-c98c-44bc-a020-2e7f1ad68398" providerId="ADAL" clId="{0B839122-DCCE-4DE6-8BFA-2B9E62701030}" dt="2020-06-09T16:47:02.171" v="797" actId="478"/>
          <ac:spMkLst>
            <pc:docMk/>
            <pc:sldMk cId="4195995780" sldId="1427"/>
            <ac:spMk id="59" creationId="{EB052BDC-5044-48E5-8AA2-876025B17C36}"/>
          </ac:spMkLst>
        </pc:spChg>
        <pc:spChg chg="del">
          <ac:chgData name="Bowers, Christopher" userId="e48b9f17-c98c-44bc-a020-2e7f1ad68398" providerId="ADAL" clId="{0B839122-DCCE-4DE6-8BFA-2B9E62701030}" dt="2020-06-09T16:47:02.171" v="797" actId="478"/>
          <ac:spMkLst>
            <pc:docMk/>
            <pc:sldMk cId="4195995780" sldId="1427"/>
            <ac:spMk id="60" creationId="{CB152862-AD24-47EB-90CE-7908CDCF2C1C}"/>
          </ac:spMkLst>
        </pc:spChg>
        <pc:spChg chg="del mod">
          <ac:chgData name="Bowers, Christopher" userId="e48b9f17-c98c-44bc-a020-2e7f1ad68398" providerId="ADAL" clId="{0B839122-DCCE-4DE6-8BFA-2B9E62701030}" dt="2020-06-09T16:47:28.212" v="801" actId="478"/>
          <ac:spMkLst>
            <pc:docMk/>
            <pc:sldMk cId="4195995780" sldId="1427"/>
            <ac:spMk id="67" creationId="{13B78D2F-01BE-479F-81A3-C66C005A86B5}"/>
          </ac:spMkLst>
        </pc:spChg>
        <pc:cxnChg chg="del">
          <ac:chgData name="Bowers, Christopher" userId="e48b9f17-c98c-44bc-a020-2e7f1ad68398" providerId="ADAL" clId="{0B839122-DCCE-4DE6-8BFA-2B9E62701030}" dt="2020-06-09T16:47:45.067" v="802" actId="478"/>
          <ac:cxnSpMkLst>
            <pc:docMk/>
            <pc:sldMk cId="4195995780" sldId="1427"/>
            <ac:cxnSpMk id="68" creationId="{D7719178-06E1-46C6-AA93-62BC56A66992}"/>
          </ac:cxnSpMkLst>
        </pc:cxnChg>
      </pc:sldChg>
      <pc:sldChg chg="del">
        <pc:chgData name="Bowers, Christopher" userId="e48b9f17-c98c-44bc-a020-2e7f1ad68398" providerId="ADAL" clId="{0B839122-DCCE-4DE6-8BFA-2B9E62701030}" dt="2020-06-05T18:34:33.166" v="5" actId="2696"/>
        <pc:sldMkLst>
          <pc:docMk/>
          <pc:sldMk cId="1454667967" sldId="1436"/>
        </pc:sldMkLst>
      </pc:sldChg>
      <pc:sldChg chg="del">
        <pc:chgData name="Bowers, Christopher" userId="e48b9f17-c98c-44bc-a020-2e7f1ad68398" providerId="ADAL" clId="{0B839122-DCCE-4DE6-8BFA-2B9E62701030}" dt="2020-06-05T18:34:33.198" v="6" actId="2696"/>
        <pc:sldMkLst>
          <pc:docMk/>
          <pc:sldMk cId="1021462468" sldId="1437"/>
        </pc:sldMkLst>
      </pc:sldChg>
      <pc:sldChg chg="del">
        <pc:chgData name="Bowers, Christopher" userId="e48b9f17-c98c-44bc-a020-2e7f1ad68398" providerId="ADAL" clId="{0B839122-DCCE-4DE6-8BFA-2B9E62701030}" dt="2020-06-05T18:34:33.053" v="2" actId="2696"/>
        <pc:sldMkLst>
          <pc:docMk/>
          <pc:sldMk cId="729147834" sldId="1438"/>
        </pc:sldMkLst>
      </pc:sldChg>
      <pc:sldChg chg="addSp delSp modSp ord">
        <pc:chgData name="Bowers, Christopher" userId="e48b9f17-c98c-44bc-a020-2e7f1ad68398" providerId="ADAL" clId="{0B839122-DCCE-4DE6-8BFA-2B9E62701030}" dt="2020-06-10T21:05:34.019" v="1368" actId="478"/>
        <pc:sldMkLst>
          <pc:docMk/>
          <pc:sldMk cId="73661173" sldId="1467"/>
        </pc:sldMkLst>
        <pc:spChg chg="del">
          <ac:chgData name="Bowers, Christopher" userId="e48b9f17-c98c-44bc-a020-2e7f1ad68398" providerId="ADAL" clId="{0B839122-DCCE-4DE6-8BFA-2B9E62701030}" dt="2020-06-10T21:05:34.019" v="1368" actId="478"/>
          <ac:spMkLst>
            <pc:docMk/>
            <pc:sldMk cId="73661173" sldId="1467"/>
            <ac:spMk id="6" creationId="{00000000-0000-0000-0000-000000000000}"/>
          </ac:spMkLst>
        </pc:spChg>
        <pc:spChg chg="del">
          <ac:chgData name="Bowers, Christopher" userId="e48b9f17-c98c-44bc-a020-2e7f1ad68398" providerId="ADAL" clId="{0B839122-DCCE-4DE6-8BFA-2B9E62701030}" dt="2020-06-10T21:05:34.019" v="1368" actId="478"/>
          <ac:spMkLst>
            <pc:docMk/>
            <pc:sldMk cId="73661173" sldId="1467"/>
            <ac:spMk id="19" creationId="{869F6246-18B3-4DDF-AFF9-80281BB0303F}"/>
          </ac:spMkLst>
        </pc:spChg>
        <pc:spChg chg="del">
          <ac:chgData name="Bowers, Christopher" userId="e48b9f17-c98c-44bc-a020-2e7f1ad68398" providerId="ADAL" clId="{0B839122-DCCE-4DE6-8BFA-2B9E62701030}" dt="2020-06-10T21:05:34.019" v="1368" actId="478"/>
          <ac:spMkLst>
            <pc:docMk/>
            <pc:sldMk cId="73661173" sldId="1467"/>
            <ac:spMk id="21" creationId="{D57F6C42-4B67-4B64-99B7-37EE747E0D9E}"/>
          </ac:spMkLst>
        </pc:spChg>
        <pc:graphicFrameChg chg="add mod modGraphic">
          <ac:chgData name="Bowers, Christopher" userId="e48b9f17-c98c-44bc-a020-2e7f1ad68398" providerId="ADAL" clId="{0B839122-DCCE-4DE6-8BFA-2B9E62701030}" dt="2020-06-09T16:41:06.340" v="779"/>
          <ac:graphicFrameMkLst>
            <pc:docMk/>
            <pc:sldMk cId="73661173" sldId="1467"/>
            <ac:graphicFrameMk id="9" creationId="{BF5F82D2-90C6-49B2-BAF2-84D878FCEF85}"/>
          </ac:graphicFrameMkLst>
        </pc:graphicFrameChg>
        <pc:graphicFrameChg chg="del">
          <ac:chgData name="Bowers, Christopher" userId="e48b9f17-c98c-44bc-a020-2e7f1ad68398" providerId="ADAL" clId="{0B839122-DCCE-4DE6-8BFA-2B9E62701030}" dt="2020-06-09T16:40:32.903" v="776" actId="478"/>
          <ac:graphicFrameMkLst>
            <pc:docMk/>
            <pc:sldMk cId="73661173" sldId="1467"/>
            <ac:graphicFrameMk id="11" creationId="{1FFF0CED-4129-47AD-9510-97FA38D32A72}"/>
          </ac:graphicFrameMkLst>
        </pc:graphicFrameChg>
      </pc:sldChg>
      <pc:sldChg chg="addSp delSp modSp ord">
        <pc:chgData name="Bowers, Christopher" userId="e48b9f17-c98c-44bc-a020-2e7f1ad68398" providerId="ADAL" clId="{0B839122-DCCE-4DE6-8BFA-2B9E62701030}" dt="2020-06-10T21:05:21.043" v="1367" actId="478"/>
        <pc:sldMkLst>
          <pc:docMk/>
          <pc:sldMk cId="3299599784" sldId="1472"/>
        </pc:sldMkLst>
        <pc:spChg chg="del">
          <ac:chgData name="Bowers, Christopher" userId="e48b9f17-c98c-44bc-a020-2e7f1ad68398" providerId="ADAL" clId="{0B839122-DCCE-4DE6-8BFA-2B9E62701030}" dt="2020-06-10T21:05:21.043" v="1367" actId="478"/>
          <ac:spMkLst>
            <pc:docMk/>
            <pc:sldMk cId="3299599784" sldId="1472"/>
            <ac:spMk id="6" creationId="{00000000-0000-0000-0000-000000000000}"/>
          </ac:spMkLst>
        </pc:spChg>
        <pc:spChg chg="del">
          <ac:chgData name="Bowers, Christopher" userId="e48b9f17-c98c-44bc-a020-2e7f1ad68398" providerId="ADAL" clId="{0B839122-DCCE-4DE6-8BFA-2B9E62701030}" dt="2020-06-10T21:05:21.043" v="1367" actId="478"/>
          <ac:spMkLst>
            <pc:docMk/>
            <pc:sldMk cId="3299599784" sldId="1472"/>
            <ac:spMk id="19" creationId="{869F6246-18B3-4DDF-AFF9-80281BB0303F}"/>
          </ac:spMkLst>
        </pc:spChg>
        <pc:graphicFrameChg chg="del">
          <ac:chgData name="Bowers, Christopher" userId="e48b9f17-c98c-44bc-a020-2e7f1ad68398" providerId="ADAL" clId="{0B839122-DCCE-4DE6-8BFA-2B9E62701030}" dt="2020-06-09T16:33:21.721" v="725" actId="478"/>
          <ac:graphicFrameMkLst>
            <pc:docMk/>
            <pc:sldMk cId="3299599784" sldId="1472"/>
            <ac:graphicFrameMk id="2" creationId="{453EB854-3637-418F-BAD7-CD52F8A1401C}"/>
          </ac:graphicFrameMkLst>
        </pc:graphicFrameChg>
        <pc:graphicFrameChg chg="add mod modGraphic">
          <ac:chgData name="Bowers, Christopher" userId="e48b9f17-c98c-44bc-a020-2e7f1ad68398" providerId="ADAL" clId="{0B839122-DCCE-4DE6-8BFA-2B9E62701030}" dt="2020-06-09T16:33:57.971" v="728"/>
          <ac:graphicFrameMkLst>
            <pc:docMk/>
            <pc:sldMk cId="3299599784" sldId="1472"/>
            <ac:graphicFrameMk id="8" creationId="{0F0026AE-FB02-4265-AAB9-B606DEA9E883}"/>
          </ac:graphicFrameMkLst>
        </pc:graphicFrameChg>
      </pc:sldChg>
      <pc:sldChg chg="del">
        <pc:chgData name="Bowers, Christopher" userId="e48b9f17-c98c-44bc-a020-2e7f1ad68398" providerId="ADAL" clId="{0B839122-DCCE-4DE6-8BFA-2B9E62701030}" dt="2020-06-05T18:35:40.042" v="39" actId="2696"/>
        <pc:sldMkLst>
          <pc:docMk/>
          <pc:sldMk cId="38181040" sldId="1474"/>
        </pc:sldMkLst>
      </pc:sldChg>
      <pc:sldChg chg="del">
        <pc:chgData name="Bowers, Christopher" userId="e48b9f17-c98c-44bc-a020-2e7f1ad68398" providerId="ADAL" clId="{0B839122-DCCE-4DE6-8BFA-2B9E62701030}" dt="2020-06-05T18:35:40.058" v="40" actId="2696"/>
        <pc:sldMkLst>
          <pc:docMk/>
          <pc:sldMk cId="3125193302" sldId="1475"/>
        </pc:sldMkLst>
      </pc:sldChg>
      <pc:sldChg chg="addSp delSp modSp ord">
        <pc:chgData name="Bowers, Christopher" userId="e48b9f17-c98c-44bc-a020-2e7f1ad68398" providerId="ADAL" clId="{0B839122-DCCE-4DE6-8BFA-2B9E62701030}" dt="2020-06-09T16:39:49.642" v="770" actId="478"/>
        <pc:sldMkLst>
          <pc:docMk/>
          <pc:sldMk cId="739305638" sldId="1511"/>
        </pc:sldMkLst>
        <pc:spChg chg="del">
          <ac:chgData name="Bowers, Christopher" userId="e48b9f17-c98c-44bc-a020-2e7f1ad68398" providerId="ADAL" clId="{0B839122-DCCE-4DE6-8BFA-2B9E62701030}" dt="2020-06-09T16:39:49.642" v="770" actId="478"/>
          <ac:spMkLst>
            <pc:docMk/>
            <pc:sldMk cId="739305638" sldId="1511"/>
            <ac:spMk id="6" creationId="{00000000-0000-0000-0000-000000000000}"/>
          </ac:spMkLst>
        </pc:spChg>
        <pc:spChg chg="del">
          <ac:chgData name="Bowers, Christopher" userId="e48b9f17-c98c-44bc-a020-2e7f1ad68398" providerId="ADAL" clId="{0B839122-DCCE-4DE6-8BFA-2B9E62701030}" dt="2020-06-09T16:39:49.642" v="770" actId="478"/>
          <ac:spMkLst>
            <pc:docMk/>
            <pc:sldMk cId="739305638" sldId="1511"/>
            <ac:spMk id="19" creationId="{869F6246-18B3-4DDF-AFF9-80281BB0303F}"/>
          </ac:spMkLst>
        </pc:spChg>
        <pc:spChg chg="del">
          <ac:chgData name="Bowers, Christopher" userId="e48b9f17-c98c-44bc-a020-2e7f1ad68398" providerId="ADAL" clId="{0B839122-DCCE-4DE6-8BFA-2B9E62701030}" dt="2020-06-09T16:39:49.642" v="770" actId="478"/>
          <ac:spMkLst>
            <pc:docMk/>
            <pc:sldMk cId="739305638" sldId="1511"/>
            <ac:spMk id="21" creationId="{D57F6C42-4B67-4B64-99B7-37EE747E0D9E}"/>
          </ac:spMkLst>
        </pc:spChg>
        <pc:graphicFrameChg chg="del">
          <ac:chgData name="Bowers, Christopher" userId="e48b9f17-c98c-44bc-a020-2e7f1ad68398" providerId="ADAL" clId="{0B839122-DCCE-4DE6-8BFA-2B9E62701030}" dt="2020-06-09T16:38:01.943" v="756" actId="478"/>
          <ac:graphicFrameMkLst>
            <pc:docMk/>
            <pc:sldMk cId="739305638" sldId="1511"/>
            <ac:graphicFrameMk id="3" creationId="{2641BCD2-C38A-401B-937F-9F9AA3AAF653}"/>
          </ac:graphicFrameMkLst>
        </pc:graphicFrameChg>
        <pc:graphicFrameChg chg="add mod modGraphic">
          <ac:chgData name="Bowers, Christopher" userId="e48b9f17-c98c-44bc-a020-2e7f1ad68398" providerId="ADAL" clId="{0B839122-DCCE-4DE6-8BFA-2B9E62701030}" dt="2020-06-09T16:38:33.110" v="760" actId="207"/>
          <ac:graphicFrameMkLst>
            <pc:docMk/>
            <pc:sldMk cId="739305638" sldId="1511"/>
            <ac:graphicFrameMk id="9" creationId="{1F0F7766-64B5-41D1-9F6E-505130AF5121}"/>
          </ac:graphicFrameMkLst>
        </pc:graphicFrameChg>
      </pc:sldChg>
      <pc:sldChg chg="addSp delSp modSp ord">
        <pc:chgData name="Bowers, Christopher" userId="e48b9f17-c98c-44bc-a020-2e7f1ad68398" providerId="ADAL" clId="{0B839122-DCCE-4DE6-8BFA-2B9E62701030}" dt="2020-06-09T16:35:24.614" v="737" actId="207"/>
        <pc:sldMkLst>
          <pc:docMk/>
          <pc:sldMk cId="3452550539" sldId="1512"/>
        </pc:sldMkLst>
        <pc:spChg chg="del">
          <ac:chgData name="Bowers, Christopher" userId="e48b9f17-c98c-44bc-a020-2e7f1ad68398" providerId="ADAL" clId="{0B839122-DCCE-4DE6-8BFA-2B9E62701030}" dt="2020-06-09T16:34:42.677" v="733" actId="478"/>
          <ac:spMkLst>
            <pc:docMk/>
            <pc:sldMk cId="3452550539" sldId="1512"/>
            <ac:spMk id="6" creationId="{00000000-0000-0000-0000-000000000000}"/>
          </ac:spMkLst>
        </pc:spChg>
        <pc:spChg chg="del">
          <ac:chgData name="Bowers, Christopher" userId="e48b9f17-c98c-44bc-a020-2e7f1ad68398" providerId="ADAL" clId="{0B839122-DCCE-4DE6-8BFA-2B9E62701030}" dt="2020-06-09T16:34:42.677" v="733" actId="478"/>
          <ac:spMkLst>
            <pc:docMk/>
            <pc:sldMk cId="3452550539" sldId="1512"/>
            <ac:spMk id="19" creationId="{869F6246-18B3-4DDF-AFF9-80281BB0303F}"/>
          </ac:spMkLst>
        </pc:spChg>
        <pc:spChg chg="del">
          <ac:chgData name="Bowers, Christopher" userId="e48b9f17-c98c-44bc-a020-2e7f1ad68398" providerId="ADAL" clId="{0B839122-DCCE-4DE6-8BFA-2B9E62701030}" dt="2020-06-09T16:34:42.677" v="733" actId="478"/>
          <ac:spMkLst>
            <pc:docMk/>
            <pc:sldMk cId="3452550539" sldId="1512"/>
            <ac:spMk id="21" creationId="{D57F6C42-4B67-4B64-99B7-37EE747E0D9E}"/>
          </ac:spMkLst>
        </pc:spChg>
        <pc:graphicFrameChg chg="del">
          <ac:chgData name="Bowers, Christopher" userId="e48b9f17-c98c-44bc-a020-2e7f1ad68398" providerId="ADAL" clId="{0B839122-DCCE-4DE6-8BFA-2B9E62701030}" dt="2020-06-09T16:34:29.815" v="732" actId="478"/>
          <ac:graphicFrameMkLst>
            <pc:docMk/>
            <pc:sldMk cId="3452550539" sldId="1512"/>
            <ac:graphicFrameMk id="2" creationId="{453EB854-3637-418F-BAD7-CD52F8A1401C}"/>
          </ac:graphicFrameMkLst>
        </pc:graphicFrameChg>
        <pc:graphicFrameChg chg="add mod modGraphic">
          <ac:chgData name="Bowers, Christopher" userId="e48b9f17-c98c-44bc-a020-2e7f1ad68398" providerId="ADAL" clId="{0B839122-DCCE-4DE6-8BFA-2B9E62701030}" dt="2020-06-09T16:35:24.614" v="737" actId="207"/>
          <ac:graphicFrameMkLst>
            <pc:docMk/>
            <pc:sldMk cId="3452550539" sldId="1512"/>
            <ac:graphicFrameMk id="9" creationId="{00117A32-69BC-47AC-A46D-B329A5429030}"/>
          </ac:graphicFrameMkLst>
        </pc:graphicFrameChg>
      </pc:sldChg>
      <pc:sldChg chg="addSp delSp modSp ord">
        <pc:chgData name="Bowers, Christopher" userId="e48b9f17-c98c-44bc-a020-2e7f1ad68398" providerId="ADAL" clId="{0B839122-DCCE-4DE6-8BFA-2B9E62701030}" dt="2020-06-09T16:39:41.781" v="769" actId="478"/>
        <pc:sldMkLst>
          <pc:docMk/>
          <pc:sldMk cId="1573284384" sldId="1513"/>
        </pc:sldMkLst>
        <pc:spChg chg="del">
          <ac:chgData name="Bowers, Christopher" userId="e48b9f17-c98c-44bc-a020-2e7f1ad68398" providerId="ADAL" clId="{0B839122-DCCE-4DE6-8BFA-2B9E62701030}" dt="2020-06-09T16:39:41.781" v="769" actId="478"/>
          <ac:spMkLst>
            <pc:docMk/>
            <pc:sldMk cId="1573284384" sldId="1513"/>
            <ac:spMk id="6" creationId="{00000000-0000-0000-0000-000000000000}"/>
          </ac:spMkLst>
        </pc:spChg>
        <pc:spChg chg="del">
          <ac:chgData name="Bowers, Christopher" userId="e48b9f17-c98c-44bc-a020-2e7f1ad68398" providerId="ADAL" clId="{0B839122-DCCE-4DE6-8BFA-2B9E62701030}" dt="2020-06-09T16:39:41.781" v="769" actId="478"/>
          <ac:spMkLst>
            <pc:docMk/>
            <pc:sldMk cId="1573284384" sldId="1513"/>
            <ac:spMk id="8" creationId="{4DD63099-83A5-44DA-8DBC-2C3DEA050115}"/>
          </ac:spMkLst>
        </pc:spChg>
        <pc:spChg chg="del">
          <ac:chgData name="Bowers, Christopher" userId="e48b9f17-c98c-44bc-a020-2e7f1ad68398" providerId="ADAL" clId="{0B839122-DCCE-4DE6-8BFA-2B9E62701030}" dt="2020-06-09T16:39:41.781" v="769" actId="478"/>
          <ac:spMkLst>
            <pc:docMk/>
            <pc:sldMk cId="1573284384" sldId="1513"/>
            <ac:spMk id="21" creationId="{D57F6C42-4B67-4B64-99B7-37EE747E0D9E}"/>
          </ac:spMkLst>
        </pc:spChg>
        <pc:graphicFrameChg chg="add mod modGraphic">
          <ac:chgData name="Bowers, Christopher" userId="e48b9f17-c98c-44bc-a020-2e7f1ad68398" providerId="ADAL" clId="{0B839122-DCCE-4DE6-8BFA-2B9E62701030}" dt="2020-06-09T16:39:33.756" v="768" actId="207"/>
          <ac:graphicFrameMkLst>
            <pc:docMk/>
            <pc:sldMk cId="1573284384" sldId="1513"/>
            <ac:graphicFrameMk id="9" creationId="{057350DA-615C-4975-8002-FE2BC667D0B2}"/>
          </ac:graphicFrameMkLst>
        </pc:graphicFrameChg>
        <pc:graphicFrameChg chg="del">
          <ac:chgData name="Bowers, Christopher" userId="e48b9f17-c98c-44bc-a020-2e7f1ad68398" providerId="ADAL" clId="{0B839122-DCCE-4DE6-8BFA-2B9E62701030}" dt="2020-06-09T16:39:00.911" v="764" actId="478"/>
          <ac:graphicFrameMkLst>
            <pc:docMk/>
            <pc:sldMk cId="1573284384" sldId="1513"/>
            <ac:graphicFrameMk id="11" creationId="{1FFF0CED-4129-47AD-9510-97FA38D32A72}"/>
          </ac:graphicFrameMkLst>
        </pc:graphicFrameChg>
      </pc:sldChg>
      <pc:sldChg chg="addSp delSp modSp ord">
        <pc:chgData name="Bowers, Christopher" userId="e48b9f17-c98c-44bc-a020-2e7f1ad68398" providerId="ADAL" clId="{0B839122-DCCE-4DE6-8BFA-2B9E62701030}" dt="2020-06-09T16:42:01.996" v="787" actId="478"/>
        <pc:sldMkLst>
          <pc:docMk/>
          <pc:sldMk cId="911900535" sldId="1514"/>
        </pc:sldMkLst>
        <pc:spChg chg="del">
          <ac:chgData name="Bowers, Christopher" userId="e48b9f17-c98c-44bc-a020-2e7f1ad68398" providerId="ADAL" clId="{0B839122-DCCE-4DE6-8BFA-2B9E62701030}" dt="2020-06-09T16:42:01.996" v="787" actId="478"/>
          <ac:spMkLst>
            <pc:docMk/>
            <pc:sldMk cId="911900535" sldId="1514"/>
            <ac:spMk id="6" creationId="{00000000-0000-0000-0000-000000000000}"/>
          </ac:spMkLst>
        </pc:spChg>
        <pc:spChg chg="del">
          <ac:chgData name="Bowers, Christopher" userId="e48b9f17-c98c-44bc-a020-2e7f1ad68398" providerId="ADAL" clId="{0B839122-DCCE-4DE6-8BFA-2B9E62701030}" dt="2020-06-09T16:42:01.996" v="787" actId="478"/>
          <ac:spMkLst>
            <pc:docMk/>
            <pc:sldMk cId="911900535" sldId="1514"/>
            <ac:spMk id="19" creationId="{869F6246-18B3-4DDF-AFF9-80281BB0303F}"/>
          </ac:spMkLst>
        </pc:spChg>
        <pc:graphicFrameChg chg="add mod modGraphic">
          <ac:chgData name="Bowers, Christopher" userId="e48b9f17-c98c-44bc-a020-2e7f1ad68398" providerId="ADAL" clId="{0B839122-DCCE-4DE6-8BFA-2B9E62701030}" dt="2020-06-09T16:41:56.317" v="786"/>
          <ac:graphicFrameMkLst>
            <pc:docMk/>
            <pc:sldMk cId="911900535" sldId="1514"/>
            <ac:graphicFrameMk id="8" creationId="{EC06C185-DEDA-45AD-9E55-7CA5E4ABE1C1}"/>
          </ac:graphicFrameMkLst>
        </pc:graphicFrameChg>
        <pc:graphicFrameChg chg="del">
          <ac:chgData name="Bowers, Christopher" userId="e48b9f17-c98c-44bc-a020-2e7f1ad68398" providerId="ADAL" clId="{0B839122-DCCE-4DE6-8BFA-2B9E62701030}" dt="2020-06-09T16:41:25.726" v="783" actId="478"/>
          <ac:graphicFrameMkLst>
            <pc:docMk/>
            <pc:sldMk cId="911900535" sldId="1514"/>
            <ac:graphicFrameMk id="11" creationId="{1FFF0CED-4129-47AD-9510-97FA38D32A72}"/>
          </ac:graphicFrameMkLst>
        </pc:graphicFrameChg>
      </pc:sldChg>
      <pc:sldChg chg="addSp delSp modSp ord">
        <pc:chgData name="Bowers, Christopher" userId="e48b9f17-c98c-44bc-a020-2e7f1ad68398" providerId="ADAL" clId="{0B839122-DCCE-4DE6-8BFA-2B9E62701030}" dt="2020-06-10T21:05:39.724" v="1369" actId="478"/>
        <pc:sldMkLst>
          <pc:docMk/>
          <pc:sldMk cId="786698800" sldId="1515"/>
        </pc:sldMkLst>
        <pc:spChg chg="del">
          <ac:chgData name="Bowers, Christopher" userId="e48b9f17-c98c-44bc-a020-2e7f1ad68398" providerId="ADAL" clId="{0B839122-DCCE-4DE6-8BFA-2B9E62701030}" dt="2020-06-10T21:05:39.724" v="1369" actId="478"/>
          <ac:spMkLst>
            <pc:docMk/>
            <pc:sldMk cId="786698800" sldId="1515"/>
            <ac:spMk id="6" creationId="{00000000-0000-0000-0000-000000000000}"/>
          </ac:spMkLst>
        </pc:spChg>
        <pc:spChg chg="del">
          <ac:chgData name="Bowers, Christopher" userId="e48b9f17-c98c-44bc-a020-2e7f1ad68398" providerId="ADAL" clId="{0B839122-DCCE-4DE6-8BFA-2B9E62701030}" dt="2020-06-10T21:05:39.724" v="1369" actId="478"/>
          <ac:spMkLst>
            <pc:docMk/>
            <pc:sldMk cId="786698800" sldId="1515"/>
            <ac:spMk id="19" creationId="{869F6246-18B3-4DDF-AFF9-80281BB0303F}"/>
          </ac:spMkLst>
        </pc:spChg>
        <pc:spChg chg="del">
          <ac:chgData name="Bowers, Christopher" userId="e48b9f17-c98c-44bc-a020-2e7f1ad68398" providerId="ADAL" clId="{0B839122-DCCE-4DE6-8BFA-2B9E62701030}" dt="2020-06-10T21:05:39.724" v="1369" actId="478"/>
          <ac:spMkLst>
            <pc:docMk/>
            <pc:sldMk cId="786698800" sldId="1515"/>
            <ac:spMk id="21" creationId="{D57F6C42-4B67-4B64-99B7-37EE747E0D9E}"/>
          </ac:spMkLst>
        </pc:spChg>
        <pc:graphicFrameChg chg="add mod modGraphic">
          <ac:chgData name="Bowers, Christopher" userId="e48b9f17-c98c-44bc-a020-2e7f1ad68398" providerId="ADAL" clId="{0B839122-DCCE-4DE6-8BFA-2B9E62701030}" dt="2020-06-09T16:46:08.675" v="795" actId="207"/>
          <ac:graphicFrameMkLst>
            <pc:docMk/>
            <pc:sldMk cId="786698800" sldId="1515"/>
            <ac:graphicFrameMk id="9" creationId="{D8A1EFD6-A0BB-463B-824F-3D022F28CD99}"/>
          </ac:graphicFrameMkLst>
        </pc:graphicFrameChg>
        <pc:graphicFrameChg chg="del">
          <ac:chgData name="Bowers, Christopher" userId="e48b9f17-c98c-44bc-a020-2e7f1ad68398" providerId="ADAL" clId="{0B839122-DCCE-4DE6-8BFA-2B9E62701030}" dt="2020-06-09T16:45:37.998" v="791" actId="478"/>
          <ac:graphicFrameMkLst>
            <pc:docMk/>
            <pc:sldMk cId="786698800" sldId="1515"/>
            <ac:graphicFrameMk id="11" creationId="{1FFF0CED-4129-47AD-9510-97FA38D32A72}"/>
          </ac:graphicFrameMkLst>
        </pc:graphicFrameChg>
      </pc:sldChg>
      <pc:sldChg chg="addSp delSp modSp ord">
        <pc:chgData name="Bowers, Christopher" userId="e48b9f17-c98c-44bc-a020-2e7f1ad68398" providerId="ADAL" clId="{0B839122-DCCE-4DE6-8BFA-2B9E62701030}" dt="2020-06-09T16:40:06.554" v="772" actId="478"/>
        <pc:sldMkLst>
          <pc:docMk/>
          <pc:sldMk cId="4035808897" sldId="1516"/>
        </pc:sldMkLst>
        <pc:spChg chg="del">
          <ac:chgData name="Bowers, Christopher" userId="e48b9f17-c98c-44bc-a020-2e7f1ad68398" providerId="ADAL" clId="{0B839122-DCCE-4DE6-8BFA-2B9E62701030}" dt="2020-06-09T16:40:06.554" v="772" actId="478"/>
          <ac:spMkLst>
            <pc:docMk/>
            <pc:sldMk cId="4035808897" sldId="1516"/>
            <ac:spMk id="6" creationId="{00000000-0000-0000-0000-000000000000}"/>
          </ac:spMkLst>
        </pc:spChg>
        <pc:spChg chg="del">
          <ac:chgData name="Bowers, Christopher" userId="e48b9f17-c98c-44bc-a020-2e7f1ad68398" providerId="ADAL" clId="{0B839122-DCCE-4DE6-8BFA-2B9E62701030}" dt="2020-06-09T16:40:06.554" v="772" actId="478"/>
          <ac:spMkLst>
            <pc:docMk/>
            <pc:sldMk cId="4035808897" sldId="1516"/>
            <ac:spMk id="19" creationId="{869F6246-18B3-4DDF-AFF9-80281BB0303F}"/>
          </ac:spMkLst>
        </pc:spChg>
        <pc:spChg chg="del">
          <ac:chgData name="Bowers, Christopher" userId="e48b9f17-c98c-44bc-a020-2e7f1ad68398" providerId="ADAL" clId="{0B839122-DCCE-4DE6-8BFA-2B9E62701030}" dt="2020-06-09T16:40:06.554" v="772" actId="478"/>
          <ac:spMkLst>
            <pc:docMk/>
            <pc:sldMk cId="4035808897" sldId="1516"/>
            <ac:spMk id="21" creationId="{D57F6C42-4B67-4B64-99B7-37EE747E0D9E}"/>
          </ac:spMkLst>
        </pc:spChg>
        <pc:graphicFrameChg chg="del">
          <ac:chgData name="Bowers, Christopher" userId="e48b9f17-c98c-44bc-a020-2e7f1ad68398" providerId="ADAL" clId="{0B839122-DCCE-4DE6-8BFA-2B9E62701030}" dt="2020-06-09T16:35:45.799" v="741" actId="478"/>
          <ac:graphicFrameMkLst>
            <pc:docMk/>
            <pc:sldMk cId="4035808897" sldId="1516"/>
            <ac:graphicFrameMk id="3" creationId="{2641BCD2-C38A-401B-937F-9F9AA3AAF653}"/>
          </ac:graphicFrameMkLst>
        </pc:graphicFrameChg>
        <pc:graphicFrameChg chg="add mod modGraphic">
          <ac:chgData name="Bowers, Christopher" userId="e48b9f17-c98c-44bc-a020-2e7f1ad68398" providerId="ADAL" clId="{0B839122-DCCE-4DE6-8BFA-2B9E62701030}" dt="2020-06-09T16:36:27.084" v="745" actId="207"/>
          <ac:graphicFrameMkLst>
            <pc:docMk/>
            <pc:sldMk cId="4035808897" sldId="1516"/>
            <ac:graphicFrameMk id="9" creationId="{CF296962-872C-40D9-AAD9-7E62AD247C1C}"/>
          </ac:graphicFrameMkLst>
        </pc:graphicFrameChg>
      </pc:sldChg>
      <pc:sldChg chg="del">
        <pc:chgData name="Bowers, Christopher" userId="e48b9f17-c98c-44bc-a020-2e7f1ad68398" providerId="ADAL" clId="{0B839122-DCCE-4DE6-8BFA-2B9E62701030}" dt="2020-06-05T18:34:33.220" v="7" actId="2696"/>
        <pc:sldMkLst>
          <pc:docMk/>
          <pc:sldMk cId="2092688562" sldId="1517"/>
        </pc:sldMkLst>
      </pc:sldChg>
      <pc:sldChg chg="addSp delSp modSp ord">
        <pc:chgData name="Bowers, Christopher" userId="e48b9f17-c98c-44bc-a020-2e7f1ad68398" providerId="ADAL" clId="{0B839122-DCCE-4DE6-8BFA-2B9E62701030}" dt="2020-06-09T16:02:41.597" v="605"/>
        <pc:sldMkLst>
          <pc:docMk/>
          <pc:sldMk cId="3852468425" sldId="1519"/>
        </pc:sldMkLst>
        <pc:spChg chg="mod">
          <ac:chgData name="Bowers, Christopher" userId="e48b9f17-c98c-44bc-a020-2e7f1ad68398" providerId="ADAL" clId="{0B839122-DCCE-4DE6-8BFA-2B9E62701030}" dt="2020-06-05T18:37:16.583" v="68" actId="20577"/>
          <ac:spMkLst>
            <pc:docMk/>
            <pc:sldMk cId="3852468425" sldId="1519"/>
            <ac:spMk id="15" creationId="{E1A5A54E-232E-439F-8878-A5A2A9CA8F7B}"/>
          </ac:spMkLst>
        </pc:spChg>
        <pc:graphicFrameChg chg="mod modGraphic">
          <ac:chgData name="Bowers, Christopher" userId="e48b9f17-c98c-44bc-a020-2e7f1ad68398" providerId="ADAL" clId="{0B839122-DCCE-4DE6-8BFA-2B9E62701030}" dt="2020-06-09T16:00:33.820" v="576" actId="20577"/>
          <ac:graphicFrameMkLst>
            <pc:docMk/>
            <pc:sldMk cId="3852468425" sldId="1519"/>
            <ac:graphicFrameMk id="2" creationId="{453EB854-3637-418F-BAD7-CD52F8A1401C}"/>
          </ac:graphicFrameMkLst>
        </pc:graphicFrameChg>
        <pc:graphicFrameChg chg="add del mod">
          <ac:chgData name="Bowers, Christopher" userId="e48b9f17-c98c-44bc-a020-2e7f1ad68398" providerId="ADAL" clId="{0B839122-DCCE-4DE6-8BFA-2B9E62701030}" dt="2020-06-09T16:02:41.597" v="605"/>
          <ac:graphicFrameMkLst>
            <pc:docMk/>
            <pc:sldMk cId="3852468425" sldId="1519"/>
            <ac:graphicFrameMk id="8" creationId="{702AC031-2637-44EE-A41F-52C802E844EB}"/>
          </ac:graphicFrameMkLst>
        </pc:graphicFrameChg>
      </pc:sldChg>
      <pc:sldChg chg="addSp delSp modSp ord">
        <pc:chgData name="Bowers, Christopher" userId="e48b9f17-c98c-44bc-a020-2e7f1ad68398" providerId="ADAL" clId="{0B839122-DCCE-4DE6-8BFA-2B9E62701030}" dt="2020-06-10T21:05:50.500" v="1370" actId="478"/>
        <pc:sldMkLst>
          <pc:docMk/>
          <pc:sldMk cId="2000078798" sldId="1520"/>
        </pc:sldMkLst>
        <pc:spChg chg="del">
          <ac:chgData name="Bowers, Christopher" userId="e48b9f17-c98c-44bc-a020-2e7f1ad68398" providerId="ADAL" clId="{0B839122-DCCE-4DE6-8BFA-2B9E62701030}" dt="2020-06-10T21:05:50.500" v="1370" actId="478"/>
          <ac:spMkLst>
            <pc:docMk/>
            <pc:sldMk cId="2000078798" sldId="1520"/>
            <ac:spMk id="6" creationId="{00000000-0000-0000-0000-000000000000}"/>
          </ac:spMkLst>
        </pc:spChg>
        <pc:spChg chg="del">
          <ac:chgData name="Bowers, Christopher" userId="e48b9f17-c98c-44bc-a020-2e7f1ad68398" providerId="ADAL" clId="{0B839122-DCCE-4DE6-8BFA-2B9E62701030}" dt="2020-06-10T21:05:50.500" v="1370" actId="478"/>
          <ac:spMkLst>
            <pc:docMk/>
            <pc:sldMk cId="2000078798" sldId="1520"/>
            <ac:spMk id="9" creationId="{FB381112-2BBA-4F34-AD29-8524E19C9385}"/>
          </ac:spMkLst>
        </pc:spChg>
        <pc:graphicFrameChg chg="add del mod modGraphic">
          <ac:chgData name="Bowers, Christopher" userId="e48b9f17-c98c-44bc-a020-2e7f1ad68398" providerId="ADAL" clId="{0B839122-DCCE-4DE6-8BFA-2B9E62701030}" dt="2020-06-09T16:07:19.891" v="631" actId="478"/>
          <ac:graphicFrameMkLst>
            <pc:docMk/>
            <pc:sldMk cId="2000078798" sldId="1520"/>
            <ac:graphicFrameMk id="2" creationId="{453EB854-3637-418F-BAD7-CD52F8A1401C}"/>
          </ac:graphicFrameMkLst>
        </pc:graphicFrameChg>
        <pc:graphicFrameChg chg="add mod modGraphic">
          <ac:chgData name="Bowers, Christopher" userId="e48b9f17-c98c-44bc-a020-2e7f1ad68398" providerId="ADAL" clId="{0B839122-DCCE-4DE6-8BFA-2B9E62701030}" dt="2020-06-10T21:02:33.431" v="1271" actId="6549"/>
          <ac:graphicFrameMkLst>
            <pc:docMk/>
            <pc:sldMk cId="2000078798" sldId="1520"/>
            <ac:graphicFrameMk id="8" creationId="{577B193C-997B-4AEE-A2F3-25513BA30F27}"/>
          </ac:graphicFrameMkLst>
        </pc:graphicFrameChg>
      </pc:sldChg>
      <pc:sldChg chg="del">
        <pc:chgData name="Bowers, Christopher" userId="e48b9f17-c98c-44bc-a020-2e7f1ad68398" providerId="ADAL" clId="{0B839122-DCCE-4DE6-8BFA-2B9E62701030}" dt="2020-06-05T18:34:33.135" v="4" actId="2696"/>
        <pc:sldMkLst>
          <pc:docMk/>
          <pc:sldMk cId="2237316707" sldId="1521"/>
        </pc:sldMkLst>
      </pc:sldChg>
      <pc:sldChg chg="delSp modSp ord">
        <pc:chgData name="Bowers, Christopher" userId="e48b9f17-c98c-44bc-a020-2e7f1ad68398" providerId="ADAL" clId="{0B839122-DCCE-4DE6-8BFA-2B9E62701030}" dt="2020-06-10T21:03:53.699" v="1318" actId="20577"/>
        <pc:sldMkLst>
          <pc:docMk/>
          <pc:sldMk cId="4253528661" sldId="1523"/>
        </pc:sldMkLst>
        <pc:spChg chg="del">
          <ac:chgData name="Bowers, Christopher" userId="e48b9f17-c98c-44bc-a020-2e7f1ad68398" providerId="ADAL" clId="{0B839122-DCCE-4DE6-8BFA-2B9E62701030}" dt="2020-06-09T16:13:34.993" v="655" actId="478"/>
          <ac:spMkLst>
            <pc:docMk/>
            <pc:sldMk cId="4253528661" sldId="1523"/>
            <ac:spMk id="6" creationId="{00000000-0000-0000-0000-000000000000}"/>
          </ac:spMkLst>
        </pc:spChg>
        <pc:graphicFrameChg chg="mod modGraphic">
          <ac:chgData name="Bowers, Christopher" userId="e48b9f17-c98c-44bc-a020-2e7f1ad68398" providerId="ADAL" clId="{0B839122-DCCE-4DE6-8BFA-2B9E62701030}" dt="2020-06-10T21:03:53.699" v="1318" actId="20577"/>
          <ac:graphicFrameMkLst>
            <pc:docMk/>
            <pc:sldMk cId="4253528661" sldId="1523"/>
            <ac:graphicFrameMk id="2" creationId="{453EB854-3637-418F-BAD7-CD52F8A1401C}"/>
          </ac:graphicFrameMkLst>
        </pc:graphicFrameChg>
      </pc:sldChg>
      <pc:sldChg chg="addSp delSp modSp ord">
        <pc:chgData name="Bowers, Christopher" userId="e48b9f17-c98c-44bc-a020-2e7f1ad68398" providerId="ADAL" clId="{0B839122-DCCE-4DE6-8BFA-2B9E62701030}" dt="2020-06-10T21:05:13.251" v="1366" actId="478"/>
        <pc:sldMkLst>
          <pc:docMk/>
          <pc:sldMk cId="1923461303" sldId="1524"/>
        </pc:sldMkLst>
        <pc:spChg chg="del">
          <ac:chgData name="Bowers, Christopher" userId="e48b9f17-c98c-44bc-a020-2e7f1ad68398" providerId="ADAL" clId="{0B839122-DCCE-4DE6-8BFA-2B9E62701030}" dt="2020-06-10T21:05:13.251" v="1366" actId="478"/>
          <ac:spMkLst>
            <pc:docMk/>
            <pc:sldMk cId="1923461303" sldId="1524"/>
            <ac:spMk id="6" creationId="{00000000-0000-0000-0000-000000000000}"/>
          </ac:spMkLst>
        </pc:spChg>
        <pc:spChg chg="del">
          <ac:chgData name="Bowers, Christopher" userId="e48b9f17-c98c-44bc-a020-2e7f1ad68398" providerId="ADAL" clId="{0B839122-DCCE-4DE6-8BFA-2B9E62701030}" dt="2020-06-10T21:05:13.251" v="1366" actId="478"/>
          <ac:spMkLst>
            <pc:docMk/>
            <pc:sldMk cId="1923461303" sldId="1524"/>
            <ac:spMk id="7" creationId="{5EF3DFAB-CF77-4CA6-9209-BAB352C80E69}"/>
          </ac:spMkLst>
        </pc:spChg>
        <pc:graphicFrameChg chg="del modGraphic">
          <ac:chgData name="Bowers, Christopher" userId="e48b9f17-c98c-44bc-a020-2e7f1ad68398" providerId="ADAL" clId="{0B839122-DCCE-4DE6-8BFA-2B9E62701030}" dt="2020-06-09T16:15:08.619" v="666" actId="478"/>
          <ac:graphicFrameMkLst>
            <pc:docMk/>
            <pc:sldMk cId="1923461303" sldId="1524"/>
            <ac:graphicFrameMk id="2" creationId="{453EB854-3637-418F-BAD7-CD52F8A1401C}"/>
          </ac:graphicFrameMkLst>
        </pc:graphicFrameChg>
        <pc:graphicFrameChg chg="add mod modGraphic">
          <ac:chgData name="Bowers, Christopher" userId="e48b9f17-c98c-44bc-a020-2e7f1ad68398" providerId="ADAL" clId="{0B839122-DCCE-4DE6-8BFA-2B9E62701030}" dt="2020-06-09T16:15:44.059" v="669"/>
          <ac:graphicFrameMkLst>
            <pc:docMk/>
            <pc:sldMk cId="1923461303" sldId="1524"/>
            <ac:graphicFrameMk id="8" creationId="{25AF4C9D-FFD8-4F14-8716-E122C9FC8A2A}"/>
          </ac:graphicFrameMkLst>
        </pc:graphicFrameChg>
      </pc:sldChg>
      <pc:sldChg chg="addSp delSp modSp ord">
        <pc:chgData name="Bowers, Christopher" userId="e48b9f17-c98c-44bc-a020-2e7f1ad68398" providerId="ADAL" clId="{0B839122-DCCE-4DE6-8BFA-2B9E62701030}" dt="2020-06-09T16:31:08.350" v="704" actId="478"/>
        <pc:sldMkLst>
          <pc:docMk/>
          <pc:sldMk cId="3403246527" sldId="1525"/>
        </pc:sldMkLst>
        <pc:spChg chg="del">
          <ac:chgData name="Bowers, Christopher" userId="e48b9f17-c98c-44bc-a020-2e7f1ad68398" providerId="ADAL" clId="{0B839122-DCCE-4DE6-8BFA-2B9E62701030}" dt="2020-06-09T16:31:00.956" v="701" actId="478"/>
          <ac:spMkLst>
            <pc:docMk/>
            <pc:sldMk cId="3403246527" sldId="1525"/>
            <ac:spMk id="6" creationId="{00000000-0000-0000-0000-000000000000}"/>
          </ac:spMkLst>
        </pc:spChg>
        <pc:spChg chg="del">
          <ac:chgData name="Bowers, Christopher" userId="e48b9f17-c98c-44bc-a020-2e7f1ad68398" providerId="ADAL" clId="{0B839122-DCCE-4DE6-8BFA-2B9E62701030}" dt="2020-06-09T16:31:08.350" v="704" actId="478"/>
          <ac:spMkLst>
            <pc:docMk/>
            <pc:sldMk cId="3403246527" sldId="1525"/>
            <ac:spMk id="7" creationId="{05503C94-33AD-4564-AD06-2ED96FB9C186}"/>
          </ac:spMkLst>
        </pc:spChg>
        <pc:spChg chg="del mod">
          <ac:chgData name="Bowers, Christopher" userId="e48b9f17-c98c-44bc-a020-2e7f1ad68398" providerId="ADAL" clId="{0B839122-DCCE-4DE6-8BFA-2B9E62701030}" dt="2020-06-09T16:31:05.334" v="703" actId="478"/>
          <ac:spMkLst>
            <pc:docMk/>
            <pc:sldMk cId="3403246527" sldId="1525"/>
            <ac:spMk id="8" creationId="{FCD38135-AE9D-4821-B6E9-E00F6D3B60C0}"/>
          </ac:spMkLst>
        </pc:spChg>
        <pc:graphicFrameChg chg="del">
          <ac:chgData name="Bowers, Christopher" userId="e48b9f17-c98c-44bc-a020-2e7f1ad68398" providerId="ADAL" clId="{0B839122-DCCE-4DE6-8BFA-2B9E62701030}" dt="2020-06-09T16:29:55.319" v="692" actId="478"/>
          <ac:graphicFrameMkLst>
            <pc:docMk/>
            <pc:sldMk cId="3403246527" sldId="1525"/>
            <ac:graphicFrameMk id="2" creationId="{453EB854-3637-418F-BAD7-CD52F8A1401C}"/>
          </ac:graphicFrameMkLst>
        </pc:graphicFrameChg>
        <pc:graphicFrameChg chg="add mod modGraphic">
          <ac:chgData name="Bowers, Christopher" userId="e48b9f17-c98c-44bc-a020-2e7f1ad68398" providerId="ADAL" clId="{0B839122-DCCE-4DE6-8BFA-2B9E62701030}" dt="2020-06-09T16:30:55.917" v="700" actId="207"/>
          <ac:graphicFrameMkLst>
            <pc:docMk/>
            <pc:sldMk cId="3403246527" sldId="1525"/>
            <ac:graphicFrameMk id="9" creationId="{C224BEB0-1463-4D66-9AAC-B7270C8E90F0}"/>
          </ac:graphicFrameMkLst>
        </pc:graphicFrameChg>
      </pc:sldChg>
      <pc:sldChg chg="addSp delSp modSp ord">
        <pc:chgData name="Bowers, Christopher" userId="e48b9f17-c98c-44bc-a020-2e7f1ad68398" providerId="ADAL" clId="{0B839122-DCCE-4DE6-8BFA-2B9E62701030}" dt="2020-06-09T16:18:54.186" v="688" actId="207"/>
        <pc:sldMkLst>
          <pc:docMk/>
          <pc:sldMk cId="832779959" sldId="1526"/>
        </pc:sldMkLst>
        <pc:spChg chg="del">
          <ac:chgData name="Bowers, Christopher" userId="e48b9f17-c98c-44bc-a020-2e7f1ad68398" providerId="ADAL" clId="{0B839122-DCCE-4DE6-8BFA-2B9E62701030}" dt="2020-06-09T16:18:04.160" v="682" actId="478"/>
          <ac:spMkLst>
            <pc:docMk/>
            <pc:sldMk cId="832779959" sldId="1526"/>
            <ac:spMk id="6" creationId="{00000000-0000-0000-0000-000000000000}"/>
          </ac:spMkLst>
        </pc:spChg>
        <pc:spChg chg="del">
          <ac:chgData name="Bowers, Christopher" userId="e48b9f17-c98c-44bc-a020-2e7f1ad68398" providerId="ADAL" clId="{0B839122-DCCE-4DE6-8BFA-2B9E62701030}" dt="2020-06-09T16:18:19.288" v="684" actId="478"/>
          <ac:spMkLst>
            <pc:docMk/>
            <pc:sldMk cId="832779959" sldId="1526"/>
            <ac:spMk id="7" creationId="{DBFF4820-D73D-4325-B715-1EFBACD5645B}"/>
          </ac:spMkLst>
        </pc:spChg>
        <pc:spChg chg="del mod">
          <ac:chgData name="Bowers, Christopher" userId="e48b9f17-c98c-44bc-a020-2e7f1ad68398" providerId="ADAL" clId="{0B839122-DCCE-4DE6-8BFA-2B9E62701030}" dt="2020-06-09T16:18:00.520" v="681" actId="478"/>
          <ac:spMkLst>
            <pc:docMk/>
            <pc:sldMk cId="832779959" sldId="1526"/>
            <ac:spMk id="8" creationId="{98F84C9A-66AC-44DA-9DC7-08BEF44A2715}"/>
          </ac:spMkLst>
        </pc:spChg>
        <pc:graphicFrameChg chg="del">
          <ac:chgData name="Bowers, Christopher" userId="e48b9f17-c98c-44bc-a020-2e7f1ad68398" providerId="ADAL" clId="{0B839122-DCCE-4DE6-8BFA-2B9E62701030}" dt="2020-06-09T16:16:38.330" v="673" actId="478"/>
          <ac:graphicFrameMkLst>
            <pc:docMk/>
            <pc:sldMk cId="832779959" sldId="1526"/>
            <ac:graphicFrameMk id="2" creationId="{453EB854-3637-418F-BAD7-CD52F8A1401C}"/>
          </ac:graphicFrameMkLst>
        </pc:graphicFrameChg>
        <pc:graphicFrameChg chg="add del">
          <ac:chgData name="Bowers, Christopher" userId="e48b9f17-c98c-44bc-a020-2e7f1ad68398" providerId="ADAL" clId="{0B839122-DCCE-4DE6-8BFA-2B9E62701030}" dt="2020-06-09T16:17:13.884" v="675" actId="478"/>
          <ac:graphicFrameMkLst>
            <pc:docMk/>
            <pc:sldMk cId="832779959" sldId="1526"/>
            <ac:graphicFrameMk id="9" creationId="{01434AB5-467F-49ED-8BFD-97FA504F82A1}"/>
          </ac:graphicFrameMkLst>
        </pc:graphicFrameChg>
        <pc:graphicFrameChg chg="add mod modGraphic">
          <ac:chgData name="Bowers, Christopher" userId="e48b9f17-c98c-44bc-a020-2e7f1ad68398" providerId="ADAL" clId="{0B839122-DCCE-4DE6-8BFA-2B9E62701030}" dt="2020-06-09T16:18:54.186" v="688" actId="207"/>
          <ac:graphicFrameMkLst>
            <pc:docMk/>
            <pc:sldMk cId="832779959" sldId="1526"/>
            <ac:graphicFrameMk id="11" creationId="{96FA3165-0113-4B6B-812F-8AE4693A7BCA}"/>
          </ac:graphicFrameMkLst>
        </pc:graphicFrameChg>
        <pc:graphicFrameChg chg="add mod">
          <ac:chgData name="Bowers, Christopher" userId="e48b9f17-c98c-44bc-a020-2e7f1ad68398" providerId="ADAL" clId="{0B839122-DCCE-4DE6-8BFA-2B9E62701030}" dt="2020-06-09T16:18:26.534" v="686" actId="571"/>
          <ac:graphicFrameMkLst>
            <pc:docMk/>
            <pc:sldMk cId="832779959" sldId="1526"/>
            <ac:graphicFrameMk id="12" creationId="{C654F951-6714-4F44-9B05-DBA5FE5D941B}"/>
          </ac:graphicFrameMkLst>
        </pc:graphicFrameChg>
      </pc:sldChg>
      <pc:sldChg chg="addSp delSp modSp ord">
        <pc:chgData name="Bowers, Christopher" userId="e48b9f17-c98c-44bc-a020-2e7f1ad68398" providerId="ADAL" clId="{0B839122-DCCE-4DE6-8BFA-2B9E62701030}" dt="2020-06-09T16:32:53.973" v="721" actId="478"/>
        <pc:sldMkLst>
          <pc:docMk/>
          <pc:sldMk cId="1583637523" sldId="1527"/>
        </pc:sldMkLst>
        <pc:spChg chg="del">
          <ac:chgData name="Bowers, Christopher" userId="e48b9f17-c98c-44bc-a020-2e7f1ad68398" providerId="ADAL" clId="{0B839122-DCCE-4DE6-8BFA-2B9E62701030}" dt="2020-06-09T16:32:24.164" v="713" actId="478"/>
          <ac:spMkLst>
            <pc:docMk/>
            <pc:sldMk cId="1583637523" sldId="1527"/>
            <ac:spMk id="6" creationId="{00000000-0000-0000-0000-000000000000}"/>
          </ac:spMkLst>
        </pc:spChg>
        <pc:spChg chg="del mod">
          <ac:chgData name="Bowers, Christopher" userId="e48b9f17-c98c-44bc-a020-2e7f1ad68398" providerId="ADAL" clId="{0B839122-DCCE-4DE6-8BFA-2B9E62701030}" dt="2020-06-09T16:32:53.973" v="721" actId="478"/>
          <ac:spMkLst>
            <pc:docMk/>
            <pc:sldMk cId="1583637523" sldId="1527"/>
            <ac:spMk id="7" creationId="{BFF88780-ABA6-451F-B77A-ED7203B20BD2}"/>
          </ac:spMkLst>
        </pc:spChg>
        <pc:spChg chg="del">
          <ac:chgData name="Bowers, Christopher" userId="e48b9f17-c98c-44bc-a020-2e7f1ad68398" providerId="ADAL" clId="{0B839122-DCCE-4DE6-8BFA-2B9E62701030}" dt="2020-06-09T16:32:46.531" v="718" actId="478"/>
          <ac:spMkLst>
            <pc:docMk/>
            <pc:sldMk cId="1583637523" sldId="1527"/>
            <ac:spMk id="8" creationId="{72E73C67-409E-4AA2-9BF9-8C60EB1D404C}"/>
          </ac:spMkLst>
        </pc:spChg>
        <pc:graphicFrameChg chg="del modGraphic">
          <ac:chgData name="Bowers, Christopher" userId="e48b9f17-c98c-44bc-a020-2e7f1ad68398" providerId="ADAL" clId="{0B839122-DCCE-4DE6-8BFA-2B9E62701030}" dt="2020-06-09T16:31:29.957" v="709" actId="478"/>
          <ac:graphicFrameMkLst>
            <pc:docMk/>
            <pc:sldMk cId="1583637523" sldId="1527"/>
            <ac:graphicFrameMk id="2" creationId="{453EB854-3637-418F-BAD7-CD52F8A1401C}"/>
          </ac:graphicFrameMkLst>
        </pc:graphicFrameChg>
        <pc:graphicFrameChg chg="add mod modGraphic">
          <ac:chgData name="Bowers, Christopher" userId="e48b9f17-c98c-44bc-a020-2e7f1ad68398" providerId="ADAL" clId="{0B839122-DCCE-4DE6-8BFA-2B9E62701030}" dt="2020-06-09T16:32:41.721" v="717" actId="14734"/>
          <ac:graphicFrameMkLst>
            <pc:docMk/>
            <pc:sldMk cId="1583637523" sldId="1527"/>
            <ac:graphicFrameMk id="9" creationId="{4CD6A5D6-D73B-4239-8687-396F03134593}"/>
          </ac:graphicFrameMkLst>
        </pc:graphicFrameChg>
      </pc:sldChg>
      <pc:sldChg chg="addSp delSp modSp ord">
        <pc:chgData name="Bowers, Christopher" userId="e48b9f17-c98c-44bc-a020-2e7f1ad68398" providerId="ADAL" clId="{0B839122-DCCE-4DE6-8BFA-2B9E62701030}" dt="2020-06-09T16:39:57.436" v="771" actId="478"/>
        <pc:sldMkLst>
          <pc:docMk/>
          <pc:sldMk cId="942319279" sldId="1535"/>
        </pc:sldMkLst>
        <pc:spChg chg="del">
          <ac:chgData name="Bowers, Christopher" userId="e48b9f17-c98c-44bc-a020-2e7f1ad68398" providerId="ADAL" clId="{0B839122-DCCE-4DE6-8BFA-2B9E62701030}" dt="2020-06-09T16:39:57.436" v="771" actId="478"/>
          <ac:spMkLst>
            <pc:docMk/>
            <pc:sldMk cId="942319279" sldId="1535"/>
            <ac:spMk id="6" creationId="{00000000-0000-0000-0000-000000000000}"/>
          </ac:spMkLst>
        </pc:spChg>
        <pc:spChg chg="del">
          <ac:chgData name="Bowers, Christopher" userId="e48b9f17-c98c-44bc-a020-2e7f1ad68398" providerId="ADAL" clId="{0B839122-DCCE-4DE6-8BFA-2B9E62701030}" dt="2020-06-09T16:39:57.436" v="771" actId="478"/>
          <ac:spMkLst>
            <pc:docMk/>
            <pc:sldMk cId="942319279" sldId="1535"/>
            <ac:spMk id="19" creationId="{869F6246-18B3-4DDF-AFF9-80281BB0303F}"/>
          </ac:spMkLst>
        </pc:spChg>
        <pc:spChg chg="del">
          <ac:chgData name="Bowers, Christopher" userId="e48b9f17-c98c-44bc-a020-2e7f1ad68398" providerId="ADAL" clId="{0B839122-DCCE-4DE6-8BFA-2B9E62701030}" dt="2020-06-09T16:39:57.436" v="771" actId="478"/>
          <ac:spMkLst>
            <pc:docMk/>
            <pc:sldMk cId="942319279" sldId="1535"/>
            <ac:spMk id="21" creationId="{D57F6C42-4B67-4B64-99B7-37EE747E0D9E}"/>
          </ac:spMkLst>
        </pc:spChg>
        <pc:graphicFrameChg chg="add mod modGraphic">
          <ac:chgData name="Bowers, Christopher" userId="e48b9f17-c98c-44bc-a020-2e7f1ad68398" providerId="ADAL" clId="{0B839122-DCCE-4DE6-8BFA-2B9E62701030}" dt="2020-06-09T16:37:38.593" v="752"/>
          <ac:graphicFrameMkLst>
            <pc:docMk/>
            <pc:sldMk cId="942319279" sldId="1535"/>
            <ac:graphicFrameMk id="9" creationId="{64EEB02D-F64C-44DE-BD1C-B818E4EEEDFE}"/>
          </ac:graphicFrameMkLst>
        </pc:graphicFrameChg>
        <pc:graphicFrameChg chg="del">
          <ac:chgData name="Bowers, Christopher" userId="e48b9f17-c98c-44bc-a020-2e7f1ad68398" providerId="ADAL" clId="{0B839122-DCCE-4DE6-8BFA-2B9E62701030}" dt="2020-06-09T16:36:52.975" v="749" actId="478"/>
          <ac:graphicFrameMkLst>
            <pc:docMk/>
            <pc:sldMk cId="942319279" sldId="1535"/>
            <ac:graphicFrameMk id="11" creationId="{78D2D6AA-2B7E-4241-B095-1033202E8E01}"/>
          </ac:graphicFrameMkLst>
        </pc:graphicFrameChg>
      </pc:sldChg>
      <pc:sldChg chg="del">
        <pc:chgData name="Bowers, Christopher" userId="e48b9f17-c98c-44bc-a020-2e7f1ad68398" providerId="ADAL" clId="{0B839122-DCCE-4DE6-8BFA-2B9E62701030}" dt="2020-06-05T18:35:40.096" v="42" actId="2696"/>
        <pc:sldMkLst>
          <pc:docMk/>
          <pc:sldMk cId="2172028391" sldId="1537"/>
        </pc:sldMkLst>
      </pc:sldChg>
      <pc:sldChg chg="del">
        <pc:chgData name="Bowers, Christopher" userId="e48b9f17-c98c-44bc-a020-2e7f1ad68398" providerId="ADAL" clId="{0B839122-DCCE-4DE6-8BFA-2B9E62701030}" dt="2020-06-05T18:34:33.100" v="3" actId="2696"/>
        <pc:sldMkLst>
          <pc:docMk/>
          <pc:sldMk cId="238755422" sldId="1546"/>
        </pc:sldMkLst>
      </pc:sldChg>
      <pc:sldChg chg="del">
        <pc:chgData name="Bowers, Christopher" userId="e48b9f17-c98c-44bc-a020-2e7f1ad68398" providerId="ADAL" clId="{0B839122-DCCE-4DE6-8BFA-2B9E62701030}" dt="2020-06-05T18:36:48.854" v="47" actId="2696"/>
        <pc:sldMkLst>
          <pc:docMk/>
          <pc:sldMk cId="1554684659" sldId="1550"/>
        </pc:sldMkLst>
      </pc:sldChg>
      <pc:sldChg chg="del">
        <pc:chgData name="Bowers, Christopher" userId="e48b9f17-c98c-44bc-a020-2e7f1ad68398" providerId="ADAL" clId="{0B839122-DCCE-4DE6-8BFA-2B9E62701030}" dt="2020-06-09T15:59:44.490" v="548" actId="2696"/>
        <pc:sldMkLst>
          <pc:docMk/>
          <pc:sldMk cId="2182341191" sldId="1552"/>
        </pc:sldMkLst>
      </pc:sldChg>
      <pc:sldChg chg="del">
        <pc:chgData name="Bowers, Christopher" userId="e48b9f17-c98c-44bc-a020-2e7f1ad68398" providerId="ADAL" clId="{0B839122-DCCE-4DE6-8BFA-2B9E62701030}" dt="2020-06-05T18:14:58.103" v="0" actId="2696"/>
        <pc:sldMkLst>
          <pc:docMk/>
          <pc:sldMk cId="185862666" sldId="1554"/>
        </pc:sldMkLst>
      </pc:sldChg>
      <pc:sldChg chg="modSp">
        <pc:chgData name="Bowers, Christopher" userId="e48b9f17-c98c-44bc-a020-2e7f1ad68398" providerId="ADAL" clId="{0B839122-DCCE-4DE6-8BFA-2B9E62701030}" dt="2020-06-05T18:36:39.768" v="46" actId="6549"/>
        <pc:sldMkLst>
          <pc:docMk/>
          <pc:sldMk cId="4118648525" sldId="1556"/>
        </pc:sldMkLst>
        <pc:spChg chg="mod">
          <ac:chgData name="Bowers, Christopher" userId="e48b9f17-c98c-44bc-a020-2e7f1ad68398" providerId="ADAL" clId="{0B839122-DCCE-4DE6-8BFA-2B9E62701030}" dt="2020-06-05T18:36:39.768" v="46" actId="6549"/>
          <ac:spMkLst>
            <pc:docMk/>
            <pc:sldMk cId="4118648525" sldId="1556"/>
            <ac:spMk id="5" creationId="{00000000-0000-0000-0000-000000000000}"/>
          </ac:spMkLst>
        </pc:spChg>
      </pc:sldChg>
      <pc:sldChg chg="del">
        <pc:chgData name="Bowers, Christopher" userId="e48b9f17-c98c-44bc-a020-2e7f1ad68398" providerId="ADAL" clId="{0B839122-DCCE-4DE6-8BFA-2B9E62701030}" dt="2020-06-05T18:34:33.283" v="9" actId="2696"/>
        <pc:sldMkLst>
          <pc:docMk/>
          <pc:sldMk cId="389948665" sldId="1557"/>
        </pc:sldMkLst>
      </pc:sldChg>
      <pc:sldChg chg="del">
        <pc:chgData name="Bowers, Christopher" userId="e48b9f17-c98c-44bc-a020-2e7f1ad68398" providerId="ADAL" clId="{0B839122-DCCE-4DE6-8BFA-2B9E62701030}" dt="2020-06-05T18:35:40.064" v="41" actId="2696"/>
        <pc:sldMkLst>
          <pc:docMk/>
          <pc:sldMk cId="172778486" sldId="1558"/>
        </pc:sldMkLst>
      </pc:sldChg>
      <pc:sldChg chg="del">
        <pc:chgData name="Bowers, Christopher" userId="e48b9f17-c98c-44bc-a020-2e7f1ad68398" providerId="ADAL" clId="{0B839122-DCCE-4DE6-8BFA-2B9E62701030}" dt="2020-06-05T18:35:40.042" v="38" actId="2696"/>
        <pc:sldMkLst>
          <pc:docMk/>
          <pc:sldMk cId="651866217" sldId="1559"/>
        </pc:sldMkLst>
      </pc:sldChg>
      <pc:sldChg chg="del">
        <pc:chgData name="Bowers, Christopher" userId="e48b9f17-c98c-44bc-a020-2e7f1ad68398" providerId="ADAL" clId="{0B839122-DCCE-4DE6-8BFA-2B9E62701030}" dt="2020-06-05T18:34:34.100" v="22" actId="2696"/>
        <pc:sldMkLst>
          <pc:docMk/>
          <pc:sldMk cId="2663136873" sldId="1560"/>
        </pc:sldMkLst>
      </pc:sldChg>
      <pc:sldChg chg="del">
        <pc:chgData name="Bowers, Christopher" userId="e48b9f17-c98c-44bc-a020-2e7f1ad68398" providerId="ADAL" clId="{0B839122-DCCE-4DE6-8BFA-2B9E62701030}" dt="2020-06-05T18:34:33.868" v="17" actId="2696"/>
        <pc:sldMkLst>
          <pc:docMk/>
          <pc:sldMk cId="2993166284" sldId="1561"/>
        </pc:sldMkLst>
      </pc:sldChg>
      <pc:sldChg chg="delSp modSp">
        <pc:chgData name="Bowers, Christopher" userId="e48b9f17-c98c-44bc-a020-2e7f1ad68398" providerId="ADAL" clId="{0B839122-DCCE-4DE6-8BFA-2B9E62701030}" dt="2020-06-10T21:06:16.859" v="1373" actId="478"/>
        <pc:sldMkLst>
          <pc:docMk/>
          <pc:sldMk cId="1822037715" sldId="1562"/>
        </pc:sldMkLst>
        <pc:spChg chg="mod">
          <ac:chgData name="Bowers, Christopher" userId="e48b9f17-c98c-44bc-a020-2e7f1ad68398" providerId="ADAL" clId="{0B839122-DCCE-4DE6-8BFA-2B9E62701030}" dt="2020-06-09T17:06:21.116" v="1265" actId="20577"/>
          <ac:spMkLst>
            <pc:docMk/>
            <pc:sldMk cId="1822037715" sldId="1562"/>
            <ac:spMk id="9" creationId="{5B103A3A-1039-466E-A8BB-BAD3B99BDF7C}"/>
          </ac:spMkLst>
        </pc:spChg>
        <pc:spChg chg="del">
          <ac:chgData name="Bowers, Christopher" userId="e48b9f17-c98c-44bc-a020-2e7f1ad68398" providerId="ADAL" clId="{0B839122-DCCE-4DE6-8BFA-2B9E62701030}" dt="2020-06-10T21:06:16.859" v="1373" actId="478"/>
          <ac:spMkLst>
            <pc:docMk/>
            <pc:sldMk cId="1822037715" sldId="1562"/>
            <ac:spMk id="11" creationId="{83B5557D-69A2-4B83-867C-0CFB604CB033}"/>
          </ac:spMkLst>
        </pc:spChg>
        <pc:spChg chg="mod">
          <ac:chgData name="Bowers, Christopher" userId="e48b9f17-c98c-44bc-a020-2e7f1ad68398" providerId="ADAL" clId="{0B839122-DCCE-4DE6-8BFA-2B9E62701030}" dt="2020-06-09T17:02:08.738" v="1137" actId="1076"/>
          <ac:spMkLst>
            <pc:docMk/>
            <pc:sldMk cId="1822037715" sldId="1562"/>
            <ac:spMk id="12" creationId="{34716DF0-6E71-4699-B587-7C56897D4488}"/>
          </ac:spMkLst>
        </pc:spChg>
        <pc:spChg chg="mod">
          <ac:chgData name="Bowers, Christopher" userId="e48b9f17-c98c-44bc-a020-2e7f1ad68398" providerId="ADAL" clId="{0B839122-DCCE-4DE6-8BFA-2B9E62701030}" dt="2020-06-10T21:06:03.369" v="1371" actId="1076"/>
          <ac:spMkLst>
            <pc:docMk/>
            <pc:sldMk cId="1822037715" sldId="1562"/>
            <ac:spMk id="13" creationId="{46EF5B66-83DD-4335-9C95-E031F11686FF}"/>
          </ac:spMkLst>
        </pc:spChg>
        <pc:spChg chg="mod">
          <ac:chgData name="Bowers, Christopher" userId="e48b9f17-c98c-44bc-a020-2e7f1ad68398" providerId="ADAL" clId="{0B839122-DCCE-4DE6-8BFA-2B9E62701030}" dt="2020-06-10T21:06:07.087" v="1372" actId="1076"/>
          <ac:spMkLst>
            <pc:docMk/>
            <pc:sldMk cId="1822037715" sldId="1562"/>
            <ac:spMk id="14" creationId="{57D65134-25D0-4919-A2FD-904FB3CF7F35}"/>
          </ac:spMkLst>
        </pc:spChg>
      </pc:sldChg>
      <pc:sldChg chg="addSp delSp modSp add ord">
        <pc:chgData name="Bowers, Christopher" userId="e48b9f17-c98c-44bc-a020-2e7f1ad68398" providerId="ADAL" clId="{0B839122-DCCE-4DE6-8BFA-2B9E62701030}" dt="2020-06-10T21:05:02.285" v="1365" actId="478"/>
        <pc:sldMkLst>
          <pc:docMk/>
          <pc:sldMk cId="4263271285" sldId="1563"/>
        </pc:sldMkLst>
        <pc:spChg chg="add del mod">
          <ac:chgData name="Bowers, Christopher" userId="e48b9f17-c98c-44bc-a020-2e7f1ad68398" providerId="ADAL" clId="{0B839122-DCCE-4DE6-8BFA-2B9E62701030}" dt="2020-06-05T18:55:05.216" v="467" actId="478"/>
          <ac:spMkLst>
            <pc:docMk/>
            <pc:sldMk cId="4263271285" sldId="1563"/>
            <ac:spMk id="5" creationId="{C2ED9EAB-D877-4F0B-A0DE-3D541A227325}"/>
          </ac:spMkLst>
        </pc:spChg>
        <pc:spChg chg="del">
          <ac:chgData name="Bowers, Christopher" userId="e48b9f17-c98c-44bc-a020-2e7f1ad68398" providerId="ADAL" clId="{0B839122-DCCE-4DE6-8BFA-2B9E62701030}" dt="2020-06-10T21:05:02.285" v="1365" actId="478"/>
          <ac:spMkLst>
            <pc:docMk/>
            <pc:sldMk cId="4263271285" sldId="1563"/>
            <ac:spMk id="6" creationId="{00000000-0000-0000-0000-000000000000}"/>
          </ac:spMkLst>
        </pc:spChg>
        <pc:spChg chg="del">
          <ac:chgData name="Bowers, Christopher" userId="e48b9f17-c98c-44bc-a020-2e7f1ad68398" providerId="ADAL" clId="{0B839122-DCCE-4DE6-8BFA-2B9E62701030}" dt="2020-06-10T21:05:02.285" v="1365" actId="478"/>
          <ac:spMkLst>
            <pc:docMk/>
            <pc:sldMk cId="4263271285" sldId="1563"/>
            <ac:spMk id="7" creationId="{B8417580-9F4F-4338-9A60-AF659F8BE0B3}"/>
          </ac:spMkLst>
        </pc:spChg>
        <pc:spChg chg="del">
          <ac:chgData name="Bowers, Christopher" userId="e48b9f17-c98c-44bc-a020-2e7f1ad68398" providerId="ADAL" clId="{0B839122-DCCE-4DE6-8BFA-2B9E62701030}" dt="2020-06-05T18:54:53.941" v="465" actId="478"/>
          <ac:spMkLst>
            <pc:docMk/>
            <pc:sldMk cId="4263271285" sldId="1563"/>
            <ac:spMk id="10" creationId="{D0A6CD5C-7608-4949-AC12-2D21B3A2D851}"/>
          </ac:spMkLst>
        </pc:spChg>
        <pc:spChg chg="del">
          <ac:chgData name="Bowers, Christopher" userId="e48b9f17-c98c-44bc-a020-2e7f1ad68398" providerId="ADAL" clId="{0B839122-DCCE-4DE6-8BFA-2B9E62701030}" dt="2020-06-05T18:54:58.086" v="466" actId="478"/>
          <ac:spMkLst>
            <pc:docMk/>
            <pc:sldMk cId="4263271285" sldId="1563"/>
            <ac:spMk id="15" creationId="{E1A5A54E-232E-439F-8878-A5A2A9CA8F7B}"/>
          </ac:spMkLst>
        </pc:spChg>
        <pc:graphicFrameChg chg="mod modGraphic">
          <ac:chgData name="Bowers, Christopher" userId="e48b9f17-c98c-44bc-a020-2e7f1ad68398" providerId="ADAL" clId="{0B839122-DCCE-4DE6-8BFA-2B9E62701030}" dt="2020-06-10T21:04:54.662" v="1364" actId="113"/>
          <ac:graphicFrameMkLst>
            <pc:docMk/>
            <pc:sldMk cId="4263271285" sldId="1563"/>
            <ac:graphicFrameMk id="2" creationId="{453EB854-3637-418F-BAD7-CD52F8A1401C}"/>
          </ac:graphicFrameMkLst>
        </pc:graphicFrameChg>
      </pc:sldChg>
      <pc:sldChg chg="add del">
        <pc:chgData name="Bowers, Christopher" userId="e48b9f17-c98c-44bc-a020-2e7f1ad68398" providerId="ADAL" clId="{0B839122-DCCE-4DE6-8BFA-2B9E62701030}" dt="2020-06-09T16:44:55.395" v="788" actId="2696"/>
        <pc:sldMkLst>
          <pc:docMk/>
          <pc:sldMk cId="126537378" sldId="1564"/>
        </pc:sldMkLst>
      </pc:sldChg>
      <pc:sldChg chg="add del">
        <pc:chgData name="Bowers, Christopher" userId="e48b9f17-c98c-44bc-a020-2e7f1ad68398" providerId="ADAL" clId="{0B839122-DCCE-4DE6-8BFA-2B9E62701030}" dt="2020-06-09T16:29:34.812" v="689" actId="2696"/>
        <pc:sldMkLst>
          <pc:docMk/>
          <pc:sldMk cId="506267933" sldId="1564"/>
        </pc:sldMkLst>
      </pc:sldChg>
      <pc:sldChg chg="add del">
        <pc:chgData name="Bowers, Christopher" userId="e48b9f17-c98c-44bc-a020-2e7f1ad68398" providerId="ADAL" clId="{0B839122-DCCE-4DE6-8BFA-2B9E62701030}" dt="2020-06-09T16:40:17.177" v="773" actId="2696"/>
        <pc:sldMkLst>
          <pc:docMk/>
          <pc:sldMk cId="582244084" sldId="1564"/>
        </pc:sldMkLst>
      </pc:sldChg>
      <pc:sldChg chg="add del">
        <pc:chgData name="Bowers, Christopher" userId="e48b9f17-c98c-44bc-a020-2e7f1ad68398" providerId="ADAL" clId="{0B839122-DCCE-4DE6-8BFA-2B9E62701030}" dt="2020-06-09T16:46:13.122" v="796" actId="2696"/>
        <pc:sldMkLst>
          <pc:docMk/>
          <pc:sldMk cId="583165787" sldId="1564"/>
        </pc:sldMkLst>
      </pc:sldChg>
      <pc:sldChg chg="add del">
        <pc:chgData name="Bowers, Christopher" userId="e48b9f17-c98c-44bc-a020-2e7f1ad68398" providerId="ADAL" clId="{0B839122-DCCE-4DE6-8BFA-2B9E62701030}" dt="2020-06-09T16:31:16.563" v="705" actId="2696"/>
        <pc:sldMkLst>
          <pc:docMk/>
          <pc:sldMk cId="1137265580" sldId="1564"/>
        </pc:sldMkLst>
      </pc:sldChg>
      <pc:sldChg chg="add del">
        <pc:chgData name="Bowers, Christopher" userId="e48b9f17-c98c-44bc-a020-2e7f1ad68398" providerId="ADAL" clId="{0B839122-DCCE-4DE6-8BFA-2B9E62701030}" dt="2020-06-09T16:35:32.214" v="738" actId="2696"/>
        <pc:sldMkLst>
          <pc:docMk/>
          <pc:sldMk cId="1396943733" sldId="1564"/>
        </pc:sldMkLst>
      </pc:sldChg>
      <pc:sldChg chg="add del">
        <pc:chgData name="Bowers, Christopher" userId="e48b9f17-c98c-44bc-a020-2e7f1ad68398" providerId="ADAL" clId="{0B839122-DCCE-4DE6-8BFA-2B9E62701030}" dt="2020-06-09T16:37:45.657" v="753" actId="2696"/>
        <pc:sldMkLst>
          <pc:docMk/>
          <pc:sldMk cId="1407298516" sldId="1564"/>
        </pc:sldMkLst>
      </pc:sldChg>
      <pc:sldChg chg="add del">
        <pc:chgData name="Bowers, Christopher" userId="e48b9f17-c98c-44bc-a020-2e7f1ad68398" providerId="ADAL" clId="{0B839122-DCCE-4DE6-8BFA-2B9E62701030}" dt="2020-06-09T16:38:41.527" v="761" actId="2696"/>
        <pc:sldMkLst>
          <pc:docMk/>
          <pc:sldMk cId="2328995386" sldId="1564"/>
        </pc:sldMkLst>
      </pc:sldChg>
      <pc:sldChg chg="add del">
        <pc:chgData name="Bowers, Christopher" userId="e48b9f17-c98c-44bc-a020-2e7f1ad68398" providerId="ADAL" clId="{0B839122-DCCE-4DE6-8BFA-2B9E62701030}" dt="2020-06-09T16:33:00.391" v="722" actId="2696"/>
        <pc:sldMkLst>
          <pc:docMk/>
          <pc:sldMk cId="3394639113" sldId="1564"/>
        </pc:sldMkLst>
      </pc:sldChg>
      <pc:sldChg chg="add del">
        <pc:chgData name="Bowers, Christopher" userId="e48b9f17-c98c-44bc-a020-2e7f1ad68398" providerId="ADAL" clId="{0B839122-DCCE-4DE6-8BFA-2B9E62701030}" dt="2020-06-09T16:36:35.365" v="746" actId="2696"/>
        <pc:sldMkLst>
          <pc:docMk/>
          <pc:sldMk cId="3490386554" sldId="1564"/>
        </pc:sldMkLst>
      </pc:sldChg>
      <pc:sldChg chg="add del">
        <pc:chgData name="Bowers, Christopher" userId="e48b9f17-c98c-44bc-a020-2e7f1ad68398" providerId="ADAL" clId="{0B839122-DCCE-4DE6-8BFA-2B9E62701030}" dt="2020-06-09T16:16:09.489" v="670" actId="2696"/>
        <pc:sldMkLst>
          <pc:docMk/>
          <pc:sldMk cId="3754559128" sldId="1564"/>
        </pc:sldMkLst>
      </pc:sldChg>
      <pc:sldChg chg="add del">
        <pc:chgData name="Bowers, Christopher" userId="e48b9f17-c98c-44bc-a020-2e7f1ad68398" providerId="ADAL" clId="{0B839122-DCCE-4DE6-8BFA-2B9E62701030}" dt="2020-06-09T16:41:12.717" v="780" actId="2696"/>
        <pc:sldMkLst>
          <pc:docMk/>
          <pc:sldMk cId="3755548996" sldId="1564"/>
        </pc:sldMkLst>
      </pc:sldChg>
      <pc:sldChg chg="add del">
        <pc:chgData name="Bowers, Christopher" userId="e48b9f17-c98c-44bc-a020-2e7f1ad68398" providerId="ADAL" clId="{0B839122-DCCE-4DE6-8BFA-2B9E62701030}" dt="2020-06-09T16:34:14.004" v="729" actId="2696"/>
        <pc:sldMkLst>
          <pc:docMk/>
          <pc:sldMk cId="4040118235" sldId="1564"/>
        </pc:sldMkLst>
      </pc:sldChg>
    </pc:docChg>
  </pc:docChgLst>
  <pc:docChgLst>
    <pc:chgData name="Clinefelter, Joan" userId="S::joan.clinefelter@unco.edu::ba5856fb-d2a5-4e9e-8e63-0b966b1141d0" providerId="AD" clId="Web-{A2EF9866-9B59-44F1-8843-33BA9D82D38E}"/>
    <pc:docChg chg="modSld">
      <pc:chgData name="Clinefelter, Joan" userId="S::joan.clinefelter@unco.edu::ba5856fb-d2a5-4e9e-8e63-0b966b1141d0" providerId="AD" clId="Web-{A2EF9866-9B59-44F1-8843-33BA9D82D38E}" dt="2020-06-24T17:20:04.653" v="33"/>
      <pc:docMkLst>
        <pc:docMk/>
      </pc:docMkLst>
      <pc:sldChg chg="modSp">
        <pc:chgData name="Clinefelter, Joan" userId="S::joan.clinefelter@unco.edu::ba5856fb-d2a5-4e9e-8e63-0b966b1141d0" providerId="AD" clId="Web-{A2EF9866-9B59-44F1-8843-33BA9D82D38E}" dt="2020-06-24T17:20:04.653" v="33"/>
        <pc:sldMkLst>
          <pc:docMk/>
          <pc:sldMk cId="3452550539" sldId="1512"/>
        </pc:sldMkLst>
        <pc:graphicFrameChg chg="mod modGraphic">
          <ac:chgData name="Clinefelter, Joan" userId="S::joan.clinefelter@unco.edu::ba5856fb-d2a5-4e9e-8e63-0b966b1141d0" providerId="AD" clId="Web-{A2EF9866-9B59-44F1-8843-33BA9D82D38E}" dt="2020-06-24T17:20:04.653" v="33"/>
          <ac:graphicFrameMkLst>
            <pc:docMk/>
            <pc:sldMk cId="3452550539" sldId="1512"/>
            <ac:graphicFrameMk id="9" creationId="{00117A32-69BC-47AC-A46D-B329A5429030}"/>
          </ac:graphicFrameMkLst>
        </pc:graphicFrameChg>
      </pc:sldChg>
    </pc:docChg>
  </pc:docChgLst>
  <pc:docChgLst>
    <pc:chgData name="Crum, Lyndsey" userId="S::lyndsey.crum@unco.edu::7ca973c8-81c4-489b-9db8-c492af0d3809" providerId="AD" clId="Web-{1D44DD95-8A98-48A4-BF09-41724E3E9198}"/>
    <pc:docChg chg="modSld">
      <pc:chgData name="Crum, Lyndsey" userId="S::lyndsey.crum@unco.edu::7ca973c8-81c4-489b-9db8-c492af0d3809" providerId="AD" clId="Web-{1D44DD95-8A98-48A4-BF09-41724E3E9198}" dt="2020-06-24T22:37:14.506" v="69"/>
      <pc:docMkLst>
        <pc:docMk/>
      </pc:docMkLst>
      <pc:sldChg chg="modSp">
        <pc:chgData name="Crum, Lyndsey" userId="S::lyndsey.crum@unco.edu::7ca973c8-81c4-489b-9db8-c492af0d3809" providerId="AD" clId="Web-{1D44DD95-8A98-48A4-BF09-41724E3E9198}" dt="2020-06-24T22:37:14.506" v="69"/>
        <pc:sldMkLst>
          <pc:docMk/>
          <pc:sldMk cId="3378714257" sldId="1565"/>
        </pc:sldMkLst>
        <pc:graphicFrameChg chg="mod modGraphic">
          <ac:chgData name="Crum, Lyndsey" userId="S::lyndsey.crum@unco.edu::7ca973c8-81c4-489b-9db8-c492af0d3809" providerId="AD" clId="Web-{1D44DD95-8A98-48A4-BF09-41724E3E9198}" dt="2020-06-24T22:37:14.506" v="69"/>
          <ac:graphicFrameMkLst>
            <pc:docMk/>
            <pc:sldMk cId="3378714257" sldId="1565"/>
            <ac:graphicFrameMk id="2" creationId="{453EB854-3637-418F-BAD7-CD52F8A1401C}"/>
          </ac:graphicFrameMkLst>
        </pc:graphicFrameChg>
      </pc:sldChg>
    </pc:docChg>
  </pc:docChgLst>
  <pc:docChgLst>
    <pc:chgData name="Clinefelter, Joan" userId="S::joan.clinefelter@unco.edu::ba5856fb-d2a5-4e9e-8e63-0b966b1141d0" providerId="AD" clId="Web-{4682BED1-663C-4E2A-B55D-0AA75E355F8B}"/>
    <pc:docChg chg="modSld">
      <pc:chgData name="Clinefelter, Joan" userId="S::joan.clinefelter@unco.edu::ba5856fb-d2a5-4e9e-8e63-0b966b1141d0" providerId="AD" clId="Web-{4682BED1-663C-4E2A-B55D-0AA75E355F8B}" dt="2020-06-24T17:17:56.330" v="3"/>
      <pc:docMkLst>
        <pc:docMk/>
      </pc:docMkLst>
      <pc:sldChg chg="modSp">
        <pc:chgData name="Clinefelter, Joan" userId="S::joan.clinefelter@unco.edu::ba5856fb-d2a5-4e9e-8e63-0b966b1141d0" providerId="AD" clId="Web-{4682BED1-663C-4E2A-B55D-0AA75E355F8B}" dt="2020-06-24T17:17:56.330" v="3"/>
        <pc:sldMkLst>
          <pc:docMk/>
          <pc:sldMk cId="3452550539" sldId="1512"/>
        </pc:sldMkLst>
        <pc:graphicFrameChg chg="mod modGraphic">
          <ac:chgData name="Clinefelter, Joan" userId="S::joan.clinefelter@unco.edu::ba5856fb-d2a5-4e9e-8e63-0b966b1141d0" providerId="AD" clId="Web-{4682BED1-663C-4E2A-B55D-0AA75E355F8B}" dt="2020-06-24T17:17:56.330" v="3"/>
          <ac:graphicFrameMkLst>
            <pc:docMk/>
            <pc:sldMk cId="3452550539" sldId="1512"/>
            <ac:graphicFrameMk id="9" creationId="{00117A32-69BC-47AC-A46D-B329A5429030}"/>
          </ac:graphicFrameMkLst>
        </pc:graphicFrameChg>
      </pc:sldChg>
    </pc:docChg>
  </pc:docChgLst>
  <pc:docChgLst>
    <pc:chgData name="Clinefelter, Joan" userId="S::joan.clinefelter@unco.edu::ba5856fb-d2a5-4e9e-8e63-0b966b1141d0" providerId="AD" clId="Web-{54F2D5A6-A2FB-47D0-A27B-2B7810A5BD13}"/>
    <pc:docChg chg="modSld">
      <pc:chgData name="Clinefelter, Joan" userId="S::joan.clinefelter@unco.edu::ba5856fb-d2a5-4e9e-8e63-0b966b1141d0" providerId="AD" clId="Web-{54F2D5A6-A2FB-47D0-A27B-2B7810A5BD13}" dt="2020-06-22T18:45:38.906" v="47"/>
      <pc:docMkLst>
        <pc:docMk/>
      </pc:docMkLst>
      <pc:sldChg chg="modSp">
        <pc:chgData name="Clinefelter, Joan" userId="S::joan.clinefelter@unco.edu::ba5856fb-d2a5-4e9e-8e63-0b966b1141d0" providerId="AD" clId="Web-{54F2D5A6-A2FB-47D0-A27B-2B7810A5BD13}" dt="2020-06-22T18:45:38.906" v="47"/>
        <pc:sldMkLst>
          <pc:docMk/>
          <pc:sldMk cId="1573284384" sldId="1513"/>
        </pc:sldMkLst>
        <pc:graphicFrameChg chg="mod modGraphic">
          <ac:chgData name="Clinefelter, Joan" userId="S::joan.clinefelter@unco.edu::ba5856fb-d2a5-4e9e-8e63-0b966b1141d0" providerId="AD" clId="Web-{54F2D5A6-A2FB-47D0-A27B-2B7810A5BD13}" dt="2020-06-22T18:45:38.906" v="47"/>
          <ac:graphicFrameMkLst>
            <pc:docMk/>
            <pc:sldMk cId="1573284384" sldId="1513"/>
            <ac:graphicFrameMk id="9" creationId="{057350DA-615C-4975-8002-FE2BC667D0B2}"/>
          </ac:graphicFrameMkLst>
        </pc:graphicFrameChg>
      </pc:sldChg>
    </pc:docChg>
  </pc:docChgLst>
  <pc:docChgLst>
    <pc:chgData name="Clinefelter, Joan" userId="S::joan.clinefelter@unco.edu::ba5856fb-d2a5-4e9e-8e63-0b966b1141d0" providerId="AD" clId="Web-{AB41CFD1-45AA-4F7D-A079-0A7D763491D2}"/>
    <pc:docChg chg="modSld">
      <pc:chgData name="Clinefelter, Joan" userId="S::joan.clinefelter@unco.edu::ba5856fb-d2a5-4e9e-8e63-0b966b1141d0" providerId="AD" clId="Web-{AB41CFD1-45AA-4F7D-A079-0A7D763491D2}" dt="2020-06-24T19:35:51.249" v="41"/>
      <pc:docMkLst>
        <pc:docMk/>
      </pc:docMkLst>
      <pc:sldChg chg="modSp">
        <pc:chgData name="Clinefelter, Joan" userId="S::joan.clinefelter@unco.edu::ba5856fb-d2a5-4e9e-8e63-0b966b1141d0" providerId="AD" clId="Web-{AB41CFD1-45AA-4F7D-A079-0A7D763491D2}" dt="2020-06-24T19:35:51.249" v="41"/>
        <pc:sldMkLst>
          <pc:docMk/>
          <pc:sldMk cId="786698800" sldId="1515"/>
        </pc:sldMkLst>
        <pc:graphicFrameChg chg="mod modGraphic">
          <ac:chgData name="Clinefelter, Joan" userId="S::joan.clinefelter@unco.edu::ba5856fb-d2a5-4e9e-8e63-0b966b1141d0" providerId="AD" clId="Web-{AB41CFD1-45AA-4F7D-A079-0A7D763491D2}" dt="2020-06-24T19:35:51.249" v="41"/>
          <ac:graphicFrameMkLst>
            <pc:docMk/>
            <pc:sldMk cId="786698800" sldId="1515"/>
            <ac:graphicFrameMk id="9" creationId="{D8A1EFD6-A0BB-463B-824F-3D022F28CD99}"/>
          </ac:graphicFrameMkLst>
        </pc:graphicFrameChg>
      </pc:sldChg>
    </pc:docChg>
  </pc:docChgLst>
  <pc:docChgLst>
    <pc:chgData name="Crum, Lyndsey" userId="S::lyndsey.crum@unco.edu::7ca973c8-81c4-489b-9db8-c492af0d3809" providerId="AD" clId="Web-{F0CAA3C4-E149-4673-8D79-6AA14A53B546}"/>
    <pc:docChg chg="modSld">
      <pc:chgData name="Crum, Lyndsey" userId="S::lyndsey.crum@unco.edu::7ca973c8-81c4-489b-9db8-c492af0d3809" providerId="AD" clId="Web-{F0CAA3C4-E149-4673-8D79-6AA14A53B546}" dt="2020-06-24T22:45:45.733" v="35"/>
      <pc:docMkLst>
        <pc:docMk/>
      </pc:docMkLst>
      <pc:sldChg chg="modSp">
        <pc:chgData name="Crum, Lyndsey" userId="S::lyndsey.crum@unco.edu::7ca973c8-81c4-489b-9db8-c492af0d3809" providerId="AD" clId="Web-{F0CAA3C4-E149-4673-8D79-6AA14A53B546}" dt="2020-06-24T22:45:45.733" v="35"/>
        <pc:sldMkLst>
          <pc:docMk/>
          <pc:sldMk cId="4253528661" sldId="1523"/>
        </pc:sldMkLst>
        <pc:graphicFrameChg chg="mod modGraphic">
          <ac:chgData name="Crum, Lyndsey" userId="S::lyndsey.crum@unco.edu::7ca973c8-81c4-489b-9db8-c492af0d3809" providerId="AD" clId="Web-{F0CAA3C4-E149-4673-8D79-6AA14A53B546}" dt="2020-06-24T22:45:45.733" v="35"/>
          <ac:graphicFrameMkLst>
            <pc:docMk/>
            <pc:sldMk cId="4253528661" sldId="1523"/>
            <ac:graphicFrameMk id="2" creationId="{453EB854-3637-418F-BAD7-CD52F8A1401C}"/>
          </ac:graphicFrameMkLst>
        </pc:graphicFrameChg>
      </pc:sldChg>
      <pc:sldChg chg="modSp">
        <pc:chgData name="Crum, Lyndsey" userId="S::lyndsey.crum@unco.edu::7ca973c8-81c4-489b-9db8-c492af0d3809" providerId="AD" clId="Web-{F0CAA3C4-E149-4673-8D79-6AA14A53B546}" dt="2020-06-24T22:45:14.357" v="21"/>
        <pc:sldMkLst>
          <pc:docMk/>
          <pc:sldMk cId="1923461303" sldId="1524"/>
        </pc:sldMkLst>
        <pc:graphicFrameChg chg="mod modGraphic">
          <ac:chgData name="Crum, Lyndsey" userId="S::lyndsey.crum@unco.edu::7ca973c8-81c4-489b-9db8-c492af0d3809" providerId="AD" clId="Web-{F0CAA3C4-E149-4673-8D79-6AA14A53B546}" dt="2020-06-24T22:45:14.357" v="21"/>
          <ac:graphicFrameMkLst>
            <pc:docMk/>
            <pc:sldMk cId="1923461303" sldId="1524"/>
            <ac:graphicFrameMk id="8" creationId="{25AF4C9D-FFD8-4F14-8716-E122C9FC8A2A}"/>
          </ac:graphicFrameMkLst>
        </pc:graphicFrameChg>
      </pc:sldChg>
    </pc:docChg>
  </pc:docChgLst>
  <pc:docChgLst>
    <pc:chgData name="Clinefelter, Joan" userId="S::joan.clinefelter@unco.edu::ba5856fb-d2a5-4e9e-8e63-0b966b1141d0" providerId="AD" clId="Web-{D34D616D-67A7-46B8-95E5-98FAC8AB4BFD}"/>
    <pc:docChg chg="modSld">
      <pc:chgData name="Clinefelter, Joan" userId="S::joan.clinefelter@unco.edu::ba5856fb-d2a5-4e9e-8e63-0b966b1141d0" providerId="AD" clId="Web-{D34D616D-67A7-46B8-95E5-98FAC8AB4BFD}" dt="2020-06-24T19:38:09.204" v="5"/>
      <pc:docMkLst>
        <pc:docMk/>
      </pc:docMkLst>
      <pc:sldChg chg="modSp">
        <pc:chgData name="Clinefelter, Joan" userId="S::joan.clinefelter@unco.edu::ba5856fb-d2a5-4e9e-8e63-0b966b1141d0" providerId="AD" clId="Web-{D34D616D-67A7-46B8-95E5-98FAC8AB4BFD}" dt="2020-06-24T19:38:09.204" v="5"/>
        <pc:sldMkLst>
          <pc:docMk/>
          <pc:sldMk cId="786698800" sldId="1515"/>
        </pc:sldMkLst>
        <pc:graphicFrameChg chg="mod modGraphic">
          <ac:chgData name="Clinefelter, Joan" userId="S::joan.clinefelter@unco.edu::ba5856fb-d2a5-4e9e-8e63-0b966b1141d0" providerId="AD" clId="Web-{D34D616D-67A7-46B8-95E5-98FAC8AB4BFD}" dt="2020-06-24T19:38:09.204" v="5"/>
          <ac:graphicFrameMkLst>
            <pc:docMk/>
            <pc:sldMk cId="786698800" sldId="1515"/>
            <ac:graphicFrameMk id="9" creationId="{D8A1EFD6-A0BB-463B-824F-3D022F28CD99}"/>
          </ac:graphicFrameMkLst>
        </pc:graphicFrameChg>
      </pc:sldChg>
    </pc:docChg>
  </pc:docChgLst>
  <pc:docChgLst>
    <pc:chgData name="Clinefelter, Joan" userId="S::joan.clinefelter@unco.edu::ba5856fb-d2a5-4e9e-8e63-0b966b1141d0" providerId="AD" clId="Web-{1B54D7C3-0ED4-4CDD-BDB1-BD3ADBA4B1A2}"/>
    <pc:docChg chg="modSld">
      <pc:chgData name="Clinefelter, Joan" userId="S::joan.clinefelter@unco.edu::ba5856fb-d2a5-4e9e-8e63-0b966b1141d0" providerId="AD" clId="Web-{1B54D7C3-0ED4-4CDD-BDB1-BD3ADBA4B1A2}" dt="2020-06-25T20:54:16.734" v="1"/>
      <pc:docMkLst>
        <pc:docMk/>
      </pc:docMkLst>
      <pc:sldChg chg="modSp">
        <pc:chgData name="Clinefelter, Joan" userId="S::joan.clinefelter@unco.edu::ba5856fb-d2a5-4e9e-8e63-0b966b1141d0" providerId="AD" clId="Web-{1B54D7C3-0ED4-4CDD-BDB1-BD3ADBA4B1A2}" dt="2020-06-25T20:54:16.734" v="1"/>
        <pc:sldMkLst>
          <pc:docMk/>
          <pc:sldMk cId="911900535" sldId="1514"/>
        </pc:sldMkLst>
        <pc:graphicFrameChg chg="mod modGraphic">
          <ac:chgData name="Clinefelter, Joan" userId="S::joan.clinefelter@unco.edu::ba5856fb-d2a5-4e9e-8e63-0b966b1141d0" providerId="AD" clId="Web-{1B54D7C3-0ED4-4CDD-BDB1-BD3ADBA4B1A2}" dt="2020-06-25T20:54:16.734" v="1"/>
          <ac:graphicFrameMkLst>
            <pc:docMk/>
            <pc:sldMk cId="911900535" sldId="1514"/>
            <ac:graphicFrameMk id="8" creationId="{EC06C185-DEDA-45AD-9E55-7CA5E4ABE1C1}"/>
          </ac:graphicFrameMkLst>
        </pc:graphicFrameChg>
      </pc:sldChg>
    </pc:docChg>
  </pc:docChgLst>
  <pc:docChgLst>
    <pc:chgData name="Clinefelter, Joan" userId="S::joan.clinefelter@unco.edu::ba5856fb-d2a5-4e9e-8e63-0b966b1141d0" providerId="AD" clId="Web-{B5A94833-7E30-4DAF-A59C-A28383E487E8}"/>
    <pc:docChg chg="modSld">
      <pc:chgData name="Clinefelter, Joan" userId="S::joan.clinefelter@unco.edu::ba5856fb-d2a5-4e9e-8e63-0b966b1141d0" providerId="AD" clId="Web-{B5A94833-7E30-4DAF-A59C-A28383E487E8}" dt="2020-06-24T19:19:46.238" v="93"/>
      <pc:docMkLst>
        <pc:docMk/>
      </pc:docMkLst>
      <pc:sldChg chg="modSp">
        <pc:chgData name="Clinefelter, Joan" userId="S::joan.clinefelter@unco.edu::ba5856fb-d2a5-4e9e-8e63-0b966b1141d0" providerId="AD" clId="Web-{B5A94833-7E30-4DAF-A59C-A28383E487E8}" dt="2020-06-24T19:19:46.238" v="93"/>
        <pc:sldMkLst>
          <pc:docMk/>
          <pc:sldMk cId="786698800" sldId="1515"/>
        </pc:sldMkLst>
        <pc:graphicFrameChg chg="mod modGraphic">
          <ac:chgData name="Clinefelter, Joan" userId="S::joan.clinefelter@unco.edu::ba5856fb-d2a5-4e9e-8e63-0b966b1141d0" providerId="AD" clId="Web-{B5A94833-7E30-4DAF-A59C-A28383E487E8}" dt="2020-06-24T19:19:46.238" v="93"/>
          <ac:graphicFrameMkLst>
            <pc:docMk/>
            <pc:sldMk cId="786698800" sldId="1515"/>
            <ac:graphicFrameMk id="9" creationId="{D8A1EFD6-A0BB-463B-824F-3D022F28CD99}"/>
          </ac:graphicFrameMkLst>
        </pc:graphicFrameChg>
      </pc:sldChg>
    </pc:docChg>
  </pc:docChgLst>
  <pc:docChgLst>
    <pc:chgData name="Clinefelter, Joan" userId="S::joan.clinefelter@unco.edu::ba5856fb-d2a5-4e9e-8e63-0b966b1141d0" providerId="AD" clId="Web-{337FFF86-462B-4C12-A6A9-51E0A71947A8}"/>
    <pc:docChg chg="modSld">
      <pc:chgData name="Clinefelter, Joan" userId="S::joan.clinefelter@unco.edu::ba5856fb-d2a5-4e9e-8e63-0b966b1141d0" providerId="AD" clId="Web-{337FFF86-462B-4C12-A6A9-51E0A71947A8}" dt="2020-06-24T16:56:21.863" v="1"/>
      <pc:docMkLst>
        <pc:docMk/>
      </pc:docMkLst>
      <pc:sldChg chg="modSp">
        <pc:chgData name="Clinefelter, Joan" userId="S::joan.clinefelter@unco.edu::ba5856fb-d2a5-4e9e-8e63-0b966b1141d0" providerId="AD" clId="Web-{337FFF86-462B-4C12-A6A9-51E0A71947A8}" dt="2020-06-24T16:56:21.863" v="1"/>
        <pc:sldMkLst>
          <pc:docMk/>
          <pc:sldMk cId="3299599784" sldId="1472"/>
        </pc:sldMkLst>
        <pc:graphicFrameChg chg="mod modGraphic">
          <ac:chgData name="Clinefelter, Joan" userId="S::joan.clinefelter@unco.edu::ba5856fb-d2a5-4e9e-8e63-0b966b1141d0" providerId="AD" clId="Web-{337FFF86-462B-4C12-A6A9-51E0A71947A8}" dt="2020-06-24T16:56:21.863" v="1"/>
          <ac:graphicFrameMkLst>
            <pc:docMk/>
            <pc:sldMk cId="3299599784" sldId="1472"/>
            <ac:graphicFrameMk id="8" creationId="{0F0026AE-FB02-4265-AAB9-B606DEA9E883}"/>
          </ac:graphicFrameMkLst>
        </pc:graphicFrameChg>
      </pc:sldChg>
    </pc:docChg>
  </pc:docChgLst>
  <pc:docChgLst>
    <pc:chgData name="Clinefelter, Joan" userId="S::joan.clinefelter@unco.edu::ba5856fb-d2a5-4e9e-8e63-0b966b1141d0" providerId="AD" clId="Web-{7164989D-5EC9-4CC0-9899-D99B21D445D7}"/>
    <pc:docChg chg="modSld">
      <pc:chgData name="Clinefelter, Joan" userId="S::joan.clinefelter@unco.edu::ba5856fb-d2a5-4e9e-8e63-0b966b1141d0" providerId="AD" clId="Web-{7164989D-5EC9-4CC0-9899-D99B21D445D7}" dt="2020-06-24T18:22:11.470" v="13"/>
      <pc:docMkLst>
        <pc:docMk/>
      </pc:docMkLst>
      <pc:sldChg chg="modSp">
        <pc:chgData name="Clinefelter, Joan" userId="S::joan.clinefelter@unco.edu::ba5856fb-d2a5-4e9e-8e63-0b966b1141d0" providerId="AD" clId="Web-{7164989D-5EC9-4CC0-9899-D99B21D445D7}" dt="2020-06-24T18:22:11.470" v="13"/>
        <pc:sldMkLst>
          <pc:docMk/>
          <pc:sldMk cId="942319279" sldId="1535"/>
        </pc:sldMkLst>
        <pc:graphicFrameChg chg="mod modGraphic">
          <ac:chgData name="Clinefelter, Joan" userId="S::joan.clinefelter@unco.edu::ba5856fb-d2a5-4e9e-8e63-0b966b1141d0" providerId="AD" clId="Web-{7164989D-5EC9-4CC0-9899-D99B21D445D7}" dt="2020-06-24T18:22:11.470" v="13"/>
          <ac:graphicFrameMkLst>
            <pc:docMk/>
            <pc:sldMk cId="942319279" sldId="1535"/>
            <ac:graphicFrameMk id="9" creationId="{64EEB02D-F64C-44DE-BD1C-B818E4EEEDFE}"/>
          </ac:graphicFrameMkLst>
        </pc:graphicFrameChg>
      </pc:sldChg>
    </pc:docChg>
  </pc:docChgLst>
  <pc:docChgLst>
    <pc:chgData name="Clinefelter, Joan" userId="S::joan.clinefelter@unco.edu::ba5856fb-d2a5-4e9e-8e63-0b966b1141d0" providerId="AD" clId="Web-{FC300E77-662A-4196-9BF5-566250D0EE8C}"/>
    <pc:docChg chg="modSld">
      <pc:chgData name="Clinefelter, Joan" userId="S::joan.clinefelter@unco.edu::ba5856fb-d2a5-4e9e-8e63-0b966b1141d0" providerId="AD" clId="Web-{FC300E77-662A-4196-9BF5-566250D0EE8C}" dt="2020-06-24T18:10:38.966" v="5"/>
      <pc:docMkLst>
        <pc:docMk/>
      </pc:docMkLst>
      <pc:sldChg chg="modSp">
        <pc:chgData name="Clinefelter, Joan" userId="S::joan.clinefelter@unco.edu::ba5856fb-d2a5-4e9e-8e63-0b966b1141d0" providerId="AD" clId="Web-{FC300E77-662A-4196-9BF5-566250D0EE8C}" dt="2020-06-24T18:10:38.966" v="5"/>
        <pc:sldMkLst>
          <pc:docMk/>
          <pc:sldMk cId="3452550539" sldId="1512"/>
        </pc:sldMkLst>
        <pc:graphicFrameChg chg="mod modGraphic">
          <ac:chgData name="Clinefelter, Joan" userId="S::joan.clinefelter@unco.edu::ba5856fb-d2a5-4e9e-8e63-0b966b1141d0" providerId="AD" clId="Web-{FC300E77-662A-4196-9BF5-566250D0EE8C}" dt="2020-06-24T18:10:38.966" v="5"/>
          <ac:graphicFrameMkLst>
            <pc:docMk/>
            <pc:sldMk cId="3452550539" sldId="1512"/>
            <ac:graphicFrameMk id="9" creationId="{00117A32-69BC-47AC-A46D-B329A5429030}"/>
          </ac:graphicFrameMkLst>
        </pc:graphicFrameChg>
      </pc:sldChg>
    </pc:docChg>
  </pc:docChgLst>
  <pc:docChgLst>
    <pc:chgData name="Clinefelter, Joan" userId="S::joan.clinefelter@unco.edu::ba5856fb-d2a5-4e9e-8e63-0b966b1141d0" providerId="AD" clId="Web-{61D14AE3-289B-4ED3-A35F-ED39162C211C}"/>
    <pc:docChg chg="modSld">
      <pc:chgData name="Clinefelter, Joan" userId="S::joan.clinefelter@unco.edu::ba5856fb-d2a5-4e9e-8e63-0b966b1141d0" providerId="AD" clId="Web-{61D14AE3-289B-4ED3-A35F-ED39162C211C}" dt="2020-06-24T19:25:04.987" v="37"/>
      <pc:docMkLst>
        <pc:docMk/>
      </pc:docMkLst>
      <pc:sldChg chg="modSp">
        <pc:chgData name="Clinefelter, Joan" userId="S::joan.clinefelter@unco.edu::ba5856fb-d2a5-4e9e-8e63-0b966b1141d0" providerId="AD" clId="Web-{61D14AE3-289B-4ED3-A35F-ED39162C211C}" dt="2020-06-24T19:25:04.987" v="37"/>
        <pc:sldMkLst>
          <pc:docMk/>
          <pc:sldMk cId="786698800" sldId="1515"/>
        </pc:sldMkLst>
        <pc:graphicFrameChg chg="mod modGraphic">
          <ac:chgData name="Clinefelter, Joan" userId="S::joan.clinefelter@unco.edu::ba5856fb-d2a5-4e9e-8e63-0b966b1141d0" providerId="AD" clId="Web-{61D14AE3-289B-4ED3-A35F-ED39162C211C}" dt="2020-06-24T19:25:04.987" v="37"/>
          <ac:graphicFrameMkLst>
            <pc:docMk/>
            <pc:sldMk cId="786698800" sldId="1515"/>
            <ac:graphicFrameMk id="9" creationId="{D8A1EFD6-A0BB-463B-824F-3D022F28CD99}"/>
          </ac:graphicFrameMkLst>
        </pc:graphicFrameChg>
      </pc:sldChg>
    </pc:docChg>
  </pc:docChgLst>
  <pc:docChgLst>
    <pc:chgData name="Crum, Lyndsey" userId="S::lyndsey.crum@unco.edu::7ca973c8-81c4-489b-9db8-c492af0d3809" providerId="AD" clId="Web-{29BC4C0A-D328-4386-B1A9-394E03A714C1}"/>
    <pc:docChg chg="modSld">
      <pc:chgData name="Crum, Lyndsey" userId="S::lyndsey.crum@unco.edu::7ca973c8-81c4-489b-9db8-c492af0d3809" providerId="AD" clId="Web-{29BC4C0A-D328-4386-B1A9-394E03A714C1}" dt="2020-06-24T22:54:32.628" v="125"/>
      <pc:docMkLst>
        <pc:docMk/>
      </pc:docMkLst>
      <pc:sldChg chg="modSp">
        <pc:chgData name="Crum, Lyndsey" userId="S::lyndsey.crum@unco.edu::7ca973c8-81c4-489b-9db8-c492af0d3809" providerId="AD" clId="Web-{29BC4C0A-D328-4386-B1A9-394E03A714C1}" dt="2020-06-24T22:54:32.628" v="125"/>
        <pc:sldMkLst>
          <pc:docMk/>
          <pc:sldMk cId="3378714257" sldId="1565"/>
        </pc:sldMkLst>
        <pc:graphicFrameChg chg="mod modGraphic">
          <ac:chgData name="Crum, Lyndsey" userId="S::lyndsey.crum@unco.edu::7ca973c8-81c4-489b-9db8-c492af0d3809" providerId="AD" clId="Web-{29BC4C0A-D328-4386-B1A9-394E03A714C1}" dt="2020-06-24T22:54:32.628" v="125"/>
          <ac:graphicFrameMkLst>
            <pc:docMk/>
            <pc:sldMk cId="3378714257" sldId="1565"/>
            <ac:graphicFrameMk id="2" creationId="{453EB854-3637-418F-BAD7-CD52F8A1401C}"/>
          </ac:graphicFrameMkLst>
        </pc:graphicFrameChg>
      </pc:sldChg>
    </pc:docChg>
  </pc:docChgLst>
  <pc:docChgLst>
    <pc:chgData name="Torrez, Stephanie" userId="S::stephanie.torrez@unco.edu::e575b631-4901-4901-9d5d-a33a2bfcc3da" providerId="AD" clId="Web-{B672F2D4-007A-4A1A-86AA-C71B8CDE97F0}"/>
    <pc:docChg chg="modSld">
      <pc:chgData name="Torrez, Stephanie" userId="S::stephanie.torrez@unco.edu::e575b631-4901-4901-9d5d-a33a2bfcc3da" providerId="AD" clId="Web-{B672F2D4-007A-4A1A-86AA-C71B8CDE97F0}" dt="2020-07-08T19:21:00.369" v="132"/>
      <pc:docMkLst>
        <pc:docMk/>
      </pc:docMkLst>
      <pc:sldChg chg="modSp">
        <pc:chgData name="Torrez, Stephanie" userId="S::stephanie.torrez@unco.edu::e575b631-4901-4901-9d5d-a33a2bfcc3da" providerId="AD" clId="Web-{B672F2D4-007A-4A1A-86AA-C71B8CDE97F0}" dt="2020-07-08T19:21:00.369" v="132"/>
        <pc:sldMkLst>
          <pc:docMk/>
          <pc:sldMk cId="1573284384" sldId="1513"/>
        </pc:sldMkLst>
        <pc:graphicFrameChg chg="mod modGraphic">
          <ac:chgData name="Torrez, Stephanie" userId="S::stephanie.torrez@unco.edu::e575b631-4901-4901-9d5d-a33a2bfcc3da" providerId="AD" clId="Web-{B672F2D4-007A-4A1A-86AA-C71B8CDE97F0}" dt="2020-07-08T19:21:00.369" v="132"/>
          <ac:graphicFrameMkLst>
            <pc:docMk/>
            <pc:sldMk cId="1573284384" sldId="1513"/>
            <ac:graphicFrameMk id="9" creationId="{057350DA-615C-4975-8002-FE2BC667D0B2}"/>
          </ac:graphicFrameMkLst>
        </pc:graphicFrameChg>
      </pc:sldChg>
      <pc:sldChg chg="modSp">
        <pc:chgData name="Torrez, Stephanie" userId="S::stephanie.torrez@unco.edu::e575b631-4901-4901-9d5d-a33a2bfcc3da" providerId="AD" clId="Web-{B672F2D4-007A-4A1A-86AA-C71B8CDE97F0}" dt="2020-07-08T19:11:01.007" v="10" actId="20577"/>
        <pc:sldMkLst>
          <pc:docMk/>
          <pc:sldMk cId="2551118999" sldId="1564"/>
        </pc:sldMkLst>
        <pc:spChg chg="mod">
          <ac:chgData name="Torrez, Stephanie" userId="S::stephanie.torrez@unco.edu::e575b631-4901-4901-9d5d-a33a2bfcc3da" providerId="AD" clId="Web-{B672F2D4-007A-4A1A-86AA-C71B8CDE97F0}" dt="2020-07-08T19:11:01.007" v="10" actId="20577"/>
          <ac:spMkLst>
            <pc:docMk/>
            <pc:sldMk cId="2551118999" sldId="1564"/>
            <ac:spMk id="14" creationId="{57D65134-25D0-4919-A2FD-904FB3CF7F35}"/>
          </ac:spMkLst>
        </pc:spChg>
      </pc:sldChg>
    </pc:docChg>
  </pc:docChgLst>
  <pc:docChgLst>
    <pc:chgData name="Clinefelter, Joan" userId="S::joan.clinefelter@unco.edu::ba5856fb-d2a5-4e9e-8e63-0b966b1141d0" providerId="AD" clId="Web-{E0E3B546-4A1F-4426-BA7A-77130BE7E41B}"/>
    <pc:docChg chg="modSld">
      <pc:chgData name="Clinefelter, Joan" userId="S::joan.clinefelter@unco.edu::ba5856fb-d2a5-4e9e-8e63-0b966b1141d0" providerId="AD" clId="Web-{E0E3B546-4A1F-4426-BA7A-77130BE7E41B}" dt="2020-06-25T21:13:04.671" v="1"/>
      <pc:docMkLst>
        <pc:docMk/>
      </pc:docMkLst>
      <pc:sldChg chg="modSp">
        <pc:chgData name="Clinefelter, Joan" userId="S::joan.clinefelter@unco.edu::ba5856fb-d2a5-4e9e-8e63-0b966b1141d0" providerId="AD" clId="Web-{E0E3B546-4A1F-4426-BA7A-77130BE7E41B}" dt="2020-06-25T21:13:04.671" v="1"/>
        <pc:sldMkLst>
          <pc:docMk/>
          <pc:sldMk cId="911900535" sldId="1514"/>
        </pc:sldMkLst>
        <pc:graphicFrameChg chg="mod modGraphic">
          <ac:chgData name="Clinefelter, Joan" userId="S::joan.clinefelter@unco.edu::ba5856fb-d2a5-4e9e-8e63-0b966b1141d0" providerId="AD" clId="Web-{E0E3B546-4A1F-4426-BA7A-77130BE7E41B}" dt="2020-06-25T21:13:04.671" v="1"/>
          <ac:graphicFrameMkLst>
            <pc:docMk/>
            <pc:sldMk cId="911900535" sldId="1514"/>
            <ac:graphicFrameMk id="8" creationId="{EC06C185-DEDA-45AD-9E55-7CA5E4ABE1C1}"/>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7C785C67-5394-A14E-9A38-B1667207FCF3}" type="datetimeFigureOut">
              <a:rPr lang="en-US" smtClean="0"/>
              <a:t>7/22/2020</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156BE2B2-A04B-D142-8F57-BBA693DF6177}" type="slidenum">
              <a:rPr lang="en-US" smtClean="0"/>
              <a:t>‹#›</a:t>
            </a:fld>
            <a:endParaRPr lang="en-US"/>
          </a:p>
        </p:txBody>
      </p:sp>
    </p:spTree>
    <p:extLst>
      <p:ext uri="{BB962C8B-B14F-4D97-AF65-F5344CB8AC3E}">
        <p14:creationId xmlns:p14="http://schemas.microsoft.com/office/powerpoint/2010/main" val="29971408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538D5380-084A-9F41-A79B-DCB69A5DCB27}" type="datetimeFigureOut">
              <a:rPr lang="en-US" smtClean="0"/>
              <a:t>7/22/2020</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1AA6FF21-C933-034E-8A18-3B504A3A00D6}" type="slidenum">
              <a:rPr lang="en-US" smtClean="0"/>
              <a:t>‹#›</a:t>
            </a:fld>
            <a:endParaRPr lang="en-US"/>
          </a:p>
        </p:txBody>
      </p:sp>
    </p:spTree>
    <p:extLst>
      <p:ext uri="{BB962C8B-B14F-4D97-AF65-F5344CB8AC3E}">
        <p14:creationId xmlns:p14="http://schemas.microsoft.com/office/powerpoint/2010/main" val="4235949231"/>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A6FF21-C933-034E-8A18-3B504A3A00D6}" type="slidenum">
              <a:rPr lang="en-US" smtClean="0"/>
              <a:t>1</a:t>
            </a:fld>
            <a:endParaRPr lang="en-US"/>
          </a:p>
        </p:txBody>
      </p:sp>
    </p:spTree>
    <p:extLst>
      <p:ext uri="{BB962C8B-B14F-4D97-AF65-F5344CB8AC3E}">
        <p14:creationId xmlns:p14="http://schemas.microsoft.com/office/powerpoint/2010/main" val="2295710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A6FF21-C933-034E-8A18-3B504A3A00D6}" type="slidenum">
              <a:rPr lang="en-US" smtClean="0"/>
              <a:t>16</a:t>
            </a:fld>
            <a:endParaRPr lang="en-US"/>
          </a:p>
        </p:txBody>
      </p:sp>
    </p:spTree>
    <p:extLst>
      <p:ext uri="{BB962C8B-B14F-4D97-AF65-F5344CB8AC3E}">
        <p14:creationId xmlns:p14="http://schemas.microsoft.com/office/powerpoint/2010/main" val="25615040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A6FF21-C933-034E-8A18-3B504A3A00D6}" type="slidenum">
              <a:rPr lang="en-US" smtClean="0"/>
              <a:t>17</a:t>
            </a:fld>
            <a:endParaRPr lang="en-US"/>
          </a:p>
        </p:txBody>
      </p:sp>
    </p:spTree>
    <p:extLst>
      <p:ext uri="{BB962C8B-B14F-4D97-AF65-F5344CB8AC3E}">
        <p14:creationId xmlns:p14="http://schemas.microsoft.com/office/powerpoint/2010/main" val="17020341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A6FF21-C933-034E-8A18-3B504A3A00D6}" type="slidenum">
              <a:rPr lang="en-US" smtClean="0"/>
              <a:t>18</a:t>
            </a:fld>
            <a:endParaRPr lang="en-US"/>
          </a:p>
        </p:txBody>
      </p:sp>
    </p:spTree>
    <p:extLst>
      <p:ext uri="{BB962C8B-B14F-4D97-AF65-F5344CB8AC3E}">
        <p14:creationId xmlns:p14="http://schemas.microsoft.com/office/powerpoint/2010/main" val="12624493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A6FF21-C933-034E-8A18-3B504A3A00D6}" type="slidenum">
              <a:rPr lang="en-US" smtClean="0"/>
              <a:t>19</a:t>
            </a:fld>
            <a:endParaRPr lang="en-US"/>
          </a:p>
        </p:txBody>
      </p:sp>
    </p:spTree>
    <p:extLst>
      <p:ext uri="{BB962C8B-B14F-4D97-AF65-F5344CB8AC3E}">
        <p14:creationId xmlns:p14="http://schemas.microsoft.com/office/powerpoint/2010/main" val="15445984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A6FF21-C933-034E-8A18-3B504A3A00D6}" type="slidenum">
              <a:rPr lang="en-US" smtClean="0"/>
              <a:t>20</a:t>
            </a:fld>
            <a:endParaRPr lang="en-US"/>
          </a:p>
        </p:txBody>
      </p:sp>
    </p:spTree>
    <p:extLst>
      <p:ext uri="{BB962C8B-B14F-4D97-AF65-F5344CB8AC3E}">
        <p14:creationId xmlns:p14="http://schemas.microsoft.com/office/powerpoint/2010/main" val="9890438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A6FF21-C933-034E-8A18-3B504A3A00D6}" type="slidenum">
              <a:rPr lang="en-US" smtClean="0"/>
              <a:t>21</a:t>
            </a:fld>
            <a:endParaRPr lang="en-US"/>
          </a:p>
        </p:txBody>
      </p:sp>
    </p:spTree>
    <p:extLst>
      <p:ext uri="{BB962C8B-B14F-4D97-AF65-F5344CB8AC3E}">
        <p14:creationId xmlns:p14="http://schemas.microsoft.com/office/powerpoint/2010/main" val="336634382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A6FF21-C933-034E-8A18-3B504A3A00D6}" type="slidenum">
              <a:rPr lang="en-US" smtClean="0"/>
              <a:t>22</a:t>
            </a:fld>
            <a:endParaRPr lang="en-US"/>
          </a:p>
        </p:txBody>
      </p:sp>
    </p:spTree>
    <p:extLst>
      <p:ext uri="{BB962C8B-B14F-4D97-AF65-F5344CB8AC3E}">
        <p14:creationId xmlns:p14="http://schemas.microsoft.com/office/powerpoint/2010/main" val="158545261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A6FF21-C933-034E-8A18-3B504A3A00D6}" type="slidenum">
              <a:rPr lang="en-US" smtClean="0"/>
              <a:t>23</a:t>
            </a:fld>
            <a:endParaRPr lang="en-US"/>
          </a:p>
        </p:txBody>
      </p:sp>
    </p:spTree>
    <p:extLst>
      <p:ext uri="{BB962C8B-B14F-4D97-AF65-F5344CB8AC3E}">
        <p14:creationId xmlns:p14="http://schemas.microsoft.com/office/powerpoint/2010/main" val="33474465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A6FF21-C933-034E-8A18-3B504A3A00D6}" type="slidenum">
              <a:rPr lang="en-US" smtClean="0"/>
              <a:t>24</a:t>
            </a:fld>
            <a:endParaRPr lang="en-US"/>
          </a:p>
        </p:txBody>
      </p:sp>
    </p:spTree>
    <p:extLst>
      <p:ext uri="{BB962C8B-B14F-4D97-AF65-F5344CB8AC3E}">
        <p14:creationId xmlns:p14="http://schemas.microsoft.com/office/powerpoint/2010/main" val="22951672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A6FF21-C933-034E-8A18-3B504A3A00D6}" type="slidenum">
              <a:rPr lang="en-US" smtClean="0"/>
              <a:t>25</a:t>
            </a:fld>
            <a:endParaRPr lang="en-US"/>
          </a:p>
        </p:txBody>
      </p:sp>
    </p:spTree>
    <p:extLst>
      <p:ext uri="{BB962C8B-B14F-4D97-AF65-F5344CB8AC3E}">
        <p14:creationId xmlns:p14="http://schemas.microsoft.com/office/powerpoint/2010/main" val="19234381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A6FF21-C933-034E-8A18-3B504A3A00D6}" type="slidenum">
              <a:rPr lang="en-US" smtClean="0"/>
              <a:t>2</a:t>
            </a:fld>
            <a:endParaRPr lang="en-US"/>
          </a:p>
        </p:txBody>
      </p:sp>
    </p:spTree>
    <p:extLst>
      <p:ext uri="{BB962C8B-B14F-4D97-AF65-F5344CB8AC3E}">
        <p14:creationId xmlns:p14="http://schemas.microsoft.com/office/powerpoint/2010/main" val="85653519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A6FF21-C933-034E-8A18-3B504A3A00D6}" type="slidenum">
              <a:rPr lang="en-US" smtClean="0"/>
              <a:t>26</a:t>
            </a:fld>
            <a:endParaRPr lang="en-US"/>
          </a:p>
        </p:txBody>
      </p:sp>
    </p:spTree>
    <p:extLst>
      <p:ext uri="{BB962C8B-B14F-4D97-AF65-F5344CB8AC3E}">
        <p14:creationId xmlns:p14="http://schemas.microsoft.com/office/powerpoint/2010/main" val="358881697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A6FF21-C933-034E-8A18-3B504A3A00D6}" type="slidenum">
              <a:rPr lang="en-US" smtClean="0"/>
              <a:t>27</a:t>
            </a:fld>
            <a:endParaRPr lang="en-US"/>
          </a:p>
        </p:txBody>
      </p:sp>
    </p:spTree>
    <p:extLst>
      <p:ext uri="{BB962C8B-B14F-4D97-AF65-F5344CB8AC3E}">
        <p14:creationId xmlns:p14="http://schemas.microsoft.com/office/powerpoint/2010/main" val="12741493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A6FF21-C933-034E-8A18-3B504A3A00D6}" type="slidenum">
              <a:rPr lang="en-US" smtClean="0"/>
              <a:t>28</a:t>
            </a:fld>
            <a:endParaRPr lang="en-US"/>
          </a:p>
        </p:txBody>
      </p:sp>
    </p:spTree>
    <p:extLst>
      <p:ext uri="{BB962C8B-B14F-4D97-AF65-F5344CB8AC3E}">
        <p14:creationId xmlns:p14="http://schemas.microsoft.com/office/powerpoint/2010/main" val="180963021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A6FF21-C933-034E-8A18-3B504A3A00D6}" type="slidenum">
              <a:rPr lang="en-US" smtClean="0"/>
              <a:t>29</a:t>
            </a:fld>
            <a:endParaRPr lang="en-US"/>
          </a:p>
        </p:txBody>
      </p:sp>
    </p:spTree>
    <p:extLst>
      <p:ext uri="{BB962C8B-B14F-4D97-AF65-F5344CB8AC3E}">
        <p14:creationId xmlns:p14="http://schemas.microsoft.com/office/powerpoint/2010/main" val="221273695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A6FF21-C933-034E-8A18-3B504A3A00D6}" type="slidenum">
              <a:rPr lang="en-US" smtClean="0"/>
              <a:t>30</a:t>
            </a:fld>
            <a:endParaRPr lang="en-US"/>
          </a:p>
        </p:txBody>
      </p:sp>
    </p:spTree>
    <p:extLst>
      <p:ext uri="{BB962C8B-B14F-4D97-AF65-F5344CB8AC3E}">
        <p14:creationId xmlns:p14="http://schemas.microsoft.com/office/powerpoint/2010/main" val="141246733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A6FF21-C933-034E-8A18-3B504A3A00D6}" type="slidenum">
              <a:rPr lang="en-US" smtClean="0"/>
              <a:t>31</a:t>
            </a:fld>
            <a:endParaRPr lang="en-US"/>
          </a:p>
        </p:txBody>
      </p:sp>
    </p:spTree>
    <p:extLst>
      <p:ext uri="{BB962C8B-B14F-4D97-AF65-F5344CB8AC3E}">
        <p14:creationId xmlns:p14="http://schemas.microsoft.com/office/powerpoint/2010/main" val="182270228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A6FF21-C933-034E-8A18-3B504A3A00D6}" type="slidenum">
              <a:rPr lang="en-US" smtClean="0"/>
              <a:t>32</a:t>
            </a:fld>
            <a:endParaRPr lang="en-US"/>
          </a:p>
        </p:txBody>
      </p:sp>
    </p:spTree>
    <p:extLst>
      <p:ext uri="{BB962C8B-B14F-4D97-AF65-F5344CB8AC3E}">
        <p14:creationId xmlns:p14="http://schemas.microsoft.com/office/powerpoint/2010/main" val="209176192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A6FF21-C933-034E-8A18-3B504A3A00D6}" type="slidenum">
              <a:rPr lang="en-US" smtClean="0"/>
              <a:t>33</a:t>
            </a:fld>
            <a:endParaRPr lang="en-US"/>
          </a:p>
        </p:txBody>
      </p:sp>
    </p:spTree>
    <p:extLst>
      <p:ext uri="{BB962C8B-B14F-4D97-AF65-F5344CB8AC3E}">
        <p14:creationId xmlns:p14="http://schemas.microsoft.com/office/powerpoint/2010/main" val="400170961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A6FF21-C933-034E-8A18-3B504A3A00D6}" type="slidenum">
              <a:rPr lang="en-US" smtClean="0"/>
              <a:t>35</a:t>
            </a:fld>
            <a:endParaRPr lang="en-US"/>
          </a:p>
        </p:txBody>
      </p:sp>
    </p:spTree>
    <p:extLst>
      <p:ext uri="{BB962C8B-B14F-4D97-AF65-F5344CB8AC3E}">
        <p14:creationId xmlns:p14="http://schemas.microsoft.com/office/powerpoint/2010/main" val="215833294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A6FF21-C933-034E-8A18-3B504A3A00D6}" type="slidenum">
              <a:rPr lang="en-US" smtClean="0"/>
              <a:t>36</a:t>
            </a:fld>
            <a:endParaRPr lang="en-US"/>
          </a:p>
        </p:txBody>
      </p:sp>
    </p:spTree>
    <p:extLst>
      <p:ext uri="{BB962C8B-B14F-4D97-AF65-F5344CB8AC3E}">
        <p14:creationId xmlns:p14="http://schemas.microsoft.com/office/powerpoint/2010/main" val="34230251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A6FF21-C933-034E-8A18-3B504A3A00D6}" type="slidenum">
              <a:rPr lang="en-US" smtClean="0"/>
              <a:t>4</a:t>
            </a:fld>
            <a:endParaRPr lang="en-US"/>
          </a:p>
        </p:txBody>
      </p:sp>
    </p:spTree>
    <p:extLst>
      <p:ext uri="{BB962C8B-B14F-4D97-AF65-F5344CB8AC3E}">
        <p14:creationId xmlns:p14="http://schemas.microsoft.com/office/powerpoint/2010/main" val="10789762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A6FF21-C933-034E-8A18-3B504A3A00D6}" type="slidenum">
              <a:rPr lang="en-US" smtClean="0"/>
              <a:t>9</a:t>
            </a:fld>
            <a:endParaRPr lang="en-US"/>
          </a:p>
        </p:txBody>
      </p:sp>
    </p:spTree>
    <p:extLst>
      <p:ext uri="{BB962C8B-B14F-4D97-AF65-F5344CB8AC3E}">
        <p14:creationId xmlns:p14="http://schemas.microsoft.com/office/powerpoint/2010/main" val="41029171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A6FF21-C933-034E-8A18-3B504A3A00D6}" type="slidenum">
              <a:rPr lang="en-US" smtClean="0"/>
              <a:t>10</a:t>
            </a:fld>
            <a:endParaRPr lang="en-US"/>
          </a:p>
        </p:txBody>
      </p:sp>
    </p:spTree>
    <p:extLst>
      <p:ext uri="{BB962C8B-B14F-4D97-AF65-F5344CB8AC3E}">
        <p14:creationId xmlns:p14="http://schemas.microsoft.com/office/powerpoint/2010/main" val="19105330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A6FF21-C933-034E-8A18-3B504A3A00D6}" type="slidenum">
              <a:rPr lang="en-US" smtClean="0"/>
              <a:t>11</a:t>
            </a:fld>
            <a:endParaRPr lang="en-US"/>
          </a:p>
        </p:txBody>
      </p:sp>
    </p:spTree>
    <p:extLst>
      <p:ext uri="{BB962C8B-B14F-4D97-AF65-F5344CB8AC3E}">
        <p14:creationId xmlns:p14="http://schemas.microsoft.com/office/powerpoint/2010/main" val="9809693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A6FF21-C933-034E-8A18-3B504A3A00D6}" type="slidenum">
              <a:rPr lang="en-US" smtClean="0"/>
              <a:t>12</a:t>
            </a:fld>
            <a:endParaRPr lang="en-US"/>
          </a:p>
        </p:txBody>
      </p:sp>
    </p:spTree>
    <p:extLst>
      <p:ext uri="{BB962C8B-B14F-4D97-AF65-F5344CB8AC3E}">
        <p14:creationId xmlns:p14="http://schemas.microsoft.com/office/powerpoint/2010/main" val="22140289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A6FF21-C933-034E-8A18-3B504A3A00D6}" type="slidenum">
              <a:rPr lang="en-US" smtClean="0"/>
              <a:t>14</a:t>
            </a:fld>
            <a:endParaRPr lang="en-US"/>
          </a:p>
        </p:txBody>
      </p:sp>
    </p:spTree>
    <p:extLst>
      <p:ext uri="{BB962C8B-B14F-4D97-AF65-F5344CB8AC3E}">
        <p14:creationId xmlns:p14="http://schemas.microsoft.com/office/powerpoint/2010/main" val="32976821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A6FF21-C933-034E-8A18-3B504A3A00D6}" type="slidenum">
              <a:rPr lang="en-US" smtClean="0"/>
              <a:t>15</a:t>
            </a:fld>
            <a:endParaRPr lang="en-US"/>
          </a:p>
        </p:txBody>
      </p:sp>
    </p:spTree>
    <p:extLst>
      <p:ext uri="{BB962C8B-B14F-4D97-AF65-F5344CB8AC3E}">
        <p14:creationId xmlns:p14="http://schemas.microsoft.com/office/powerpoint/2010/main" val="341629896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7" name="Rectangle 6"/>
          <p:cNvSpPr/>
          <p:nvPr userDrawn="1"/>
        </p:nvSpPr>
        <p:spPr>
          <a:xfrm>
            <a:off x="4147" y="1515014"/>
            <a:ext cx="5910481" cy="4119535"/>
          </a:xfrm>
          <a:prstGeom prst="rect">
            <a:avLst/>
          </a:prstGeom>
          <a:solidFill>
            <a:schemeClr val="bg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7"/>
          <p:cNvSpPr/>
          <p:nvPr userDrawn="1"/>
        </p:nvSpPr>
        <p:spPr>
          <a:xfrm>
            <a:off x="0" y="1493871"/>
            <a:ext cx="5910481" cy="4119535"/>
          </a:xfrm>
          <a:prstGeom prst="rect">
            <a:avLst/>
          </a:prstGeom>
          <a:solidFill>
            <a:schemeClr val="bg1">
              <a:lumMod val="95000"/>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ctrTitle" hasCustomPrompt="1"/>
          </p:nvPr>
        </p:nvSpPr>
        <p:spPr>
          <a:xfrm>
            <a:off x="249807" y="1493871"/>
            <a:ext cx="5660674" cy="4119535"/>
          </a:xfrm>
        </p:spPr>
        <p:txBody>
          <a:bodyPr lIns="457200" tIns="457200" rIns="457200" bIns="457200" anchor="ctr" anchorCtr="0">
            <a:normAutofit/>
          </a:bodyPr>
          <a:lstStyle>
            <a:lvl1pPr>
              <a:lnSpc>
                <a:spcPct val="80000"/>
              </a:lnSpc>
              <a:defRPr sz="5500" cap="all"/>
            </a:lvl1pPr>
          </a:lstStyle>
          <a:p>
            <a:r>
              <a:rPr lang="en-US"/>
              <a:t>CLICK TO EDIT MASTER TITLE STYLE</a:t>
            </a:r>
          </a:p>
        </p:txBody>
      </p:sp>
      <p:pic>
        <p:nvPicPr>
          <p:cNvPr id="12" name="Picture 11" descr="Huron-Logo_2_v0_alt_hrzntl.png"/>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6461367" y="587031"/>
            <a:ext cx="2193823" cy="506366"/>
          </a:xfrm>
          <a:prstGeom prst="rect">
            <a:avLst/>
          </a:prstGeom>
        </p:spPr>
      </p:pic>
      <p:sp>
        <p:nvSpPr>
          <p:cNvPr id="16" name="Text Placeholder 9"/>
          <p:cNvSpPr>
            <a:spLocks noGrp="1"/>
          </p:cNvSpPr>
          <p:nvPr>
            <p:ph type="body" sz="quarter" idx="13" hasCustomPrompt="1"/>
          </p:nvPr>
        </p:nvSpPr>
        <p:spPr>
          <a:xfrm>
            <a:off x="0" y="6505761"/>
            <a:ext cx="2785534" cy="365887"/>
          </a:xfrm>
          <a:solidFill>
            <a:srgbClr val="012D5B"/>
          </a:solidFill>
          <a:ln>
            <a:noFill/>
          </a:ln>
        </p:spPr>
        <p:txBody>
          <a:bodyPr lIns="457200" rIns="457200" anchor="ctr">
            <a:normAutofit/>
          </a:bodyPr>
          <a:lstStyle>
            <a:lvl1pPr marL="0" indent="0">
              <a:buFont typeface="Arial"/>
              <a:buNone/>
              <a:defRPr sz="1200" b="1" baseline="0">
                <a:solidFill>
                  <a:srgbClr val="FFFFFF"/>
                </a:solidFill>
              </a:defRPr>
            </a:lvl1pPr>
          </a:lstStyle>
          <a:p>
            <a:pPr lvl="0"/>
            <a:r>
              <a:rPr lang="en-US"/>
              <a:t>AUTHOR NAME  07.18.16 </a:t>
            </a:r>
          </a:p>
        </p:txBody>
      </p:sp>
      <p:sp>
        <p:nvSpPr>
          <p:cNvPr id="9" name="Footer Placeholder 4"/>
          <p:cNvSpPr>
            <a:spLocks noGrp="1"/>
          </p:cNvSpPr>
          <p:nvPr>
            <p:ph type="ftr" sz="quarter" idx="3"/>
          </p:nvPr>
        </p:nvSpPr>
        <p:spPr>
          <a:xfrm>
            <a:off x="6657975" y="6508524"/>
            <a:ext cx="2486025" cy="363124"/>
          </a:xfrm>
          <a:prstGeom prst="rect">
            <a:avLst/>
          </a:prstGeom>
          <a:solidFill>
            <a:schemeClr val="bg2"/>
          </a:solidFill>
        </p:spPr>
        <p:txBody>
          <a:bodyPr anchor="ctr"/>
          <a:lstStyle>
            <a:lvl1pPr algn="ctr">
              <a:lnSpc>
                <a:spcPct val="100000"/>
              </a:lnSpc>
              <a:defRPr sz="600" b="0" baseline="0">
                <a:solidFill>
                  <a:schemeClr val="tx1"/>
                </a:solidFill>
                <a:latin typeface="Arial"/>
                <a:cs typeface="Arial"/>
              </a:defRPr>
            </a:lvl1pPr>
          </a:lstStyle>
          <a:p>
            <a:r>
              <a:rPr lang="en-US"/>
              <a:t>© 2017 HURON CONSULTING GROUP INC. AND AFFILIATES</a:t>
            </a:r>
          </a:p>
        </p:txBody>
      </p:sp>
    </p:spTree>
    <p:extLst>
      <p:ext uri="{BB962C8B-B14F-4D97-AF65-F5344CB8AC3E}">
        <p14:creationId xmlns:p14="http://schemas.microsoft.com/office/powerpoint/2010/main" val="9975077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Title + Content 4">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256655" y="466924"/>
            <a:ext cx="8646153" cy="2188176"/>
          </a:xfrm>
        </p:spPr>
        <p:txBody>
          <a:bodyPr lIns="91440" tIns="274320" rIns="91440" bIns="91440" anchor="t">
            <a:noAutofit/>
          </a:bodyPr>
          <a:lstStyle>
            <a:lvl1pPr>
              <a:lnSpc>
                <a:spcPct val="80000"/>
              </a:lnSpc>
              <a:defRPr sz="5000" cap="all" baseline="0"/>
            </a:lvl1pPr>
          </a:lstStyle>
          <a:p>
            <a:r>
              <a:rPr lang="en-US"/>
              <a:t>INSANELY AWESOME </a:t>
            </a:r>
            <a:br>
              <a:rPr lang="en-US"/>
            </a:br>
            <a:r>
              <a:rPr lang="en-US"/>
              <a:t>TITLE HERE</a:t>
            </a:r>
          </a:p>
        </p:txBody>
      </p:sp>
      <p:sp>
        <p:nvSpPr>
          <p:cNvPr id="6" name="Slide Number Placeholder 6"/>
          <p:cNvSpPr>
            <a:spLocks noGrp="1"/>
          </p:cNvSpPr>
          <p:nvPr>
            <p:ph type="sldNum" sz="quarter" idx="4"/>
          </p:nvPr>
        </p:nvSpPr>
        <p:spPr>
          <a:xfrm>
            <a:off x="0" y="6493670"/>
            <a:ext cx="365760" cy="364330"/>
          </a:xfrm>
          <a:prstGeom prst="rect">
            <a:avLst/>
          </a:prstGeom>
          <a:solidFill>
            <a:srgbClr val="012D5B"/>
          </a:solidFill>
          <a:ln>
            <a:noFill/>
          </a:ln>
        </p:spPr>
        <p:txBody>
          <a:bodyPr anchor="ctr"/>
          <a:lstStyle>
            <a:lvl1pPr algn="ctr">
              <a:defRPr sz="1000" b="1">
                <a:solidFill>
                  <a:srgbClr val="FFFFFF"/>
                </a:solidFill>
              </a:defRPr>
            </a:lvl1pPr>
          </a:lstStyle>
          <a:p>
            <a:fld id="{B28838BE-5EAD-434C-B290-9193BA76332A}" type="slidenum">
              <a:rPr lang="en-US" smtClean="0"/>
              <a:pPr/>
              <a:t>‹#›</a:t>
            </a:fld>
            <a:endParaRPr lang="en-US"/>
          </a:p>
        </p:txBody>
      </p:sp>
      <p:pic>
        <p:nvPicPr>
          <p:cNvPr id="10" name="Picture 9" descr="Huron-Logo_CMYK_hero_vert_060716.png"/>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7680099" y="6559315"/>
            <a:ext cx="1143000" cy="238760"/>
          </a:xfrm>
          <a:prstGeom prst="rect">
            <a:avLst/>
          </a:prstGeom>
        </p:spPr>
      </p:pic>
      <p:sp>
        <p:nvSpPr>
          <p:cNvPr id="11" name="Text Placeholder 3"/>
          <p:cNvSpPr>
            <a:spLocks noGrp="1"/>
          </p:cNvSpPr>
          <p:nvPr>
            <p:ph type="body" sz="quarter" idx="14" hasCustomPrompt="1"/>
          </p:nvPr>
        </p:nvSpPr>
        <p:spPr>
          <a:xfrm>
            <a:off x="2809874" y="6494876"/>
            <a:ext cx="2669015" cy="363124"/>
          </a:xfrm>
        </p:spPr>
        <p:txBody>
          <a:bodyPr anchor="ctr">
            <a:normAutofit/>
          </a:bodyPr>
          <a:lstStyle>
            <a:lvl1pPr marL="0" marR="0" indent="0" algn="l" defTabSz="457200" rtl="0" eaLnBrk="1" fontAlgn="auto" latinLnBrk="0" hangingPunct="1">
              <a:lnSpc>
                <a:spcPct val="90000"/>
              </a:lnSpc>
              <a:spcBef>
                <a:spcPts val="0"/>
              </a:spcBef>
              <a:spcAft>
                <a:spcPts val="0"/>
              </a:spcAft>
              <a:buClrTx/>
              <a:buSzTx/>
              <a:buFont typeface="Arial"/>
              <a:buNone/>
              <a:tabLst/>
              <a:defRPr sz="600" baseline="0">
                <a:solidFill>
                  <a:srgbClr val="000000"/>
                </a:solidFill>
              </a:defRPr>
            </a:lvl1pPr>
          </a:lstStyle>
          <a:p>
            <a:pPr lvl="0"/>
            <a:r>
              <a:rPr lang="en-US"/>
              <a:t>1  Footnote goes here</a:t>
            </a:r>
          </a:p>
          <a:p>
            <a:pPr lvl="0"/>
            <a:r>
              <a:rPr lang="en-US"/>
              <a:t>2  Footnote goes here</a:t>
            </a:r>
          </a:p>
          <a:p>
            <a:pPr lvl="0"/>
            <a:r>
              <a:rPr lang="en-US"/>
              <a:t>3  Footnote goes here</a:t>
            </a:r>
          </a:p>
        </p:txBody>
      </p:sp>
      <p:sp>
        <p:nvSpPr>
          <p:cNvPr id="9" name="Footer Placeholder 4"/>
          <p:cNvSpPr>
            <a:spLocks noGrp="1"/>
          </p:cNvSpPr>
          <p:nvPr>
            <p:ph type="ftr" sz="quarter" idx="3"/>
          </p:nvPr>
        </p:nvSpPr>
        <p:spPr>
          <a:xfrm>
            <a:off x="431279" y="6494876"/>
            <a:ext cx="2378595" cy="363124"/>
          </a:xfrm>
          <a:prstGeom prst="rect">
            <a:avLst/>
          </a:prstGeom>
          <a:solidFill>
            <a:schemeClr val="bg2"/>
          </a:solidFill>
        </p:spPr>
        <p:txBody>
          <a:bodyPr anchor="ctr"/>
          <a:lstStyle>
            <a:lvl1pPr algn="ctr">
              <a:lnSpc>
                <a:spcPct val="100000"/>
              </a:lnSpc>
              <a:defRPr sz="600" b="0" baseline="0">
                <a:solidFill>
                  <a:schemeClr val="tx1"/>
                </a:solidFill>
                <a:latin typeface="Arial"/>
                <a:cs typeface="Arial"/>
              </a:defRPr>
            </a:lvl1pPr>
          </a:lstStyle>
          <a:p>
            <a:r>
              <a:rPr lang="en-US"/>
              <a:t>© 2017 HURON CONSULTING GROUP INC. AND AFFILIATES</a:t>
            </a:r>
          </a:p>
        </p:txBody>
      </p:sp>
    </p:spTree>
    <p:extLst>
      <p:ext uri="{BB962C8B-B14F-4D97-AF65-F5344CB8AC3E}">
        <p14:creationId xmlns:p14="http://schemas.microsoft.com/office/powerpoint/2010/main" val="41703330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Title + Content 5">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256655" y="466924"/>
            <a:ext cx="5222235" cy="2188176"/>
          </a:xfrm>
        </p:spPr>
        <p:txBody>
          <a:bodyPr lIns="91440" tIns="274320" rIns="91440" bIns="91440" anchor="t">
            <a:noAutofit/>
          </a:bodyPr>
          <a:lstStyle>
            <a:lvl1pPr>
              <a:lnSpc>
                <a:spcPct val="80000"/>
              </a:lnSpc>
              <a:defRPr sz="5000" cap="all" baseline="0"/>
            </a:lvl1pPr>
          </a:lstStyle>
          <a:p>
            <a:r>
              <a:rPr lang="en-US"/>
              <a:t>INSANELY AWESOME </a:t>
            </a:r>
            <a:br>
              <a:rPr lang="en-US"/>
            </a:br>
            <a:r>
              <a:rPr lang="en-US"/>
              <a:t>TITLE HERE</a:t>
            </a:r>
          </a:p>
        </p:txBody>
      </p:sp>
      <p:sp>
        <p:nvSpPr>
          <p:cNvPr id="7" name="Slide Number Placeholder 6"/>
          <p:cNvSpPr>
            <a:spLocks noGrp="1"/>
          </p:cNvSpPr>
          <p:nvPr>
            <p:ph type="sldNum" sz="quarter" idx="4"/>
          </p:nvPr>
        </p:nvSpPr>
        <p:spPr>
          <a:xfrm>
            <a:off x="0" y="6493670"/>
            <a:ext cx="365760" cy="364330"/>
          </a:xfrm>
          <a:prstGeom prst="rect">
            <a:avLst/>
          </a:prstGeom>
          <a:solidFill>
            <a:srgbClr val="012D5B"/>
          </a:solidFill>
          <a:ln>
            <a:noFill/>
          </a:ln>
        </p:spPr>
        <p:txBody>
          <a:bodyPr anchor="ctr"/>
          <a:lstStyle>
            <a:lvl1pPr algn="ctr">
              <a:defRPr sz="1000" b="1">
                <a:solidFill>
                  <a:srgbClr val="FFFFFF"/>
                </a:solidFill>
              </a:defRPr>
            </a:lvl1pPr>
          </a:lstStyle>
          <a:p>
            <a:fld id="{B28838BE-5EAD-434C-B290-9193BA76332A}" type="slidenum">
              <a:rPr lang="en-US" smtClean="0"/>
              <a:pPr/>
              <a:t>‹#›</a:t>
            </a:fld>
            <a:endParaRPr lang="en-US"/>
          </a:p>
        </p:txBody>
      </p:sp>
      <p:sp>
        <p:nvSpPr>
          <p:cNvPr id="11" name="Picture Placeholder 4"/>
          <p:cNvSpPr>
            <a:spLocks noGrp="1"/>
          </p:cNvSpPr>
          <p:nvPr>
            <p:ph type="pic" sz="quarter" idx="15" hasCustomPrompt="1"/>
          </p:nvPr>
        </p:nvSpPr>
        <p:spPr>
          <a:xfrm>
            <a:off x="5851525" y="0"/>
            <a:ext cx="3292475" cy="6858000"/>
          </a:xfrm>
          <a:solidFill>
            <a:srgbClr val="012D5B"/>
          </a:solidFill>
        </p:spPr>
        <p:txBody>
          <a:bodyPr anchor="ctr"/>
          <a:lstStyle>
            <a:lvl1pPr marL="0" indent="0" algn="ctr">
              <a:buNone/>
              <a:defRPr b="1" baseline="0"/>
            </a:lvl1pPr>
          </a:lstStyle>
          <a:p>
            <a:r>
              <a:rPr lang="en-US"/>
              <a:t>IMAGE PLACEHOLDER</a:t>
            </a:r>
          </a:p>
        </p:txBody>
      </p:sp>
      <p:pic>
        <p:nvPicPr>
          <p:cNvPr id="10" name="Picture 9" descr="Huron-Logo_CMYK_hero_vert_060716_white.png"/>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7680099" y="6559315"/>
            <a:ext cx="1143000" cy="238760"/>
          </a:xfrm>
          <a:prstGeom prst="rect">
            <a:avLst/>
          </a:prstGeom>
        </p:spPr>
      </p:pic>
      <p:sp>
        <p:nvSpPr>
          <p:cNvPr id="12" name="Text Placeholder 3"/>
          <p:cNvSpPr>
            <a:spLocks noGrp="1"/>
          </p:cNvSpPr>
          <p:nvPr>
            <p:ph type="body" sz="quarter" idx="14" hasCustomPrompt="1"/>
          </p:nvPr>
        </p:nvSpPr>
        <p:spPr>
          <a:xfrm>
            <a:off x="2809874" y="6494876"/>
            <a:ext cx="2669015" cy="363124"/>
          </a:xfrm>
        </p:spPr>
        <p:txBody>
          <a:bodyPr anchor="ctr">
            <a:normAutofit/>
          </a:bodyPr>
          <a:lstStyle>
            <a:lvl1pPr marL="0" marR="0" indent="0" algn="l" defTabSz="457200" rtl="0" eaLnBrk="1" fontAlgn="auto" latinLnBrk="0" hangingPunct="1">
              <a:lnSpc>
                <a:spcPct val="90000"/>
              </a:lnSpc>
              <a:spcBef>
                <a:spcPts val="0"/>
              </a:spcBef>
              <a:spcAft>
                <a:spcPts val="0"/>
              </a:spcAft>
              <a:buClrTx/>
              <a:buSzTx/>
              <a:buFont typeface="Arial"/>
              <a:buNone/>
              <a:tabLst/>
              <a:defRPr sz="600" baseline="0">
                <a:solidFill>
                  <a:srgbClr val="000000"/>
                </a:solidFill>
              </a:defRPr>
            </a:lvl1pPr>
          </a:lstStyle>
          <a:p>
            <a:pPr lvl="0"/>
            <a:r>
              <a:rPr lang="en-US"/>
              <a:t>1  Footnote goes here</a:t>
            </a:r>
          </a:p>
          <a:p>
            <a:pPr lvl="0"/>
            <a:r>
              <a:rPr lang="en-US"/>
              <a:t>2  Footnote goes here</a:t>
            </a:r>
          </a:p>
          <a:p>
            <a:pPr lvl="0"/>
            <a:r>
              <a:rPr lang="en-US"/>
              <a:t>3  Footnote goes here</a:t>
            </a:r>
          </a:p>
        </p:txBody>
      </p:sp>
      <p:sp>
        <p:nvSpPr>
          <p:cNvPr id="13" name="Footer Placeholder 4"/>
          <p:cNvSpPr>
            <a:spLocks noGrp="1"/>
          </p:cNvSpPr>
          <p:nvPr>
            <p:ph type="ftr" sz="quarter" idx="3"/>
          </p:nvPr>
        </p:nvSpPr>
        <p:spPr>
          <a:xfrm>
            <a:off x="431279" y="6494876"/>
            <a:ext cx="2378595" cy="363124"/>
          </a:xfrm>
          <a:prstGeom prst="rect">
            <a:avLst/>
          </a:prstGeom>
          <a:solidFill>
            <a:schemeClr val="bg2"/>
          </a:solidFill>
        </p:spPr>
        <p:txBody>
          <a:bodyPr anchor="ctr"/>
          <a:lstStyle>
            <a:lvl1pPr algn="ctr">
              <a:lnSpc>
                <a:spcPct val="100000"/>
              </a:lnSpc>
              <a:defRPr sz="600" b="0" baseline="0">
                <a:solidFill>
                  <a:schemeClr val="tx1"/>
                </a:solidFill>
                <a:latin typeface="Arial"/>
                <a:cs typeface="Arial"/>
              </a:defRPr>
            </a:lvl1pPr>
          </a:lstStyle>
          <a:p>
            <a:r>
              <a:rPr lang="en-US"/>
              <a:t>© 2017 HURON CONSULTING GROUP INC. AND AFFILIATES</a:t>
            </a:r>
          </a:p>
        </p:txBody>
      </p:sp>
    </p:spTree>
    <p:extLst>
      <p:ext uri="{BB962C8B-B14F-4D97-AF65-F5344CB8AC3E}">
        <p14:creationId xmlns:p14="http://schemas.microsoft.com/office/powerpoint/2010/main" val="38348723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Single-Column Layout">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256655" y="466924"/>
            <a:ext cx="8646154" cy="2188176"/>
          </a:xfrm>
        </p:spPr>
        <p:txBody>
          <a:bodyPr lIns="91440" tIns="274320" rIns="91440" bIns="91440" anchor="t">
            <a:noAutofit/>
          </a:bodyPr>
          <a:lstStyle>
            <a:lvl1pPr>
              <a:lnSpc>
                <a:spcPct val="80000"/>
              </a:lnSpc>
              <a:defRPr sz="5000" cap="all" baseline="0"/>
            </a:lvl1pPr>
          </a:lstStyle>
          <a:p>
            <a:r>
              <a:rPr lang="en-US"/>
              <a:t>INSANELY AWESOME </a:t>
            </a:r>
            <a:br>
              <a:rPr lang="en-US"/>
            </a:br>
            <a:r>
              <a:rPr lang="en-US"/>
              <a:t>TITLE HERE</a:t>
            </a:r>
          </a:p>
        </p:txBody>
      </p:sp>
      <p:sp>
        <p:nvSpPr>
          <p:cNvPr id="10" name="Slide Number Placeholder 6"/>
          <p:cNvSpPr>
            <a:spLocks noGrp="1"/>
          </p:cNvSpPr>
          <p:nvPr>
            <p:ph type="sldNum" sz="quarter" idx="4"/>
          </p:nvPr>
        </p:nvSpPr>
        <p:spPr>
          <a:xfrm>
            <a:off x="0" y="6493670"/>
            <a:ext cx="402336" cy="364330"/>
          </a:xfrm>
          <a:prstGeom prst="rect">
            <a:avLst/>
          </a:prstGeom>
          <a:solidFill>
            <a:srgbClr val="012D5B"/>
          </a:solidFill>
          <a:ln>
            <a:noFill/>
          </a:ln>
        </p:spPr>
        <p:txBody>
          <a:bodyPr anchor="ctr"/>
          <a:lstStyle>
            <a:lvl1pPr algn="ctr">
              <a:defRPr sz="1000" b="1">
                <a:solidFill>
                  <a:srgbClr val="FFFFFF"/>
                </a:solidFill>
              </a:defRPr>
            </a:lvl1pPr>
          </a:lstStyle>
          <a:p>
            <a:fld id="{B28838BE-5EAD-434C-B290-9193BA76332A}" type="slidenum">
              <a:rPr lang="en-US" smtClean="0"/>
              <a:pPr/>
              <a:t>‹#›</a:t>
            </a:fld>
            <a:endParaRPr lang="en-US"/>
          </a:p>
        </p:txBody>
      </p:sp>
      <p:pic>
        <p:nvPicPr>
          <p:cNvPr id="7" name="Picture 6" descr="Huron-Logo_CMYK_hero_vert_060716.png"/>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7680099" y="6559315"/>
            <a:ext cx="1143000" cy="238760"/>
          </a:xfrm>
          <a:prstGeom prst="rect">
            <a:avLst/>
          </a:prstGeom>
        </p:spPr>
      </p:pic>
      <p:sp>
        <p:nvSpPr>
          <p:cNvPr id="12" name="Text Placeholder 3"/>
          <p:cNvSpPr>
            <a:spLocks noGrp="1"/>
          </p:cNvSpPr>
          <p:nvPr>
            <p:ph type="body" sz="quarter" idx="14" hasCustomPrompt="1"/>
          </p:nvPr>
        </p:nvSpPr>
        <p:spPr>
          <a:xfrm>
            <a:off x="2809874" y="6494876"/>
            <a:ext cx="2669015" cy="363124"/>
          </a:xfrm>
        </p:spPr>
        <p:txBody>
          <a:bodyPr anchor="ctr">
            <a:normAutofit/>
          </a:bodyPr>
          <a:lstStyle>
            <a:lvl1pPr marL="0" marR="0" indent="0" algn="l" defTabSz="457200" rtl="0" eaLnBrk="1" fontAlgn="auto" latinLnBrk="0" hangingPunct="1">
              <a:lnSpc>
                <a:spcPct val="90000"/>
              </a:lnSpc>
              <a:spcBef>
                <a:spcPts val="0"/>
              </a:spcBef>
              <a:spcAft>
                <a:spcPts val="0"/>
              </a:spcAft>
              <a:buClrTx/>
              <a:buSzTx/>
              <a:buFont typeface="Arial"/>
              <a:buNone/>
              <a:tabLst/>
              <a:defRPr sz="600" baseline="0">
                <a:solidFill>
                  <a:srgbClr val="000000"/>
                </a:solidFill>
              </a:defRPr>
            </a:lvl1pPr>
          </a:lstStyle>
          <a:p>
            <a:pPr lvl="0"/>
            <a:r>
              <a:rPr lang="en-US"/>
              <a:t>1  Footnote goes here</a:t>
            </a:r>
          </a:p>
          <a:p>
            <a:pPr lvl="0"/>
            <a:r>
              <a:rPr lang="en-US"/>
              <a:t>2  Footnote goes here</a:t>
            </a:r>
          </a:p>
          <a:p>
            <a:pPr lvl="0"/>
            <a:r>
              <a:rPr lang="en-US"/>
              <a:t>3  Footnote goes here</a:t>
            </a:r>
          </a:p>
        </p:txBody>
      </p:sp>
      <p:sp>
        <p:nvSpPr>
          <p:cNvPr id="4" name="Text Placeholder 3"/>
          <p:cNvSpPr>
            <a:spLocks noGrp="1"/>
          </p:cNvSpPr>
          <p:nvPr>
            <p:ph type="body" sz="quarter" idx="15"/>
          </p:nvPr>
        </p:nvSpPr>
        <p:spPr>
          <a:xfrm>
            <a:off x="257175" y="2655888"/>
            <a:ext cx="8645525" cy="3838575"/>
          </a:xfrm>
        </p:spPr>
        <p:txBody>
          <a:bodyPr/>
          <a:lstStyle>
            <a:lvl1pPr>
              <a:defRPr sz="1400"/>
            </a:lvl1pPr>
            <a:lvl2pPr>
              <a:defRPr sz="1400"/>
            </a:lvl2pPr>
            <a:lvl3pPr>
              <a:defRPr sz="1400"/>
            </a:lvl3pPr>
            <a:lvl4pPr>
              <a:defRPr sz="1400"/>
            </a:lvl4pPr>
            <a:lvl5pPr marL="1255713" indent="-231775">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4"/>
          <p:cNvSpPr>
            <a:spLocks noGrp="1"/>
          </p:cNvSpPr>
          <p:nvPr>
            <p:ph type="ftr" sz="quarter" idx="3"/>
          </p:nvPr>
        </p:nvSpPr>
        <p:spPr>
          <a:xfrm>
            <a:off x="431279" y="6494876"/>
            <a:ext cx="2378595" cy="363124"/>
          </a:xfrm>
          <a:prstGeom prst="rect">
            <a:avLst/>
          </a:prstGeom>
          <a:solidFill>
            <a:schemeClr val="bg2"/>
          </a:solidFill>
        </p:spPr>
        <p:txBody>
          <a:bodyPr anchor="ctr"/>
          <a:lstStyle>
            <a:lvl1pPr algn="ctr">
              <a:lnSpc>
                <a:spcPct val="100000"/>
              </a:lnSpc>
              <a:defRPr sz="600" b="0" baseline="0">
                <a:solidFill>
                  <a:schemeClr val="tx1"/>
                </a:solidFill>
                <a:latin typeface="Arial"/>
                <a:cs typeface="Arial"/>
              </a:defRPr>
            </a:lvl1pPr>
          </a:lstStyle>
          <a:p>
            <a:r>
              <a:rPr lang="en-US"/>
              <a:t>© 2019 HURON CONSULTING GROUP INC. AND AFFILIATES</a:t>
            </a:r>
          </a:p>
        </p:txBody>
      </p:sp>
    </p:spTree>
    <p:extLst>
      <p:ext uri="{BB962C8B-B14F-4D97-AF65-F5344CB8AC3E}">
        <p14:creationId xmlns:p14="http://schemas.microsoft.com/office/powerpoint/2010/main" val="31086247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Single-Column + Subhead">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256655" y="466924"/>
            <a:ext cx="8646154" cy="1970901"/>
          </a:xfrm>
        </p:spPr>
        <p:txBody>
          <a:bodyPr lIns="91440" tIns="274320" rIns="91440" bIns="91440" anchor="t">
            <a:noAutofit/>
          </a:bodyPr>
          <a:lstStyle>
            <a:lvl1pPr>
              <a:lnSpc>
                <a:spcPct val="80000"/>
              </a:lnSpc>
              <a:defRPr sz="5000" cap="all" baseline="0"/>
            </a:lvl1pPr>
          </a:lstStyle>
          <a:p>
            <a:r>
              <a:rPr lang="en-US"/>
              <a:t>INSANELY AWESOME </a:t>
            </a:r>
            <a:br>
              <a:rPr lang="en-US"/>
            </a:br>
            <a:r>
              <a:rPr lang="en-US"/>
              <a:t>TITLE HERE</a:t>
            </a:r>
          </a:p>
        </p:txBody>
      </p:sp>
      <p:sp>
        <p:nvSpPr>
          <p:cNvPr id="10" name="Slide Number Placeholder 6"/>
          <p:cNvSpPr>
            <a:spLocks noGrp="1"/>
          </p:cNvSpPr>
          <p:nvPr>
            <p:ph type="sldNum" sz="quarter" idx="4"/>
          </p:nvPr>
        </p:nvSpPr>
        <p:spPr>
          <a:xfrm>
            <a:off x="0" y="6493670"/>
            <a:ext cx="365760" cy="364330"/>
          </a:xfrm>
          <a:prstGeom prst="rect">
            <a:avLst/>
          </a:prstGeom>
          <a:solidFill>
            <a:srgbClr val="012D5B"/>
          </a:solidFill>
          <a:ln>
            <a:noFill/>
          </a:ln>
        </p:spPr>
        <p:txBody>
          <a:bodyPr anchor="ctr"/>
          <a:lstStyle>
            <a:lvl1pPr algn="ctr">
              <a:defRPr sz="1000" b="1">
                <a:solidFill>
                  <a:srgbClr val="FFFFFF"/>
                </a:solidFill>
              </a:defRPr>
            </a:lvl1pPr>
          </a:lstStyle>
          <a:p>
            <a:fld id="{B28838BE-5EAD-434C-B290-9193BA76332A}" type="slidenum">
              <a:rPr lang="en-US" smtClean="0"/>
              <a:pPr/>
              <a:t>‹#›</a:t>
            </a:fld>
            <a:endParaRPr lang="en-US"/>
          </a:p>
        </p:txBody>
      </p:sp>
      <p:sp>
        <p:nvSpPr>
          <p:cNvPr id="7" name="Text Placeholder 3"/>
          <p:cNvSpPr>
            <a:spLocks noGrp="1"/>
          </p:cNvSpPr>
          <p:nvPr>
            <p:ph type="body" sz="quarter" idx="15" hasCustomPrompt="1"/>
          </p:nvPr>
        </p:nvSpPr>
        <p:spPr>
          <a:xfrm>
            <a:off x="256655" y="2437825"/>
            <a:ext cx="8646154" cy="686165"/>
          </a:xfrm>
        </p:spPr>
        <p:txBody>
          <a:bodyPr anchor="ctr">
            <a:noAutofit/>
          </a:bodyPr>
          <a:lstStyle>
            <a:lvl1pPr marL="0" indent="0">
              <a:buNone/>
              <a:defRPr sz="1600" b="1" cap="all">
                <a:solidFill>
                  <a:schemeClr val="accent2"/>
                </a:solidFill>
                <a:latin typeface="Arial Narrow"/>
                <a:cs typeface="Arial Narrow"/>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a:t>
            </a:r>
          </a:p>
        </p:txBody>
      </p:sp>
      <p:cxnSp>
        <p:nvCxnSpPr>
          <p:cNvPr id="12" name="Straight Connector 11"/>
          <p:cNvCxnSpPr/>
          <p:nvPr userDrawn="1"/>
        </p:nvCxnSpPr>
        <p:spPr>
          <a:xfrm>
            <a:off x="257617" y="2437825"/>
            <a:ext cx="8644864" cy="0"/>
          </a:xfrm>
          <a:prstGeom prst="line">
            <a:avLst/>
          </a:prstGeom>
          <a:ln w="6350" cmpd="sng"/>
          <a:effectLst/>
        </p:spPr>
        <p:style>
          <a:lnRef idx="2">
            <a:schemeClr val="accent1"/>
          </a:lnRef>
          <a:fillRef idx="0">
            <a:schemeClr val="accent1"/>
          </a:fillRef>
          <a:effectRef idx="1">
            <a:schemeClr val="accent1"/>
          </a:effectRef>
          <a:fontRef idx="minor">
            <a:schemeClr val="tx1"/>
          </a:fontRef>
        </p:style>
      </p:cxnSp>
      <p:pic>
        <p:nvPicPr>
          <p:cNvPr id="13" name="Picture 12" descr="Huron-Logo_CMYK_hero_vert_060716.png"/>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7680099" y="6559315"/>
            <a:ext cx="1143000" cy="238760"/>
          </a:xfrm>
          <a:prstGeom prst="rect">
            <a:avLst/>
          </a:prstGeom>
        </p:spPr>
      </p:pic>
      <p:sp>
        <p:nvSpPr>
          <p:cNvPr id="14" name="Text Placeholder 3"/>
          <p:cNvSpPr>
            <a:spLocks noGrp="1"/>
          </p:cNvSpPr>
          <p:nvPr>
            <p:ph type="body" sz="quarter" idx="14" hasCustomPrompt="1"/>
          </p:nvPr>
        </p:nvSpPr>
        <p:spPr>
          <a:xfrm>
            <a:off x="2809874" y="6494876"/>
            <a:ext cx="2669015" cy="363124"/>
          </a:xfrm>
        </p:spPr>
        <p:txBody>
          <a:bodyPr anchor="ctr">
            <a:normAutofit/>
          </a:bodyPr>
          <a:lstStyle>
            <a:lvl1pPr marL="0" marR="0" indent="0" algn="l" defTabSz="457200" rtl="0" eaLnBrk="1" fontAlgn="auto" latinLnBrk="0" hangingPunct="1">
              <a:lnSpc>
                <a:spcPct val="90000"/>
              </a:lnSpc>
              <a:spcBef>
                <a:spcPts val="0"/>
              </a:spcBef>
              <a:spcAft>
                <a:spcPts val="0"/>
              </a:spcAft>
              <a:buClrTx/>
              <a:buSzTx/>
              <a:buFont typeface="Arial"/>
              <a:buNone/>
              <a:tabLst/>
              <a:defRPr sz="600" baseline="0">
                <a:solidFill>
                  <a:srgbClr val="000000"/>
                </a:solidFill>
              </a:defRPr>
            </a:lvl1pPr>
          </a:lstStyle>
          <a:p>
            <a:pPr lvl="0"/>
            <a:r>
              <a:rPr lang="en-US"/>
              <a:t>1  Footnote goes here</a:t>
            </a:r>
          </a:p>
          <a:p>
            <a:pPr lvl="0"/>
            <a:r>
              <a:rPr lang="en-US"/>
              <a:t>2  Footnote goes here</a:t>
            </a:r>
          </a:p>
          <a:p>
            <a:pPr lvl="0"/>
            <a:r>
              <a:rPr lang="en-US"/>
              <a:t>3  Footnote goes here</a:t>
            </a:r>
          </a:p>
        </p:txBody>
      </p:sp>
      <p:sp>
        <p:nvSpPr>
          <p:cNvPr id="4" name="Text Placeholder 3"/>
          <p:cNvSpPr>
            <a:spLocks noGrp="1"/>
          </p:cNvSpPr>
          <p:nvPr>
            <p:ph type="body" sz="quarter" idx="16"/>
          </p:nvPr>
        </p:nvSpPr>
        <p:spPr>
          <a:xfrm>
            <a:off x="257175" y="3124200"/>
            <a:ext cx="8645525" cy="3370676"/>
          </a:xfrm>
        </p:spPr>
        <p:txBody>
          <a:bodyPr/>
          <a:lstStyle>
            <a:lvl1pPr>
              <a:defRPr sz="1400"/>
            </a:lvl1pPr>
            <a:lvl2pPr>
              <a:defRPr sz="1400"/>
            </a:lvl2pPr>
            <a:lvl3pPr>
              <a:defRPr sz="1400"/>
            </a:lvl3pPr>
            <a:lvl4pPr>
              <a:defRPr sz="1400"/>
            </a:lvl4pPr>
            <a:lvl5pPr marL="1255713" indent="-231775">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Footer Placeholder 4"/>
          <p:cNvSpPr>
            <a:spLocks noGrp="1"/>
          </p:cNvSpPr>
          <p:nvPr>
            <p:ph type="ftr" sz="quarter" idx="3"/>
          </p:nvPr>
        </p:nvSpPr>
        <p:spPr>
          <a:xfrm>
            <a:off x="431279" y="6494876"/>
            <a:ext cx="2378595" cy="363124"/>
          </a:xfrm>
          <a:prstGeom prst="rect">
            <a:avLst/>
          </a:prstGeom>
          <a:solidFill>
            <a:schemeClr val="bg2"/>
          </a:solidFill>
        </p:spPr>
        <p:txBody>
          <a:bodyPr anchor="ctr"/>
          <a:lstStyle>
            <a:lvl1pPr algn="ctr">
              <a:lnSpc>
                <a:spcPct val="100000"/>
              </a:lnSpc>
              <a:defRPr sz="600" b="0" baseline="0">
                <a:solidFill>
                  <a:schemeClr val="tx1"/>
                </a:solidFill>
                <a:latin typeface="Arial"/>
                <a:cs typeface="Arial"/>
              </a:defRPr>
            </a:lvl1pPr>
          </a:lstStyle>
          <a:p>
            <a:r>
              <a:rPr lang="en-US"/>
              <a:t>© 2017 HURON CONSULTING GROUP INC. AND AFFILIATES</a:t>
            </a:r>
          </a:p>
        </p:txBody>
      </p:sp>
    </p:spTree>
    <p:extLst>
      <p:ext uri="{BB962C8B-B14F-4D97-AF65-F5344CB8AC3E}">
        <p14:creationId xmlns:p14="http://schemas.microsoft.com/office/powerpoint/2010/main" val="41314473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Single-Column + Small Header">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256655" y="466924"/>
            <a:ext cx="8646154" cy="1172646"/>
          </a:xfrm>
        </p:spPr>
        <p:txBody>
          <a:bodyPr lIns="91440" tIns="91440" rIns="91440" bIns="91440" anchor="ctr">
            <a:noAutofit/>
          </a:bodyPr>
          <a:lstStyle>
            <a:lvl1pPr>
              <a:lnSpc>
                <a:spcPct val="80000"/>
              </a:lnSpc>
              <a:defRPr sz="3500" cap="all" baseline="0"/>
            </a:lvl1pPr>
          </a:lstStyle>
          <a:p>
            <a:r>
              <a:rPr lang="en-US"/>
              <a:t>INSANELY AWESOME small TITLE HERE</a:t>
            </a:r>
          </a:p>
        </p:txBody>
      </p:sp>
      <p:sp>
        <p:nvSpPr>
          <p:cNvPr id="10" name="Slide Number Placeholder 6"/>
          <p:cNvSpPr>
            <a:spLocks noGrp="1"/>
          </p:cNvSpPr>
          <p:nvPr>
            <p:ph type="sldNum" sz="quarter" idx="4"/>
          </p:nvPr>
        </p:nvSpPr>
        <p:spPr>
          <a:xfrm>
            <a:off x="0" y="6493670"/>
            <a:ext cx="365760" cy="364330"/>
          </a:xfrm>
          <a:prstGeom prst="rect">
            <a:avLst/>
          </a:prstGeom>
          <a:solidFill>
            <a:srgbClr val="012D5B"/>
          </a:solidFill>
          <a:ln>
            <a:noFill/>
          </a:ln>
        </p:spPr>
        <p:txBody>
          <a:bodyPr anchor="ctr"/>
          <a:lstStyle>
            <a:lvl1pPr algn="ctr">
              <a:defRPr sz="1000" b="1">
                <a:solidFill>
                  <a:srgbClr val="FFFFFF"/>
                </a:solidFill>
              </a:defRPr>
            </a:lvl1pPr>
          </a:lstStyle>
          <a:p>
            <a:fld id="{B28838BE-5EAD-434C-B290-9193BA76332A}" type="slidenum">
              <a:rPr lang="en-US" smtClean="0"/>
              <a:pPr/>
              <a:t>‹#›</a:t>
            </a:fld>
            <a:endParaRPr lang="en-US"/>
          </a:p>
        </p:txBody>
      </p:sp>
      <p:pic>
        <p:nvPicPr>
          <p:cNvPr id="13" name="Picture 12" descr="Huron-Logo_CMYK_hero_vert_060716.png"/>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7680099" y="6559315"/>
            <a:ext cx="1143000" cy="238760"/>
          </a:xfrm>
          <a:prstGeom prst="rect">
            <a:avLst/>
          </a:prstGeom>
        </p:spPr>
      </p:pic>
      <p:sp>
        <p:nvSpPr>
          <p:cNvPr id="12" name="Text Placeholder 3"/>
          <p:cNvSpPr>
            <a:spLocks noGrp="1"/>
          </p:cNvSpPr>
          <p:nvPr>
            <p:ph type="body" sz="quarter" idx="14" hasCustomPrompt="1"/>
          </p:nvPr>
        </p:nvSpPr>
        <p:spPr>
          <a:xfrm>
            <a:off x="2809874" y="6494876"/>
            <a:ext cx="2669015" cy="363124"/>
          </a:xfrm>
        </p:spPr>
        <p:txBody>
          <a:bodyPr anchor="ctr">
            <a:normAutofit/>
          </a:bodyPr>
          <a:lstStyle>
            <a:lvl1pPr marL="0" marR="0" indent="0" algn="l" defTabSz="457200" rtl="0" eaLnBrk="1" fontAlgn="auto" latinLnBrk="0" hangingPunct="1">
              <a:lnSpc>
                <a:spcPct val="90000"/>
              </a:lnSpc>
              <a:spcBef>
                <a:spcPts val="0"/>
              </a:spcBef>
              <a:spcAft>
                <a:spcPts val="0"/>
              </a:spcAft>
              <a:buClrTx/>
              <a:buSzTx/>
              <a:buFont typeface="Arial"/>
              <a:buNone/>
              <a:tabLst/>
              <a:defRPr sz="600" baseline="0">
                <a:solidFill>
                  <a:srgbClr val="000000"/>
                </a:solidFill>
              </a:defRPr>
            </a:lvl1pPr>
          </a:lstStyle>
          <a:p>
            <a:pPr lvl="0"/>
            <a:r>
              <a:rPr lang="en-US"/>
              <a:t>1  Footnote goes here</a:t>
            </a:r>
          </a:p>
          <a:p>
            <a:pPr lvl="0"/>
            <a:r>
              <a:rPr lang="en-US"/>
              <a:t>2  Footnote goes here</a:t>
            </a:r>
          </a:p>
          <a:p>
            <a:pPr lvl="0"/>
            <a:r>
              <a:rPr lang="en-US"/>
              <a:t>3  Footnote goes here</a:t>
            </a:r>
          </a:p>
        </p:txBody>
      </p:sp>
      <p:sp>
        <p:nvSpPr>
          <p:cNvPr id="8" name="Text Placeholder 3"/>
          <p:cNvSpPr>
            <a:spLocks noGrp="1"/>
          </p:cNvSpPr>
          <p:nvPr>
            <p:ph type="body" sz="quarter" idx="16"/>
          </p:nvPr>
        </p:nvSpPr>
        <p:spPr>
          <a:xfrm>
            <a:off x="257175" y="1639570"/>
            <a:ext cx="8645525" cy="4855306"/>
          </a:xfrm>
        </p:spPr>
        <p:txBody>
          <a:bodyPr/>
          <a:lstStyle>
            <a:lvl1pPr>
              <a:defRPr sz="1400"/>
            </a:lvl1pPr>
            <a:lvl2pPr>
              <a:defRPr sz="1400"/>
            </a:lvl2pPr>
            <a:lvl3pPr>
              <a:defRPr sz="1400"/>
            </a:lvl3pPr>
            <a:lvl4pPr>
              <a:defRPr sz="1400"/>
            </a:lvl4pPr>
            <a:lvl5pPr marL="1255713" indent="-231775">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Footer Placeholder 4"/>
          <p:cNvSpPr>
            <a:spLocks noGrp="1"/>
          </p:cNvSpPr>
          <p:nvPr>
            <p:ph type="ftr" sz="quarter" idx="3"/>
          </p:nvPr>
        </p:nvSpPr>
        <p:spPr>
          <a:xfrm>
            <a:off x="431279" y="6494876"/>
            <a:ext cx="2378595" cy="363124"/>
          </a:xfrm>
          <a:prstGeom prst="rect">
            <a:avLst/>
          </a:prstGeom>
          <a:solidFill>
            <a:schemeClr val="bg2"/>
          </a:solidFill>
        </p:spPr>
        <p:txBody>
          <a:bodyPr anchor="ctr"/>
          <a:lstStyle>
            <a:lvl1pPr algn="ctr">
              <a:lnSpc>
                <a:spcPct val="100000"/>
              </a:lnSpc>
              <a:defRPr sz="600" b="0" baseline="0">
                <a:solidFill>
                  <a:schemeClr val="tx1"/>
                </a:solidFill>
                <a:latin typeface="Arial"/>
                <a:cs typeface="Arial"/>
              </a:defRPr>
            </a:lvl1pPr>
          </a:lstStyle>
          <a:p>
            <a:r>
              <a:rPr lang="en-US"/>
              <a:t>© 2017 HURON CONSULTING GROUP INC. AND AFFILIATES</a:t>
            </a:r>
          </a:p>
        </p:txBody>
      </p:sp>
    </p:spTree>
    <p:extLst>
      <p:ext uri="{BB962C8B-B14F-4D97-AF65-F5344CB8AC3E}">
        <p14:creationId xmlns:p14="http://schemas.microsoft.com/office/powerpoint/2010/main" val="1235893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Two-Column Layout">
    <p:spTree>
      <p:nvGrpSpPr>
        <p:cNvPr id="1" name=""/>
        <p:cNvGrpSpPr/>
        <p:nvPr/>
      </p:nvGrpSpPr>
      <p:grpSpPr>
        <a:xfrm>
          <a:off x="0" y="0"/>
          <a:ext cx="0" cy="0"/>
          <a:chOff x="0" y="0"/>
          <a:chExt cx="0" cy="0"/>
        </a:xfrm>
      </p:grpSpPr>
      <p:sp>
        <p:nvSpPr>
          <p:cNvPr id="4" name="Text Placeholder 3"/>
          <p:cNvSpPr>
            <a:spLocks noGrp="1"/>
          </p:cNvSpPr>
          <p:nvPr>
            <p:ph type="body" sz="quarter" idx="18"/>
          </p:nvPr>
        </p:nvSpPr>
        <p:spPr>
          <a:xfrm>
            <a:off x="256655" y="2645690"/>
            <a:ext cx="4200525" cy="3832225"/>
          </a:xfrm>
        </p:spPr>
        <p:txBody>
          <a:bodyPr/>
          <a:lstStyle>
            <a:lvl1pPr>
              <a:defRPr sz="1400"/>
            </a:lvl1pPr>
            <a:lvl2pPr>
              <a:defRPr sz="1400"/>
            </a:lvl2pPr>
            <a:lvl3pPr>
              <a:defRPr sz="1400"/>
            </a:lvl3pPr>
            <a:lvl4pPr>
              <a:defRPr sz="1400"/>
            </a:lvl4pPr>
            <a:lvl5pPr marL="1255713" indent="-231775">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itle 1"/>
          <p:cNvSpPr>
            <a:spLocks noGrp="1"/>
          </p:cNvSpPr>
          <p:nvPr>
            <p:ph type="title" hasCustomPrompt="1"/>
          </p:nvPr>
        </p:nvSpPr>
        <p:spPr>
          <a:xfrm>
            <a:off x="256655" y="466924"/>
            <a:ext cx="8646154" cy="2188176"/>
          </a:xfrm>
        </p:spPr>
        <p:txBody>
          <a:bodyPr lIns="91440" tIns="274320" rIns="91440" bIns="91440" anchor="t">
            <a:noAutofit/>
          </a:bodyPr>
          <a:lstStyle>
            <a:lvl1pPr>
              <a:lnSpc>
                <a:spcPct val="80000"/>
              </a:lnSpc>
              <a:defRPr sz="5000" cap="all" baseline="0"/>
            </a:lvl1pPr>
          </a:lstStyle>
          <a:p>
            <a:r>
              <a:rPr lang="en-US"/>
              <a:t>INSANELY AWESOME </a:t>
            </a:r>
            <a:br>
              <a:rPr lang="en-US"/>
            </a:br>
            <a:r>
              <a:rPr lang="en-US"/>
              <a:t>TITLE HERE</a:t>
            </a:r>
          </a:p>
        </p:txBody>
      </p:sp>
      <p:sp>
        <p:nvSpPr>
          <p:cNvPr id="10" name="Slide Number Placeholder 6"/>
          <p:cNvSpPr>
            <a:spLocks noGrp="1"/>
          </p:cNvSpPr>
          <p:nvPr>
            <p:ph type="sldNum" sz="quarter" idx="4"/>
          </p:nvPr>
        </p:nvSpPr>
        <p:spPr>
          <a:xfrm>
            <a:off x="0" y="6493670"/>
            <a:ext cx="365760" cy="364330"/>
          </a:xfrm>
          <a:prstGeom prst="rect">
            <a:avLst/>
          </a:prstGeom>
          <a:solidFill>
            <a:srgbClr val="012D5B"/>
          </a:solidFill>
          <a:ln>
            <a:noFill/>
          </a:ln>
        </p:spPr>
        <p:txBody>
          <a:bodyPr anchor="ctr"/>
          <a:lstStyle>
            <a:lvl1pPr algn="ctr">
              <a:defRPr sz="1000" b="1">
                <a:solidFill>
                  <a:srgbClr val="FFFFFF"/>
                </a:solidFill>
              </a:defRPr>
            </a:lvl1pPr>
          </a:lstStyle>
          <a:p>
            <a:fld id="{B28838BE-5EAD-434C-B290-9193BA76332A}" type="slidenum">
              <a:rPr lang="en-US" smtClean="0"/>
              <a:pPr/>
              <a:t>‹#›</a:t>
            </a:fld>
            <a:endParaRPr lang="en-US"/>
          </a:p>
        </p:txBody>
      </p:sp>
      <p:sp>
        <p:nvSpPr>
          <p:cNvPr id="12" name="Text Placeholder 3"/>
          <p:cNvSpPr>
            <a:spLocks noGrp="1"/>
          </p:cNvSpPr>
          <p:nvPr>
            <p:ph type="body" sz="quarter" idx="17" hasCustomPrompt="1"/>
          </p:nvPr>
        </p:nvSpPr>
        <p:spPr>
          <a:xfrm>
            <a:off x="4701873" y="6494876"/>
            <a:ext cx="2741688" cy="363124"/>
          </a:xfrm>
        </p:spPr>
        <p:txBody>
          <a:bodyPr anchor="ctr">
            <a:normAutofit/>
          </a:bodyPr>
          <a:lstStyle>
            <a:lvl1pPr marL="0" marR="0" indent="0" algn="l" defTabSz="457200" rtl="0" eaLnBrk="1" fontAlgn="auto" latinLnBrk="0" hangingPunct="1">
              <a:lnSpc>
                <a:spcPct val="90000"/>
              </a:lnSpc>
              <a:spcBef>
                <a:spcPts val="0"/>
              </a:spcBef>
              <a:spcAft>
                <a:spcPts val="0"/>
              </a:spcAft>
              <a:buClrTx/>
              <a:buSzTx/>
              <a:buFont typeface="Arial"/>
              <a:buNone/>
              <a:tabLst/>
              <a:defRPr sz="600" baseline="0">
                <a:solidFill>
                  <a:srgbClr val="000000"/>
                </a:solidFill>
              </a:defRPr>
            </a:lvl1pPr>
          </a:lstStyle>
          <a:p>
            <a:pPr lvl="0"/>
            <a:r>
              <a:rPr lang="en-US"/>
              <a:t>1  Footnote goes here</a:t>
            </a:r>
          </a:p>
          <a:p>
            <a:pPr lvl="0"/>
            <a:r>
              <a:rPr lang="en-US"/>
              <a:t>2  Footnote goes here</a:t>
            </a:r>
          </a:p>
          <a:p>
            <a:pPr lvl="0"/>
            <a:r>
              <a:rPr lang="en-US"/>
              <a:t>3  Footnote goes here</a:t>
            </a:r>
          </a:p>
        </p:txBody>
      </p:sp>
      <p:pic>
        <p:nvPicPr>
          <p:cNvPr id="8" name="Picture 7" descr="Huron-Logo_CMYK_hero_vert_060716.png"/>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7680099" y="6559315"/>
            <a:ext cx="1143000" cy="238760"/>
          </a:xfrm>
          <a:prstGeom prst="rect">
            <a:avLst/>
          </a:prstGeom>
        </p:spPr>
      </p:pic>
      <p:sp>
        <p:nvSpPr>
          <p:cNvPr id="13" name="Text Placeholder 3"/>
          <p:cNvSpPr>
            <a:spLocks noGrp="1"/>
          </p:cNvSpPr>
          <p:nvPr>
            <p:ph type="body" sz="quarter" idx="19"/>
          </p:nvPr>
        </p:nvSpPr>
        <p:spPr>
          <a:xfrm>
            <a:off x="4702284" y="2655100"/>
            <a:ext cx="4200525" cy="3822815"/>
          </a:xfrm>
        </p:spPr>
        <p:txBody>
          <a:bodyPr/>
          <a:lstStyle>
            <a:lvl1pPr>
              <a:defRPr sz="1400"/>
            </a:lvl1pPr>
            <a:lvl2pPr>
              <a:defRPr sz="1400"/>
            </a:lvl2pPr>
            <a:lvl3pPr>
              <a:defRPr sz="1400"/>
            </a:lvl3pPr>
            <a:lvl4pPr>
              <a:defRPr sz="1400"/>
            </a:lvl4pPr>
            <a:lvl5pPr marL="1255713" indent="-231775">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Footer Placeholder 4"/>
          <p:cNvSpPr>
            <a:spLocks noGrp="1"/>
          </p:cNvSpPr>
          <p:nvPr>
            <p:ph type="ftr" sz="quarter" idx="3"/>
          </p:nvPr>
        </p:nvSpPr>
        <p:spPr>
          <a:xfrm>
            <a:off x="431279" y="6494876"/>
            <a:ext cx="2378595" cy="363124"/>
          </a:xfrm>
          <a:prstGeom prst="rect">
            <a:avLst/>
          </a:prstGeom>
          <a:solidFill>
            <a:schemeClr val="bg2"/>
          </a:solidFill>
        </p:spPr>
        <p:txBody>
          <a:bodyPr anchor="ctr"/>
          <a:lstStyle>
            <a:lvl1pPr algn="ctr">
              <a:lnSpc>
                <a:spcPct val="100000"/>
              </a:lnSpc>
              <a:defRPr sz="600" b="0" baseline="0">
                <a:solidFill>
                  <a:schemeClr val="tx1"/>
                </a:solidFill>
                <a:latin typeface="Arial"/>
                <a:cs typeface="Arial"/>
              </a:defRPr>
            </a:lvl1pPr>
          </a:lstStyle>
          <a:p>
            <a:r>
              <a:rPr lang="en-US"/>
              <a:t>© 2017 HURON CONSULTING GROUP INC. AND AFFILIATES</a:t>
            </a:r>
          </a:p>
        </p:txBody>
      </p:sp>
    </p:spTree>
    <p:extLst>
      <p:ext uri="{BB962C8B-B14F-4D97-AF65-F5344CB8AC3E}">
        <p14:creationId xmlns:p14="http://schemas.microsoft.com/office/powerpoint/2010/main" val="5987645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Quote - No Image">
    <p:spTree>
      <p:nvGrpSpPr>
        <p:cNvPr id="1" name=""/>
        <p:cNvGrpSpPr/>
        <p:nvPr/>
      </p:nvGrpSpPr>
      <p:grpSpPr>
        <a:xfrm>
          <a:off x="0" y="0"/>
          <a:ext cx="0" cy="0"/>
          <a:chOff x="0" y="0"/>
          <a:chExt cx="0" cy="0"/>
        </a:xfrm>
      </p:grpSpPr>
      <p:pic>
        <p:nvPicPr>
          <p:cNvPr id="9" name="Picture 8" descr="QUOTE.png"/>
          <p:cNvPicPr>
            <a:picLocks noChangeAspect="1"/>
          </p:cNvPicPr>
          <p:nvPr userDrawn="1"/>
        </p:nvPicPr>
        <p:blipFill rotWithShape="1">
          <a:blip r:embed="rId2" cstate="print">
            <a:extLst>
              <a:ext uri="{28A0092B-C50C-407E-A947-70E740481C1C}">
                <a14:useLocalDpi xmlns:a14="http://schemas.microsoft.com/office/drawing/2010/main"/>
              </a:ext>
            </a:extLst>
          </a:blip>
          <a:srcRect l="13627" t="19322"/>
          <a:stretch/>
        </p:blipFill>
        <p:spPr>
          <a:xfrm>
            <a:off x="-2" y="1"/>
            <a:ext cx="1547998" cy="1386913"/>
          </a:xfrm>
          <a:prstGeom prst="rect">
            <a:avLst/>
          </a:prstGeom>
        </p:spPr>
      </p:pic>
      <p:sp>
        <p:nvSpPr>
          <p:cNvPr id="11" name="Title 1"/>
          <p:cNvSpPr>
            <a:spLocks noGrp="1"/>
          </p:cNvSpPr>
          <p:nvPr>
            <p:ph type="title" hasCustomPrompt="1"/>
          </p:nvPr>
        </p:nvSpPr>
        <p:spPr>
          <a:xfrm>
            <a:off x="840155" y="1857256"/>
            <a:ext cx="7453923" cy="3151521"/>
          </a:xfrm>
        </p:spPr>
        <p:txBody>
          <a:bodyPr lIns="91440" tIns="274320" bIns="274320">
            <a:normAutofit/>
          </a:bodyPr>
          <a:lstStyle>
            <a:lvl1pPr>
              <a:lnSpc>
                <a:spcPct val="80000"/>
              </a:lnSpc>
              <a:defRPr sz="5500"/>
            </a:lvl1pPr>
          </a:lstStyle>
          <a:p>
            <a:r>
              <a:rPr lang="en-US"/>
              <a:t>CLICK TO EDIT MASTER TITLE STYLE</a:t>
            </a:r>
          </a:p>
        </p:txBody>
      </p:sp>
      <p:sp>
        <p:nvSpPr>
          <p:cNvPr id="13" name="Slide Number Placeholder 6"/>
          <p:cNvSpPr>
            <a:spLocks noGrp="1"/>
          </p:cNvSpPr>
          <p:nvPr>
            <p:ph type="sldNum" sz="quarter" idx="4"/>
          </p:nvPr>
        </p:nvSpPr>
        <p:spPr>
          <a:xfrm>
            <a:off x="0" y="6493670"/>
            <a:ext cx="365760" cy="364330"/>
          </a:xfrm>
          <a:prstGeom prst="rect">
            <a:avLst/>
          </a:prstGeom>
          <a:solidFill>
            <a:srgbClr val="00558C"/>
          </a:solidFill>
          <a:ln>
            <a:noFill/>
          </a:ln>
        </p:spPr>
        <p:txBody>
          <a:bodyPr anchor="ctr"/>
          <a:lstStyle>
            <a:lvl1pPr algn="ctr">
              <a:defRPr sz="1000" b="1">
                <a:solidFill>
                  <a:srgbClr val="FFFFFF"/>
                </a:solidFill>
              </a:defRPr>
            </a:lvl1pPr>
          </a:lstStyle>
          <a:p>
            <a:fld id="{B28838BE-5EAD-434C-B290-9193BA76332A}" type="slidenum">
              <a:rPr lang="en-US" smtClean="0"/>
              <a:pPr/>
              <a:t>‹#›</a:t>
            </a:fld>
            <a:endParaRPr lang="en-US"/>
          </a:p>
        </p:txBody>
      </p:sp>
      <p:pic>
        <p:nvPicPr>
          <p:cNvPr id="15" name="Picture 14" descr="QUOTE.png"/>
          <p:cNvPicPr>
            <a:picLocks noChangeAspect="1"/>
          </p:cNvPicPr>
          <p:nvPr userDrawn="1"/>
        </p:nvPicPr>
        <p:blipFill rotWithShape="1">
          <a:blip r:embed="rId2" cstate="print">
            <a:extLst>
              <a:ext uri="{28A0092B-C50C-407E-A947-70E740481C1C}">
                <a14:useLocalDpi xmlns:a14="http://schemas.microsoft.com/office/drawing/2010/main"/>
              </a:ext>
            </a:extLst>
          </a:blip>
          <a:srcRect l="13627" t="19322"/>
          <a:stretch/>
        </p:blipFill>
        <p:spPr>
          <a:xfrm flipH="1" flipV="1">
            <a:off x="7596002" y="5471087"/>
            <a:ext cx="1547998" cy="1386913"/>
          </a:xfrm>
          <a:prstGeom prst="rect">
            <a:avLst/>
          </a:prstGeom>
        </p:spPr>
      </p:pic>
      <p:pic>
        <p:nvPicPr>
          <p:cNvPr id="16" name="Picture 15" descr="Huron-Logo_CMYK_hero_vert_060716.png"/>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2952934" y="6559315"/>
            <a:ext cx="1143000" cy="238760"/>
          </a:xfrm>
          <a:prstGeom prst="rect">
            <a:avLst/>
          </a:prstGeom>
        </p:spPr>
      </p:pic>
      <p:sp>
        <p:nvSpPr>
          <p:cNvPr id="8" name="Footer Placeholder 4"/>
          <p:cNvSpPr>
            <a:spLocks noGrp="1"/>
          </p:cNvSpPr>
          <p:nvPr>
            <p:ph type="ftr" sz="quarter" idx="3"/>
          </p:nvPr>
        </p:nvSpPr>
        <p:spPr>
          <a:xfrm>
            <a:off x="431279" y="6494876"/>
            <a:ext cx="2378595" cy="363124"/>
          </a:xfrm>
          <a:prstGeom prst="rect">
            <a:avLst/>
          </a:prstGeom>
          <a:solidFill>
            <a:schemeClr val="bg2"/>
          </a:solidFill>
        </p:spPr>
        <p:txBody>
          <a:bodyPr anchor="ctr"/>
          <a:lstStyle>
            <a:lvl1pPr algn="ctr">
              <a:lnSpc>
                <a:spcPct val="100000"/>
              </a:lnSpc>
              <a:defRPr sz="600" b="0" baseline="0">
                <a:solidFill>
                  <a:schemeClr val="tx1"/>
                </a:solidFill>
                <a:latin typeface="Arial"/>
                <a:cs typeface="Arial"/>
              </a:defRPr>
            </a:lvl1pPr>
          </a:lstStyle>
          <a:p>
            <a:r>
              <a:rPr lang="en-US"/>
              <a:t>© 2017 HURON CONSULTING GROUP INC. AND AFFILIATES</a:t>
            </a:r>
          </a:p>
        </p:txBody>
      </p:sp>
    </p:spTree>
    <p:extLst>
      <p:ext uri="{BB962C8B-B14F-4D97-AF65-F5344CB8AC3E}">
        <p14:creationId xmlns:p14="http://schemas.microsoft.com/office/powerpoint/2010/main" val="31258242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Bio Slide">
    <p:spTree>
      <p:nvGrpSpPr>
        <p:cNvPr id="1" name=""/>
        <p:cNvGrpSpPr/>
        <p:nvPr/>
      </p:nvGrpSpPr>
      <p:grpSpPr>
        <a:xfrm>
          <a:off x="0" y="0"/>
          <a:ext cx="0" cy="0"/>
          <a:chOff x="0" y="0"/>
          <a:chExt cx="0" cy="0"/>
        </a:xfrm>
      </p:grpSpPr>
      <p:sp>
        <p:nvSpPr>
          <p:cNvPr id="5" name="Picture Placeholder 4"/>
          <p:cNvSpPr>
            <a:spLocks noGrp="1"/>
          </p:cNvSpPr>
          <p:nvPr>
            <p:ph type="pic" sz="quarter" idx="15" hasCustomPrompt="1"/>
          </p:nvPr>
        </p:nvSpPr>
        <p:spPr>
          <a:xfrm>
            <a:off x="0" y="0"/>
            <a:ext cx="3292475" cy="6858000"/>
          </a:xfrm>
          <a:solidFill>
            <a:schemeClr val="accent1">
              <a:lumMod val="40000"/>
              <a:lumOff val="60000"/>
            </a:schemeClr>
          </a:solidFill>
        </p:spPr>
        <p:txBody>
          <a:bodyPr anchor="ctr"/>
          <a:lstStyle>
            <a:lvl1pPr marL="0" indent="0" algn="ctr">
              <a:buNone/>
              <a:defRPr b="1" baseline="0"/>
            </a:lvl1pPr>
          </a:lstStyle>
          <a:p>
            <a:r>
              <a:rPr lang="en-US"/>
              <a:t>PLACE HEADSHOT HERE</a:t>
            </a:r>
          </a:p>
        </p:txBody>
      </p:sp>
      <p:sp>
        <p:nvSpPr>
          <p:cNvPr id="2" name="Title 1"/>
          <p:cNvSpPr>
            <a:spLocks noGrp="1"/>
          </p:cNvSpPr>
          <p:nvPr>
            <p:ph type="title" hasCustomPrompt="1"/>
          </p:nvPr>
        </p:nvSpPr>
        <p:spPr>
          <a:xfrm>
            <a:off x="3660210" y="466924"/>
            <a:ext cx="5042407" cy="1970901"/>
          </a:xfrm>
        </p:spPr>
        <p:txBody>
          <a:bodyPr>
            <a:normAutofit/>
          </a:bodyPr>
          <a:lstStyle>
            <a:lvl1pPr>
              <a:lnSpc>
                <a:spcPct val="80000"/>
              </a:lnSpc>
              <a:defRPr sz="5000"/>
            </a:lvl1pPr>
          </a:lstStyle>
          <a:p>
            <a:r>
              <a:rPr lang="en-US"/>
              <a:t>CLICK </a:t>
            </a:r>
            <a:br>
              <a:rPr lang="en-US"/>
            </a:br>
            <a:r>
              <a:rPr lang="en-US"/>
              <a:t>TO EDIT</a:t>
            </a:r>
          </a:p>
        </p:txBody>
      </p:sp>
      <p:sp>
        <p:nvSpPr>
          <p:cNvPr id="4" name="Text Placeholder 3"/>
          <p:cNvSpPr>
            <a:spLocks noGrp="1"/>
          </p:cNvSpPr>
          <p:nvPr>
            <p:ph type="body" sz="quarter" idx="14" hasCustomPrompt="1"/>
          </p:nvPr>
        </p:nvSpPr>
        <p:spPr>
          <a:xfrm>
            <a:off x="3660210" y="2437825"/>
            <a:ext cx="5050403" cy="686165"/>
          </a:xfrm>
        </p:spPr>
        <p:txBody>
          <a:bodyPr anchor="ctr">
            <a:noAutofit/>
          </a:bodyPr>
          <a:lstStyle>
            <a:lvl1pPr marL="0" indent="0">
              <a:buNone/>
              <a:defRPr sz="1500" b="1" cap="all">
                <a:solidFill>
                  <a:schemeClr val="accent2"/>
                </a:solidFill>
                <a:latin typeface="Arial Narrow"/>
                <a:cs typeface="Arial Narrow"/>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a:t>
            </a:r>
          </a:p>
        </p:txBody>
      </p:sp>
      <p:cxnSp>
        <p:nvCxnSpPr>
          <p:cNvPr id="13" name="Straight Connector 12"/>
          <p:cNvCxnSpPr/>
          <p:nvPr userDrawn="1"/>
        </p:nvCxnSpPr>
        <p:spPr>
          <a:xfrm>
            <a:off x="3667906" y="2437825"/>
            <a:ext cx="5042408" cy="0"/>
          </a:xfrm>
          <a:prstGeom prst="line">
            <a:avLst/>
          </a:prstGeom>
          <a:ln w="6350" cmpd="sng"/>
          <a:effectLst/>
        </p:spPr>
        <p:style>
          <a:lnRef idx="2">
            <a:schemeClr val="accent1"/>
          </a:lnRef>
          <a:fillRef idx="0">
            <a:schemeClr val="accent1"/>
          </a:fillRef>
          <a:effectRef idx="1">
            <a:schemeClr val="accent1"/>
          </a:effectRef>
          <a:fontRef idx="minor">
            <a:schemeClr val="tx1"/>
          </a:fontRef>
        </p:style>
      </p:cxnSp>
      <p:sp>
        <p:nvSpPr>
          <p:cNvPr id="14" name="Content Placeholder 2"/>
          <p:cNvSpPr>
            <a:spLocks noGrp="1"/>
          </p:cNvSpPr>
          <p:nvPr>
            <p:ph idx="1" hasCustomPrompt="1"/>
          </p:nvPr>
        </p:nvSpPr>
        <p:spPr>
          <a:xfrm>
            <a:off x="3660210" y="3131689"/>
            <a:ext cx="5042407" cy="3361981"/>
          </a:xfrm>
        </p:spPr>
        <p:txBody>
          <a:bodyPr lIns="91440" tIns="182880" rIns="91440" bIns="182880" anchor="t" anchorCtr="0">
            <a:noAutofit/>
          </a:bodyPr>
          <a:lstStyle>
            <a:lvl1pPr marL="0" marR="0" indent="0" algn="l" defTabSz="457200" rtl="0" eaLnBrk="1" fontAlgn="auto" latinLnBrk="0" hangingPunct="1">
              <a:lnSpc>
                <a:spcPct val="100000"/>
              </a:lnSpc>
              <a:spcBef>
                <a:spcPts val="0"/>
              </a:spcBef>
              <a:spcAft>
                <a:spcPts val="0"/>
              </a:spcAft>
              <a:buClrTx/>
              <a:buSzTx/>
              <a:buFont typeface="Arial"/>
              <a:buNone/>
              <a:tabLst/>
              <a:defRPr lang="en-US" sz="1400" b="0" i="0" u="none" strike="noStrike" baseline="0" smtClean="0"/>
            </a:lvl1pPr>
            <a:lvl2pPr marL="457200" indent="0">
              <a:buNone/>
              <a:defRPr/>
            </a:lvl2pPr>
            <a:lvl3pPr marL="914400" indent="0">
              <a:buNone/>
              <a:defRPr/>
            </a:lvl3pPr>
            <a:lvl4pPr marL="1371600" indent="0">
              <a:buNone/>
              <a:defRPr/>
            </a:lvl4pPr>
            <a:lvl5pPr marL="1828800" indent="0">
              <a:buNone/>
              <a:defRPr/>
            </a:lvl5pPr>
          </a:lstStyle>
          <a:p>
            <a:pPr marL="0" marR="0" lvl="0" indent="0" algn="l" defTabSz="457200" rtl="0" eaLnBrk="1" fontAlgn="auto" latinLnBrk="0" hangingPunct="1">
              <a:lnSpc>
                <a:spcPct val="100000"/>
              </a:lnSpc>
              <a:spcBef>
                <a:spcPts val="0"/>
              </a:spcBef>
              <a:spcAft>
                <a:spcPts val="0"/>
              </a:spcAft>
              <a:buClrTx/>
              <a:buSzTx/>
              <a:buFont typeface="Arial"/>
              <a:buNone/>
              <a:tabLst/>
              <a:defRPr/>
            </a:pPr>
            <a:r>
              <a:rPr lang="en-US"/>
              <a:t>On </a:t>
            </a:r>
            <a:r>
              <a:rPr lang="en-US" err="1"/>
              <a:t>deateri</a:t>
            </a:r>
            <a:r>
              <a:rPr lang="en-US"/>
              <a:t> taste credit </a:t>
            </a:r>
            <a:r>
              <a:rPr lang="en-US" err="1"/>
              <a:t>viverides</a:t>
            </a:r>
            <a:r>
              <a:rPr lang="en-US"/>
              <a:t> </a:t>
            </a:r>
            <a:r>
              <a:rPr lang="en-US" err="1"/>
              <a:t>orum</a:t>
            </a:r>
            <a:r>
              <a:rPr lang="en-US"/>
              <a:t>, </a:t>
            </a:r>
            <a:r>
              <a:rPr lang="en-US" err="1"/>
              <a:t>dem</a:t>
            </a:r>
            <a:r>
              <a:rPr lang="en-US"/>
              <a:t> </a:t>
            </a:r>
            <a:r>
              <a:rPr lang="en-US" err="1"/>
              <a:t>ora</a:t>
            </a:r>
            <a:r>
              <a:rPr lang="en-US"/>
              <a:t> de in </a:t>
            </a:r>
            <a:r>
              <a:rPr lang="en-US" err="1"/>
              <a:t>Etraturat</a:t>
            </a:r>
            <a:r>
              <a:rPr lang="en-US"/>
              <a:t>. Tum </a:t>
            </a:r>
            <a:r>
              <a:rPr lang="en-US" err="1"/>
              <a:t>cate</a:t>
            </a:r>
            <a:r>
              <a:rPr lang="en-US"/>
              <a:t> </a:t>
            </a:r>
            <a:r>
              <a:rPr lang="en-US" err="1"/>
              <a:t>terficiissum</a:t>
            </a:r>
            <a:r>
              <a:rPr lang="en-US"/>
              <a:t> re, </a:t>
            </a:r>
            <a:r>
              <a:rPr lang="en-US" err="1"/>
              <a:t>mulvis</a:t>
            </a:r>
            <a:r>
              <a:rPr lang="en-US"/>
              <a:t> ex mere, se </a:t>
            </a:r>
            <a:r>
              <a:rPr lang="en-US" err="1"/>
              <a:t>prorte</a:t>
            </a:r>
            <a:r>
              <a:rPr lang="en-US"/>
              <a:t>, </a:t>
            </a:r>
            <a:r>
              <a:rPr lang="en-US" err="1"/>
              <a:t>Patilib</a:t>
            </a:r>
            <a:r>
              <a:rPr lang="en-US"/>
              <a:t> </a:t>
            </a:r>
            <a:r>
              <a:rPr lang="en-US" err="1"/>
              <a:t>ulicondit</a:t>
            </a:r>
            <a:r>
              <a:rPr lang="en-US"/>
              <a:t>, </a:t>
            </a:r>
            <a:r>
              <a:rPr lang="en-US" err="1"/>
              <a:t>misti</a:t>
            </a:r>
            <a:r>
              <a:rPr lang="en-US"/>
              <a:t>, </a:t>
            </a:r>
            <a:r>
              <a:rPr lang="en-US" err="1"/>
              <a:t>nostrudam</a:t>
            </a:r>
            <a:r>
              <a:rPr lang="en-US"/>
              <a:t> in </a:t>
            </a:r>
            <a:r>
              <a:rPr lang="en-US" err="1"/>
              <a:t>vili</a:t>
            </a:r>
            <a:r>
              <a:rPr lang="en-US"/>
              <a:t> </a:t>
            </a:r>
            <a:r>
              <a:rPr lang="en-US" err="1"/>
              <a:t>pris</a:t>
            </a:r>
            <a:r>
              <a:rPr lang="en-US"/>
              <a:t>; non </a:t>
            </a:r>
            <a:r>
              <a:rPr lang="en-US" err="1"/>
              <a:t>tre</a:t>
            </a:r>
            <a:r>
              <a:rPr lang="en-US"/>
              <a:t> cum </a:t>
            </a:r>
            <a:r>
              <a:rPr lang="en-US" err="1"/>
              <a:t>culum</a:t>
            </a:r>
            <a:r>
              <a:rPr lang="en-US"/>
              <a:t> ta, </a:t>
            </a:r>
            <a:r>
              <a:rPr lang="en-US" err="1"/>
              <a:t>simis</a:t>
            </a:r>
            <a:r>
              <a:rPr lang="en-US"/>
              <a:t> </a:t>
            </a:r>
            <a:r>
              <a:rPr lang="en-US" err="1"/>
              <a:t>cupio</a:t>
            </a:r>
            <a:r>
              <a:rPr lang="en-US"/>
              <a:t>, Ti. </a:t>
            </a:r>
            <a:r>
              <a:rPr lang="en-US" err="1"/>
              <a:t>Etrunum</a:t>
            </a:r>
            <a:r>
              <a:rPr lang="en-US"/>
              <a:t>. Races </a:t>
            </a:r>
            <a:r>
              <a:rPr lang="en-US" err="1"/>
              <a:t>dem</a:t>
            </a:r>
            <a:r>
              <a:rPr lang="en-US"/>
              <a:t>, sum </a:t>
            </a:r>
            <a:r>
              <a:rPr lang="en-US" err="1"/>
              <a:t>moverum</a:t>
            </a:r>
            <a:r>
              <a:rPr lang="en-US"/>
              <a:t> </a:t>
            </a:r>
            <a:r>
              <a:rPr lang="en-US" err="1"/>
              <a:t>ignoc</a:t>
            </a:r>
            <a:r>
              <a:rPr lang="en-US"/>
              <a:t>, </a:t>
            </a:r>
            <a:r>
              <a:rPr lang="en-US" err="1"/>
              <a:t>octam</a:t>
            </a:r>
            <a:r>
              <a:rPr lang="en-US"/>
              <a:t> </a:t>
            </a:r>
            <a:r>
              <a:rPr lang="en-US" err="1"/>
              <a:t>hicae</a:t>
            </a:r>
            <a:r>
              <a:rPr lang="en-US"/>
              <a:t> </a:t>
            </a:r>
            <a:r>
              <a:rPr lang="en-US" err="1"/>
              <a:t>cultorum</a:t>
            </a:r>
            <a:r>
              <a:rPr lang="en-US"/>
              <a:t>. On </a:t>
            </a:r>
            <a:r>
              <a:rPr lang="en-US" err="1"/>
              <a:t>deateri</a:t>
            </a:r>
            <a:r>
              <a:rPr lang="en-US"/>
              <a:t> taste credit </a:t>
            </a:r>
            <a:r>
              <a:rPr lang="en-US" err="1"/>
              <a:t>viverides</a:t>
            </a:r>
            <a:r>
              <a:rPr lang="en-US"/>
              <a:t> </a:t>
            </a:r>
            <a:r>
              <a:rPr lang="en-US" err="1"/>
              <a:t>orum</a:t>
            </a:r>
            <a:r>
              <a:rPr lang="en-US"/>
              <a:t>, </a:t>
            </a:r>
            <a:r>
              <a:rPr lang="en-US" err="1"/>
              <a:t>dem</a:t>
            </a:r>
            <a:r>
              <a:rPr lang="en-US"/>
              <a:t> </a:t>
            </a:r>
            <a:r>
              <a:rPr lang="en-US" err="1"/>
              <a:t>ora</a:t>
            </a:r>
            <a:r>
              <a:rPr lang="en-US"/>
              <a:t> de in </a:t>
            </a:r>
            <a:r>
              <a:rPr lang="en-US" err="1"/>
              <a:t>Etraturat</a:t>
            </a:r>
            <a:r>
              <a:rPr lang="en-US"/>
              <a:t>. </a:t>
            </a:r>
          </a:p>
          <a:p>
            <a:pPr marL="0" marR="0" lvl="0" indent="0" algn="l" defTabSz="457200" rtl="0" eaLnBrk="1" fontAlgn="auto" latinLnBrk="0" hangingPunct="1">
              <a:lnSpc>
                <a:spcPct val="100000"/>
              </a:lnSpc>
              <a:spcBef>
                <a:spcPts val="0"/>
              </a:spcBef>
              <a:spcAft>
                <a:spcPts val="0"/>
              </a:spcAft>
              <a:buClrTx/>
              <a:buSzTx/>
              <a:buFont typeface="Arial"/>
              <a:buNone/>
              <a:tabLst/>
              <a:defRPr/>
            </a:pPr>
            <a:endParaRPr lang="en-US"/>
          </a:p>
          <a:p>
            <a:pPr marL="0" marR="0" lvl="0" indent="0" algn="l" defTabSz="457200" rtl="0" eaLnBrk="1" fontAlgn="auto" latinLnBrk="0" hangingPunct="1">
              <a:lnSpc>
                <a:spcPct val="100000"/>
              </a:lnSpc>
              <a:spcBef>
                <a:spcPts val="0"/>
              </a:spcBef>
              <a:spcAft>
                <a:spcPts val="0"/>
              </a:spcAft>
              <a:buClrTx/>
              <a:buSzTx/>
              <a:buFont typeface="Arial"/>
              <a:buNone/>
              <a:tabLst/>
              <a:defRPr/>
            </a:pPr>
            <a:endParaRPr lang="en-US"/>
          </a:p>
          <a:p>
            <a:pPr marL="0" marR="0" lvl="0" indent="0" algn="l" defTabSz="457200" rtl="0" eaLnBrk="1" fontAlgn="auto" latinLnBrk="0" hangingPunct="1">
              <a:lnSpc>
                <a:spcPct val="100000"/>
              </a:lnSpc>
              <a:spcBef>
                <a:spcPts val="0"/>
              </a:spcBef>
              <a:spcAft>
                <a:spcPts val="0"/>
              </a:spcAft>
              <a:buClrTx/>
              <a:buSzTx/>
              <a:buFont typeface="Arial"/>
              <a:buNone/>
              <a:tabLst/>
              <a:defRPr/>
            </a:pPr>
            <a:endParaRPr lang="en-US"/>
          </a:p>
          <a:p>
            <a:pPr lvl="0"/>
            <a:r>
              <a:rPr lang="en-US"/>
              <a:t>JANE DOE</a:t>
            </a:r>
          </a:p>
          <a:p>
            <a:pPr lvl="0"/>
            <a:r>
              <a:rPr lang="en-US"/>
              <a:t>Head of Business Development</a:t>
            </a:r>
          </a:p>
          <a:p>
            <a:pPr lvl="0"/>
            <a:r>
              <a:rPr lang="en-US"/>
              <a:t>T XXX.XXX.XXXX</a:t>
            </a:r>
          </a:p>
          <a:p>
            <a:pPr lvl="0"/>
            <a:r>
              <a:rPr lang="en-US"/>
              <a:t>E </a:t>
            </a:r>
            <a:r>
              <a:rPr lang="en-US" err="1"/>
              <a:t>Name.Name</a:t>
            </a:r>
            <a:endParaRPr lang="en-US"/>
          </a:p>
          <a:p>
            <a:pPr lvl="0"/>
            <a:r>
              <a:rPr lang="en-US"/>
              <a:t>   @</a:t>
            </a:r>
            <a:r>
              <a:rPr lang="en-US" err="1"/>
              <a:t>huronconsultingroup.com</a:t>
            </a:r>
            <a:endParaRPr lang="en-US"/>
          </a:p>
          <a:p>
            <a:pPr lvl="0"/>
            <a:endParaRPr lang="en-US"/>
          </a:p>
          <a:p>
            <a:pPr lvl="0"/>
            <a:endParaRPr lang="en-US"/>
          </a:p>
        </p:txBody>
      </p:sp>
      <p:sp>
        <p:nvSpPr>
          <p:cNvPr id="8" name="Slide Number Placeholder 6"/>
          <p:cNvSpPr>
            <a:spLocks noGrp="1"/>
          </p:cNvSpPr>
          <p:nvPr>
            <p:ph type="sldNum" sz="quarter" idx="4"/>
          </p:nvPr>
        </p:nvSpPr>
        <p:spPr>
          <a:xfrm>
            <a:off x="0" y="6493670"/>
            <a:ext cx="365760" cy="364330"/>
          </a:xfrm>
          <a:prstGeom prst="rect">
            <a:avLst/>
          </a:prstGeom>
          <a:solidFill>
            <a:srgbClr val="00558C"/>
          </a:solidFill>
          <a:ln>
            <a:noFill/>
          </a:ln>
        </p:spPr>
        <p:txBody>
          <a:bodyPr anchor="ctr"/>
          <a:lstStyle>
            <a:lvl1pPr algn="ctr">
              <a:defRPr sz="1000" b="1">
                <a:solidFill>
                  <a:srgbClr val="FFFFFF"/>
                </a:solidFill>
              </a:defRPr>
            </a:lvl1pPr>
          </a:lstStyle>
          <a:p>
            <a:fld id="{B28838BE-5EAD-434C-B290-9193BA76332A}" type="slidenum">
              <a:rPr lang="en-US" smtClean="0"/>
              <a:pPr/>
              <a:t>‹#›</a:t>
            </a:fld>
            <a:endParaRPr lang="en-US"/>
          </a:p>
        </p:txBody>
      </p:sp>
      <p:pic>
        <p:nvPicPr>
          <p:cNvPr id="9" name="Picture 8" descr="Huron-Logo_CMYK_hero_vert_060716.png"/>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7680099" y="6559315"/>
            <a:ext cx="1143000" cy="238760"/>
          </a:xfrm>
          <a:prstGeom prst="rect">
            <a:avLst/>
          </a:prstGeom>
        </p:spPr>
      </p:pic>
      <p:sp>
        <p:nvSpPr>
          <p:cNvPr id="10" name="Footer Placeholder 4"/>
          <p:cNvSpPr>
            <a:spLocks noGrp="1"/>
          </p:cNvSpPr>
          <p:nvPr>
            <p:ph type="ftr" sz="quarter" idx="3"/>
          </p:nvPr>
        </p:nvSpPr>
        <p:spPr>
          <a:xfrm>
            <a:off x="431279" y="6494876"/>
            <a:ext cx="2378595" cy="363124"/>
          </a:xfrm>
          <a:prstGeom prst="rect">
            <a:avLst/>
          </a:prstGeom>
          <a:solidFill>
            <a:schemeClr val="bg2"/>
          </a:solidFill>
        </p:spPr>
        <p:txBody>
          <a:bodyPr anchor="ctr"/>
          <a:lstStyle>
            <a:lvl1pPr algn="ctr">
              <a:lnSpc>
                <a:spcPct val="100000"/>
              </a:lnSpc>
              <a:defRPr sz="600" b="0" baseline="0">
                <a:solidFill>
                  <a:schemeClr val="tx1"/>
                </a:solidFill>
                <a:latin typeface="Arial"/>
                <a:cs typeface="Arial"/>
              </a:defRPr>
            </a:lvl1pPr>
          </a:lstStyle>
          <a:p>
            <a:r>
              <a:rPr lang="en-US"/>
              <a:t>© 2017 HURON CONSULTING GROUP INC. AND AFFILIATES</a:t>
            </a:r>
          </a:p>
        </p:txBody>
      </p:sp>
    </p:spTree>
    <p:extLst>
      <p:ext uri="{BB962C8B-B14F-4D97-AF65-F5344CB8AC3E}">
        <p14:creationId xmlns:p14="http://schemas.microsoft.com/office/powerpoint/2010/main" val="52720462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Long Bio Slide">
    <p:spTree>
      <p:nvGrpSpPr>
        <p:cNvPr id="1" name=""/>
        <p:cNvGrpSpPr/>
        <p:nvPr/>
      </p:nvGrpSpPr>
      <p:grpSpPr>
        <a:xfrm>
          <a:off x="0" y="0"/>
          <a:ext cx="0" cy="0"/>
          <a:chOff x="0" y="0"/>
          <a:chExt cx="0" cy="0"/>
        </a:xfrm>
      </p:grpSpPr>
      <p:sp>
        <p:nvSpPr>
          <p:cNvPr id="11" name="Picture Placeholder 4"/>
          <p:cNvSpPr>
            <a:spLocks noGrp="1"/>
          </p:cNvSpPr>
          <p:nvPr>
            <p:ph type="pic" sz="quarter" idx="15" hasCustomPrompt="1"/>
          </p:nvPr>
        </p:nvSpPr>
        <p:spPr>
          <a:xfrm>
            <a:off x="256657" y="420059"/>
            <a:ext cx="1931653" cy="3351899"/>
          </a:xfrm>
          <a:solidFill>
            <a:schemeClr val="accent1">
              <a:lumMod val="40000"/>
              <a:lumOff val="60000"/>
            </a:schemeClr>
          </a:solidFill>
        </p:spPr>
        <p:txBody>
          <a:bodyPr anchor="ctr">
            <a:normAutofit/>
          </a:bodyPr>
          <a:lstStyle>
            <a:lvl1pPr marL="0" indent="0" algn="ctr">
              <a:buNone/>
              <a:defRPr sz="1400" b="1" baseline="0"/>
            </a:lvl1pPr>
          </a:lstStyle>
          <a:p>
            <a:r>
              <a:rPr lang="en-US"/>
              <a:t>IMAGE PLACEHOLDER</a:t>
            </a:r>
          </a:p>
        </p:txBody>
      </p:sp>
      <p:sp>
        <p:nvSpPr>
          <p:cNvPr id="2" name="Title 1"/>
          <p:cNvSpPr>
            <a:spLocks noGrp="1"/>
          </p:cNvSpPr>
          <p:nvPr>
            <p:ph type="title" hasCustomPrompt="1"/>
          </p:nvPr>
        </p:nvSpPr>
        <p:spPr>
          <a:xfrm>
            <a:off x="256656" y="3968296"/>
            <a:ext cx="1931654" cy="1395321"/>
          </a:xfrm>
        </p:spPr>
        <p:txBody>
          <a:bodyPr>
            <a:normAutofit/>
          </a:bodyPr>
          <a:lstStyle>
            <a:lvl1pPr>
              <a:lnSpc>
                <a:spcPct val="80000"/>
              </a:lnSpc>
              <a:defRPr sz="2500"/>
            </a:lvl1pPr>
          </a:lstStyle>
          <a:p>
            <a:r>
              <a:rPr lang="en-US"/>
              <a:t>CLICK </a:t>
            </a:r>
            <a:br>
              <a:rPr lang="en-US"/>
            </a:br>
            <a:r>
              <a:rPr lang="en-US"/>
              <a:t>TO EDIT</a:t>
            </a:r>
          </a:p>
        </p:txBody>
      </p:sp>
      <p:sp>
        <p:nvSpPr>
          <p:cNvPr id="4" name="Text Placeholder 3"/>
          <p:cNvSpPr>
            <a:spLocks noGrp="1"/>
          </p:cNvSpPr>
          <p:nvPr>
            <p:ph type="body" sz="quarter" idx="14" hasCustomPrompt="1"/>
          </p:nvPr>
        </p:nvSpPr>
        <p:spPr>
          <a:xfrm>
            <a:off x="255956" y="5363617"/>
            <a:ext cx="1931942" cy="770540"/>
          </a:xfrm>
        </p:spPr>
        <p:txBody>
          <a:bodyPr anchor="ctr">
            <a:noAutofit/>
          </a:bodyPr>
          <a:lstStyle>
            <a:lvl1pPr marL="0" indent="0">
              <a:lnSpc>
                <a:spcPct val="80000"/>
              </a:lnSpc>
              <a:buNone/>
              <a:defRPr sz="1400" b="1" cap="all">
                <a:solidFill>
                  <a:schemeClr val="accent2"/>
                </a:solidFill>
                <a:latin typeface="Arial Narrow"/>
                <a:cs typeface="Arial Narrow"/>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a:t>
            </a:r>
          </a:p>
        </p:txBody>
      </p:sp>
      <p:cxnSp>
        <p:nvCxnSpPr>
          <p:cNvPr id="13" name="Straight Connector 12"/>
          <p:cNvCxnSpPr/>
          <p:nvPr userDrawn="1"/>
        </p:nvCxnSpPr>
        <p:spPr>
          <a:xfrm>
            <a:off x="256655" y="5363618"/>
            <a:ext cx="1931654" cy="0"/>
          </a:xfrm>
          <a:prstGeom prst="line">
            <a:avLst/>
          </a:prstGeom>
          <a:ln w="6350" cmpd="sng"/>
          <a:effectLst/>
        </p:spPr>
        <p:style>
          <a:lnRef idx="2">
            <a:schemeClr val="accent1"/>
          </a:lnRef>
          <a:fillRef idx="0">
            <a:schemeClr val="accent1"/>
          </a:fillRef>
          <a:effectRef idx="1">
            <a:schemeClr val="accent1"/>
          </a:effectRef>
          <a:fontRef idx="minor">
            <a:schemeClr val="tx1"/>
          </a:fontRef>
        </p:style>
      </p:cxnSp>
      <p:sp>
        <p:nvSpPr>
          <p:cNvPr id="14" name="Content Placeholder 2"/>
          <p:cNvSpPr>
            <a:spLocks noGrp="1"/>
          </p:cNvSpPr>
          <p:nvPr>
            <p:ph idx="1" hasCustomPrompt="1"/>
          </p:nvPr>
        </p:nvSpPr>
        <p:spPr>
          <a:xfrm>
            <a:off x="2317917" y="420062"/>
            <a:ext cx="6584892" cy="5714095"/>
          </a:xfrm>
        </p:spPr>
        <p:txBody>
          <a:bodyPr lIns="91440" tIns="182880" rIns="91440" bIns="182880" anchor="t" anchorCtr="0">
            <a:noAutofit/>
          </a:bodyPr>
          <a:lstStyle>
            <a:lvl1pPr marL="285750" marR="0" indent="-285750" algn="l" defTabSz="457200" rtl="0" eaLnBrk="1" fontAlgn="auto" latinLnBrk="0" hangingPunct="1">
              <a:lnSpc>
                <a:spcPct val="100000"/>
              </a:lnSpc>
              <a:spcBef>
                <a:spcPts val="0"/>
              </a:spcBef>
              <a:spcAft>
                <a:spcPts val="0"/>
              </a:spcAft>
              <a:buClr>
                <a:schemeClr val="accent1"/>
              </a:buClr>
              <a:buSzTx/>
              <a:buFont typeface="Lucida Grande"/>
              <a:buChar char="+"/>
              <a:tabLst/>
              <a:defRPr lang="en-US" sz="1400" b="0" i="0" u="none" strike="noStrike" baseline="0" smtClean="0"/>
            </a:lvl1pPr>
            <a:lvl2pPr marL="565150" indent="-285750">
              <a:buFont typeface="Lucida Grande"/>
              <a:buChar char="-"/>
              <a:defRPr sz="1400" baseline="0"/>
            </a:lvl2pPr>
            <a:lvl3pPr marL="863600" indent="-285750">
              <a:buFont typeface="Arial"/>
              <a:buChar char="•"/>
              <a:defRPr sz="1400" baseline="0"/>
            </a:lvl3pPr>
            <a:lvl4pPr marL="1195388" indent="-285750">
              <a:buFont typeface="Lucida Grande"/>
              <a:buChar char="-"/>
              <a:defRPr sz="1400"/>
            </a:lvl4pPr>
            <a:lvl5pPr marL="1828800" indent="0">
              <a:buNone/>
              <a:defRPr/>
            </a:lvl5pPr>
          </a:lstStyle>
          <a:p>
            <a:pPr lvl="0"/>
            <a:r>
              <a:rPr lang="en-US"/>
              <a:t>On </a:t>
            </a:r>
            <a:r>
              <a:rPr lang="en-US" err="1"/>
              <a:t>deateri</a:t>
            </a:r>
            <a:r>
              <a:rPr lang="en-US"/>
              <a:t> taste credit </a:t>
            </a:r>
            <a:r>
              <a:rPr lang="en-US" err="1"/>
              <a:t>viverides</a:t>
            </a:r>
            <a:r>
              <a:rPr lang="en-US"/>
              <a:t> </a:t>
            </a:r>
            <a:r>
              <a:rPr lang="en-US" err="1"/>
              <a:t>orum</a:t>
            </a:r>
            <a:r>
              <a:rPr lang="en-US"/>
              <a:t>, </a:t>
            </a:r>
            <a:r>
              <a:rPr lang="en-US" err="1"/>
              <a:t>dem</a:t>
            </a:r>
            <a:r>
              <a:rPr lang="en-US"/>
              <a:t> </a:t>
            </a:r>
            <a:r>
              <a:rPr lang="en-US" err="1"/>
              <a:t>ora</a:t>
            </a:r>
            <a:r>
              <a:rPr lang="en-US"/>
              <a:t> de in </a:t>
            </a:r>
            <a:r>
              <a:rPr lang="en-US" err="1"/>
              <a:t>Etraturat</a:t>
            </a:r>
            <a:r>
              <a:rPr lang="en-US"/>
              <a:t>. Tum </a:t>
            </a:r>
            <a:r>
              <a:rPr lang="en-US" err="1"/>
              <a:t>cate</a:t>
            </a:r>
            <a:r>
              <a:rPr lang="en-US"/>
              <a:t> </a:t>
            </a:r>
            <a:r>
              <a:rPr lang="en-US" err="1"/>
              <a:t>terficiissum</a:t>
            </a:r>
            <a:r>
              <a:rPr lang="en-US"/>
              <a:t> re, </a:t>
            </a:r>
            <a:r>
              <a:rPr lang="en-US" err="1"/>
              <a:t>mulvis</a:t>
            </a:r>
            <a:r>
              <a:rPr lang="en-US"/>
              <a:t> ex mere, se </a:t>
            </a:r>
            <a:r>
              <a:rPr lang="en-US" err="1"/>
              <a:t>prorte</a:t>
            </a:r>
            <a:r>
              <a:rPr lang="en-US"/>
              <a:t>, </a:t>
            </a:r>
            <a:r>
              <a:rPr lang="en-US" err="1"/>
              <a:t>Patilib</a:t>
            </a:r>
            <a:r>
              <a:rPr lang="en-US"/>
              <a:t> </a:t>
            </a:r>
            <a:r>
              <a:rPr lang="en-US" err="1"/>
              <a:t>ulicondit</a:t>
            </a:r>
            <a:r>
              <a:rPr lang="en-US"/>
              <a:t>, </a:t>
            </a:r>
            <a:r>
              <a:rPr lang="en-US" err="1"/>
              <a:t>misti</a:t>
            </a:r>
            <a:r>
              <a:rPr lang="en-US"/>
              <a:t>, </a:t>
            </a:r>
            <a:r>
              <a:rPr lang="en-US" err="1"/>
              <a:t>nostrudam</a:t>
            </a:r>
            <a:r>
              <a:rPr lang="en-US"/>
              <a:t> in </a:t>
            </a:r>
            <a:r>
              <a:rPr lang="en-US" err="1"/>
              <a:t>vili</a:t>
            </a:r>
            <a:r>
              <a:rPr lang="en-US"/>
              <a:t> </a:t>
            </a:r>
            <a:r>
              <a:rPr lang="en-US" err="1"/>
              <a:t>pris</a:t>
            </a:r>
            <a:r>
              <a:rPr lang="en-US"/>
              <a:t>; non </a:t>
            </a:r>
            <a:r>
              <a:rPr lang="en-US" err="1"/>
              <a:t>tre</a:t>
            </a:r>
            <a:r>
              <a:rPr lang="en-US"/>
              <a:t> cum </a:t>
            </a:r>
            <a:r>
              <a:rPr lang="en-US" err="1"/>
              <a:t>culum</a:t>
            </a:r>
            <a:r>
              <a:rPr lang="en-US"/>
              <a:t> ta, </a:t>
            </a:r>
            <a:r>
              <a:rPr lang="en-US" err="1"/>
              <a:t>simis</a:t>
            </a:r>
            <a:r>
              <a:rPr lang="en-US"/>
              <a:t> </a:t>
            </a:r>
            <a:r>
              <a:rPr lang="en-US" err="1"/>
              <a:t>cupio</a:t>
            </a:r>
            <a:r>
              <a:rPr lang="en-US"/>
              <a:t>, Ti. </a:t>
            </a:r>
            <a:r>
              <a:rPr lang="en-US" err="1"/>
              <a:t>Etrunum</a:t>
            </a:r>
            <a:r>
              <a:rPr lang="en-US"/>
              <a:t>. Races </a:t>
            </a:r>
            <a:r>
              <a:rPr lang="en-US" err="1"/>
              <a:t>dem</a:t>
            </a:r>
            <a:r>
              <a:rPr lang="en-US"/>
              <a:t>, sum</a:t>
            </a:r>
            <a:br>
              <a:rPr lang="en-US"/>
            </a:br>
            <a:endParaRPr lang="en-US"/>
          </a:p>
          <a:p>
            <a:pPr marL="285750" marR="0" lvl="0" indent="-285750" algn="l" defTabSz="457200" rtl="0" eaLnBrk="1" fontAlgn="auto" latinLnBrk="0" hangingPunct="1">
              <a:lnSpc>
                <a:spcPct val="100000"/>
              </a:lnSpc>
              <a:spcBef>
                <a:spcPts val="0"/>
              </a:spcBef>
              <a:spcAft>
                <a:spcPts val="0"/>
              </a:spcAft>
              <a:buClr>
                <a:schemeClr val="accent1"/>
              </a:buClr>
              <a:buSzTx/>
              <a:buFont typeface="Lucida Grande"/>
              <a:buChar char="+"/>
              <a:tabLst/>
              <a:defRPr/>
            </a:pPr>
            <a:r>
              <a:rPr lang="en-US"/>
              <a:t>On </a:t>
            </a:r>
            <a:r>
              <a:rPr lang="en-US" err="1"/>
              <a:t>deateri</a:t>
            </a:r>
            <a:r>
              <a:rPr lang="en-US"/>
              <a:t> taste credit </a:t>
            </a:r>
            <a:r>
              <a:rPr lang="en-US" err="1"/>
              <a:t>viverides</a:t>
            </a:r>
            <a:r>
              <a:rPr lang="en-US"/>
              <a:t> </a:t>
            </a:r>
            <a:r>
              <a:rPr lang="en-US" err="1"/>
              <a:t>orum</a:t>
            </a:r>
            <a:r>
              <a:rPr lang="en-US"/>
              <a:t>, </a:t>
            </a:r>
            <a:r>
              <a:rPr lang="en-US" err="1"/>
              <a:t>dem</a:t>
            </a:r>
            <a:r>
              <a:rPr lang="en-US"/>
              <a:t> </a:t>
            </a:r>
            <a:r>
              <a:rPr lang="en-US" err="1"/>
              <a:t>ora</a:t>
            </a:r>
            <a:r>
              <a:rPr lang="en-US"/>
              <a:t> de in </a:t>
            </a:r>
            <a:r>
              <a:rPr lang="en-US" err="1"/>
              <a:t>Etraturat</a:t>
            </a:r>
            <a:r>
              <a:rPr lang="en-US"/>
              <a:t>. Tum </a:t>
            </a:r>
            <a:r>
              <a:rPr lang="en-US" err="1"/>
              <a:t>cate</a:t>
            </a:r>
            <a:r>
              <a:rPr lang="en-US"/>
              <a:t> </a:t>
            </a:r>
            <a:r>
              <a:rPr lang="en-US" err="1"/>
              <a:t>terficiissum</a:t>
            </a:r>
            <a:r>
              <a:rPr lang="en-US"/>
              <a:t> re, </a:t>
            </a:r>
            <a:r>
              <a:rPr lang="en-US" err="1"/>
              <a:t>mulvis</a:t>
            </a:r>
            <a:r>
              <a:rPr lang="en-US"/>
              <a:t> ex mere, se </a:t>
            </a:r>
            <a:r>
              <a:rPr lang="en-US" err="1"/>
              <a:t>prorte</a:t>
            </a:r>
            <a:r>
              <a:rPr lang="en-US"/>
              <a:t>, </a:t>
            </a:r>
            <a:r>
              <a:rPr lang="en-US" err="1"/>
              <a:t>Patilib</a:t>
            </a:r>
            <a:r>
              <a:rPr lang="en-US"/>
              <a:t> </a:t>
            </a:r>
            <a:r>
              <a:rPr lang="en-US" err="1"/>
              <a:t>ulicondit</a:t>
            </a:r>
            <a:r>
              <a:rPr lang="en-US"/>
              <a:t>, </a:t>
            </a:r>
            <a:r>
              <a:rPr lang="en-US" err="1"/>
              <a:t>misti</a:t>
            </a:r>
            <a:r>
              <a:rPr lang="en-US"/>
              <a:t>, </a:t>
            </a:r>
            <a:r>
              <a:rPr lang="en-US" err="1"/>
              <a:t>nostrudam</a:t>
            </a:r>
            <a:r>
              <a:rPr lang="en-US"/>
              <a:t> in </a:t>
            </a:r>
            <a:r>
              <a:rPr lang="en-US" err="1"/>
              <a:t>vili</a:t>
            </a:r>
            <a:r>
              <a:rPr lang="en-US"/>
              <a:t> </a:t>
            </a:r>
            <a:r>
              <a:rPr lang="en-US" err="1"/>
              <a:t>pris</a:t>
            </a:r>
            <a:r>
              <a:rPr lang="en-US"/>
              <a:t>; non </a:t>
            </a:r>
            <a:r>
              <a:rPr lang="en-US" err="1"/>
              <a:t>tre</a:t>
            </a:r>
            <a:r>
              <a:rPr lang="en-US"/>
              <a:t> cum </a:t>
            </a:r>
            <a:r>
              <a:rPr lang="en-US" err="1"/>
              <a:t>culum</a:t>
            </a:r>
            <a:r>
              <a:rPr lang="en-US"/>
              <a:t> ta, </a:t>
            </a:r>
            <a:r>
              <a:rPr lang="en-US" err="1"/>
              <a:t>simis</a:t>
            </a:r>
            <a:r>
              <a:rPr lang="en-US"/>
              <a:t> </a:t>
            </a:r>
            <a:r>
              <a:rPr lang="en-US" err="1"/>
              <a:t>cupio</a:t>
            </a:r>
            <a:r>
              <a:rPr lang="en-US"/>
              <a:t>, Ti. </a:t>
            </a:r>
            <a:r>
              <a:rPr lang="en-US" err="1"/>
              <a:t>Etrunum</a:t>
            </a:r>
            <a:r>
              <a:rPr lang="en-US"/>
              <a:t>. Races </a:t>
            </a:r>
            <a:r>
              <a:rPr lang="en-US" err="1"/>
              <a:t>dem</a:t>
            </a:r>
            <a:r>
              <a:rPr lang="en-US"/>
              <a:t>, sum</a:t>
            </a:r>
            <a:br>
              <a:rPr lang="en-US"/>
            </a:br>
            <a:endParaRPr lang="en-US"/>
          </a:p>
          <a:p>
            <a:pPr marL="285750" marR="0" lvl="0" indent="-285750" algn="l" defTabSz="457200" rtl="0" eaLnBrk="1" fontAlgn="auto" latinLnBrk="0" hangingPunct="1">
              <a:lnSpc>
                <a:spcPct val="100000"/>
              </a:lnSpc>
              <a:spcBef>
                <a:spcPts val="0"/>
              </a:spcBef>
              <a:spcAft>
                <a:spcPts val="0"/>
              </a:spcAft>
              <a:buClr>
                <a:schemeClr val="accent1"/>
              </a:buClr>
              <a:buSzTx/>
              <a:buFont typeface="Lucida Grande"/>
              <a:buChar char="+"/>
              <a:tabLst/>
              <a:defRPr/>
            </a:pPr>
            <a:r>
              <a:rPr lang="en-US"/>
              <a:t>On </a:t>
            </a:r>
            <a:r>
              <a:rPr lang="en-US" err="1"/>
              <a:t>deateri</a:t>
            </a:r>
            <a:r>
              <a:rPr lang="en-US"/>
              <a:t> taste credit </a:t>
            </a:r>
            <a:r>
              <a:rPr lang="en-US" err="1"/>
              <a:t>viverides</a:t>
            </a:r>
            <a:r>
              <a:rPr lang="en-US"/>
              <a:t> </a:t>
            </a:r>
            <a:r>
              <a:rPr lang="en-US" err="1"/>
              <a:t>orum</a:t>
            </a:r>
            <a:r>
              <a:rPr lang="en-US"/>
              <a:t>, </a:t>
            </a:r>
            <a:r>
              <a:rPr lang="en-US" err="1"/>
              <a:t>dem</a:t>
            </a:r>
            <a:r>
              <a:rPr lang="en-US"/>
              <a:t> </a:t>
            </a:r>
            <a:r>
              <a:rPr lang="en-US" err="1"/>
              <a:t>ora</a:t>
            </a:r>
            <a:r>
              <a:rPr lang="en-US"/>
              <a:t> de in </a:t>
            </a:r>
            <a:r>
              <a:rPr lang="en-US" err="1"/>
              <a:t>Etraturat</a:t>
            </a:r>
            <a:r>
              <a:rPr lang="en-US"/>
              <a:t>. Tum </a:t>
            </a:r>
            <a:r>
              <a:rPr lang="en-US" err="1"/>
              <a:t>cate</a:t>
            </a:r>
            <a:r>
              <a:rPr lang="en-US"/>
              <a:t> </a:t>
            </a:r>
            <a:r>
              <a:rPr lang="en-US" err="1"/>
              <a:t>terficiissum</a:t>
            </a:r>
            <a:r>
              <a:rPr lang="en-US"/>
              <a:t> re, </a:t>
            </a:r>
            <a:r>
              <a:rPr lang="en-US" err="1"/>
              <a:t>mulvis</a:t>
            </a:r>
            <a:r>
              <a:rPr lang="en-US"/>
              <a:t> ex mere, se </a:t>
            </a:r>
            <a:r>
              <a:rPr lang="en-US" err="1"/>
              <a:t>prorte</a:t>
            </a:r>
            <a:r>
              <a:rPr lang="en-US"/>
              <a:t>, </a:t>
            </a:r>
            <a:r>
              <a:rPr lang="en-US" err="1"/>
              <a:t>Patilib</a:t>
            </a:r>
            <a:r>
              <a:rPr lang="en-US"/>
              <a:t> </a:t>
            </a:r>
            <a:r>
              <a:rPr lang="en-US" err="1"/>
              <a:t>ulicondit</a:t>
            </a:r>
            <a:r>
              <a:rPr lang="en-US"/>
              <a:t>, </a:t>
            </a:r>
            <a:r>
              <a:rPr lang="en-US" err="1"/>
              <a:t>misti</a:t>
            </a:r>
            <a:r>
              <a:rPr lang="en-US"/>
              <a:t>, </a:t>
            </a:r>
            <a:r>
              <a:rPr lang="en-US" err="1"/>
              <a:t>nostrudam</a:t>
            </a:r>
            <a:r>
              <a:rPr lang="en-US"/>
              <a:t> in </a:t>
            </a:r>
            <a:r>
              <a:rPr lang="en-US" err="1"/>
              <a:t>vili</a:t>
            </a:r>
            <a:r>
              <a:rPr lang="en-US"/>
              <a:t> </a:t>
            </a:r>
            <a:r>
              <a:rPr lang="en-US" err="1"/>
              <a:t>pris</a:t>
            </a:r>
            <a:r>
              <a:rPr lang="en-US"/>
              <a:t>; non </a:t>
            </a:r>
            <a:r>
              <a:rPr lang="en-US" err="1"/>
              <a:t>tre</a:t>
            </a:r>
            <a:r>
              <a:rPr lang="en-US"/>
              <a:t> cum </a:t>
            </a:r>
            <a:r>
              <a:rPr lang="en-US" err="1"/>
              <a:t>culum</a:t>
            </a:r>
            <a:r>
              <a:rPr lang="en-US"/>
              <a:t> ta, </a:t>
            </a:r>
            <a:r>
              <a:rPr lang="en-US" err="1"/>
              <a:t>simis</a:t>
            </a:r>
            <a:r>
              <a:rPr lang="en-US"/>
              <a:t> </a:t>
            </a:r>
            <a:r>
              <a:rPr lang="en-US" err="1"/>
              <a:t>cupio</a:t>
            </a:r>
            <a:r>
              <a:rPr lang="en-US"/>
              <a:t>, Ti. </a:t>
            </a:r>
            <a:r>
              <a:rPr lang="en-US" err="1"/>
              <a:t>Etrunum</a:t>
            </a:r>
            <a:r>
              <a:rPr lang="en-US"/>
              <a:t>. Races </a:t>
            </a:r>
            <a:r>
              <a:rPr lang="en-US" err="1"/>
              <a:t>dem</a:t>
            </a:r>
            <a:r>
              <a:rPr lang="en-US"/>
              <a:t>, sum</a:t>
            </a:r>
          </a:p>
          <a:p>
            <a:pPr lvl="0"/>
            <a:endParaRPr lang="en-US"/>
          </a:p>
          <a:p>
            <a:pPr lvl="0"/>
            <a:endParaRPr lang="en-US"/>
          </a:p>
          <a:p>
            <a:pPr lvl="0"/>
            <a:r>
              <a:rPr lang="en-US"/>
              <a:t>Bullet 1</a:t>
            </a:r>
          </a:p>
          <a:p>
            <a:pPr lvl="1"/>
            <a:r>
              <a:rPr lang="en-US"/>
              <a:t>Bullet 2</a:t>
            </a:r>
          </a:p>
          <a:p>
            <a:pPr lvl="2"/>
            <a:r>
              <a:rPr lang="en-US"/>
              <a:t>Bullet 3</a:t>
            </a:r>
          </a:p>
          <a:p>
            <a:pPr lvl="3"/>
            <a:r>
              <a:rPr lang="en-US"/>
              <a:t>Bullet 4</a:t>
            </a:r>
          </a:p>
        </p:txBody>
      </p:sp>
      <p:sp>
        <p:nvSpPr>
          <p:cNvPr id="10" name="Slide Number Placeholder 6"/>
          <p:cNvSpPr>
            <a:spLocks noGrp="1"/>
          </p:cNvSpPr>
          <p:nvPr>
            <p:ph type="sldNum" sz="quarter" idx="4"/>
          </p:nvPr>
        </p:nvSpPr>
        <p:spPr>
          <a:xfrm>
            <a:off x="0" y="6493670"/>
            <a:ext cx="365760" cy="364330"/>
          </a:xfrm>
          <a:prstGeom prst="rect">
            <a:avLst/>
          </a:prstGeom>
          <a:solidFill>
            <a:srgbClr val="00558C"/>
          </a:solidFill>
          <a:ln>
            <a:noFill/>
          </a:ln>
        </p:spPr>
        <p:txBody>
          <a:bodyPr anchor="ctr"/>
          <a:lstStyle>
            <a:lvl1pPr algn="ctr">
              <a:defRPr sz="1000" b="1">
                <a:solidFill>
                  <a:srgbClr val="FFFFFF"/>
                </a:solidFill>
              </a:defRPr>
            </a:lvl1pPr>
          </a:lstStyle>
          <a:p>
            <a:fld id="{B28838BE-5EAD-434C-B290-9193BA76332A}" type="slidenum">
              <a:rPr lang="en-US" smtClean="0"/>
              <a:pPr/>
              <a:t>‹#›</a:t>
            </a:fld>
            <a:endParaRPr lang="en-US"/>
          </a:p>
        </p:txBody>
      </p:sp>
      <p:pic>
        <p:nvPicPr>
          <p:cNvPr id="9" name="Picture 8" descr="Huron-Logo_CMYK_hero_vert_060716.png"/>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7680099" y="6559315"/>
            <a:ext cx="1143000" cy="238760"/>
          </a:xfrm>
          <a:prstGeom prst="rect">
            <a:avLst/>
          </a:prstGeom>
        </p:spPr>
      </p:pic>
      <p:sp>
        <p:nvSpPr>
          <p:cNvPr id="15" name="Footer Placeholder 4"/>
          <p:cNvSpPr>
            <a:spLocks noGrp="1"/>
          </p:cNvSpPr>
          <p:nvPr>
            <p:ph type="ftr" sz="quarter" idx="3"/>
          </p:nvPr>
        </p:nvSpPr>
        <p:spPr>
          <a:xfrm>
            <a:off x="431279" y="6494876"/>
            <a:ext cx="2378595" cy="363124"/>
          </a:xfrm>
          <a:prstGeom prst="rect">
            <a:avLst/>
          </a:prstGeom>
          <a:solidFill>
            <a:schemeClr val="bg2"/>
          </a:solidFill>
        </p:spPr>
        <p:txBody>
          <a:bodyPr anchor="ctr"/>
          <a:lstStyle>
            <a:lvl1pPr algn="ctr">
              <a:lnSpc>
                <a:spcPct val="100000"/>
              </a:lnSpc>
              <a:defRPr sz="600" b="0" baseline="0">
                <a:solidFill>
                  <a:schemeClr val="tx1"/>
                </a:solidFill>
                <a:latin typeface="Arial"/>
                <a:cs typeface="Arial"/>
              </a:defRPr>
            </a:lvl1pPr>
          </a:lstStyle>
          <a:p>
            <a:r>
              <a:rPr lang="en-US"/>
              <a:t>© 2017 HURON CONSULTING GROUP INC. AND AFFILIATES</a:t>
            </a:r>
          </a:p>
        </p:txBody>
      </p:sp>
    </p:spTree>
    <p:extLst>
      <p:ext uri="{BB962C8B-B14F-4D97-AF65-F5344CB8AC3E}">
        <p14:creationId xmlns:p14="http://schemas.microsoft.com/office/powerpoint/2010/main" val="404554465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7_Divider Slide">
    <p:spTree>
      <p:nvGrpSpPr>
        <p:cNvPr id="1" name=""/>
        <p:cNvGrpSpPr/>
        <p:nvPr/>
      </p:nvGrpSpPr>
      <p:grpSpPr>
        <a:xfrm>
          <a:off x="0" y="0"/>
          <a:ext cx="0" cy="0"/>
          <a:chOff x="0" y="0"/>
          <a:chExt cx="0" cy="0"/>
        </a:xfrm>
      </p:grpSpPr>
      <p:sp>
        <p:nvSpPr>
          <p:cNvPr id="11" name="Rectangle 10"/>
          <p:cNvSpPr/>
          <p:nvPr userDrawn="1"/>
        </p:nvSpPr>
        <p:spPr>
          <a:xfrm>
            <a:off x="0" y="1572402"/>
            <a:ext cx="9144000" cy="3537836"/>
          </a:xfrm>
          <a:prstGeom prst="rect">
            <a:avLst/>
          </a:prstGeom>
          <a:solidFill>
            <a:schemeClr val="bg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Title 1"/>
          <p:cNvSpPr>
            <a:spLocks noGrp="1"/>
          </p:cNvSpPr>
          <p:nvPr>
            <p:ph type="ctrTitle" hasCustomPrompt="1"/>
          </p:nvPr>
        </p:nvSpPr>
        <p:spPr>
          <a:xfrm>
            <a:off x="0" y="2883462"/>
            <a:ext cx="9144000" cy="2226775"/>
          </a:xfrm>
        </p:spPr>
        <p:txBody>
          <a:bodyPr lIns="457200" tIns="274320" rIns="457200" bIns="274320">
            <a:normAutofit/>
          </a:bodyPr>
          <a:lstStyle>
            <a:lvl1pPr>
              <a:lnSpc>
                <a:spcPts val="5500"/>
              </a:lnSpc>
              <a:spcAft>
                <a:spcPts val="1200"/>
              </a:spcAft>
              <a:defRPr sz="5500"/>
            </a:lvl1pPr>
          </a:lstStyle>
          <a:p>
            <a:r>
              <a:rPr lang="en-US"/>
              <a:t>CLICK TO EDIT MASTER TITLE STYLE</a:t>
            </a:r>
          </a:p>
        </p:txBody>
      </p:sp>
      <p:sp>
        <p:nvSpPr>
          <p:cNvPr id="8" name="Rectangle 7"/>
          <p:cNvSpPr/>
          <p:nvPr userDrawn="1"/>
        </p:nvSpPr>
        <p:spPr>
          <a:xfrm>
            <a:off x="488463" y="2793038"/>
            <a:ext cx="1000837" cy="90424"/>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9" name="Text Placeholder 6"/>
          <p:cNvSpPr>
            <a:spLocks noGrp="1"/>
          </p:cNvSpPr>
          <p:nvPr>
            <p:ph type="body" sz="quarter" idx="11" hasCustomPrompt="1"/>
          </p:nvPr>
        </p:nvSpPr>
        <p:spPr>
          <a:xfrm>
            <a:off x="488950" y="1874730"/>
            <a:ext cx="1000125" cy="918919"/>
          </a:xfrm>
        </p:spPr>
        <p:txBody>
          <a:bodyPr>
            <a:noAutofit/>
          </a:bodyPr>
          <a:lstStyle>
            <a:lvl1pPr marL="0" indent="0" algn="ctr">
              <a:buNone/>
              <a:defRPr sz="5500" b="1">
                <a:solidFill>
                  <a:srgbClr val="69C5F4"/>
                </a:solidFill>
                <a:latin typeface="Arial Narrow"/>
                <a:cs typeface="Arial Narrow"/>
              </a:defRPr>
            </a:lvl1pPr>
            <a:lvl2pPr marL="457200" indent="0">
              <a:buNone/>
              <a:defRPr/>
            </a:lvl2pPr>
            <a:lvl3pPr marL="914400" indent="0">
              <a:buNone/>
              <a:defRPr/>
            </a:lvl3pPr>
            <a:lvl4pPr marL="1371600" indent="0">
              <a:buNone/>
              <a:defRPr/>
            </a:lvl4pPr>
            <a:lvl5pPr marL="1828800" indent="0">
              <a:buNone/>
              <a:defRPr/>
            </a:lvl5pPr>
          </a:lstStyle>
          <a:p>
            <a:pPr lvl="0"/>
            <a:r>
              <a:rPr lang="en-US"/>
              <a:t>1</a:t>
            </a:r>
          </a:p>
        </p:txBody>
      </p:sp>
      <p:pic>
        <p:nvPicPr>
          <p:cNvPr id="7" name="Picture 6" descr="Huron-Logo_CMYK_hero_vert_060716_white.png"/>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7680099" y="6559315"/>
            <a:ext cx="1143000" cy="238760"/>
          </a:xfrm>
          <a:prstGeom prst="rect">
            <a:avLst/>
          </a:prstGeom>
        </p:spPr>
      </p:pic>
    </p:spTree>
    <p:extLst>
      <p:ext uri="{BB962C8B-B14F-4D97-AF65-F5344CB8AC3E}">
        <p14:creationId xmlns:p14="http://schemas.microsoft.com/office/powerpoint/2010/main" val="42390252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Agenda Slide">
    <p:spTree>
      <p:nvGrpSpPr>
        <p:cNvPr id="1" name=""/>
        <p:cNvGrpSpPr/>
        <p:nvPr/>
      </p:nvGrpSpPr>
      <p:grpSpPr>
        <a:xfrm>
          <a:off x="0" y="0"/>
          <a:ext cx="0" cy="0"/>
          <a:chOff x="0" y="0"/>
          <a:chExt cx="0" cy="0"/>
        </a:xfrm>
      </p:grpSpPr>
      <p:sp>
        <p:nvSpPr>
          <p:cNvPr id="10" name="Rectangle 9"/>
          <p:cNvSpPr/>
          <p:nvPr userDrawn="1"/>
        </p:nvSpPr>
        <p:spPr>
          <a:xfrm>
            <a:off x="2663553" y="575733"/>
            <a:ext cx="6480448" cy="5633998"/>
          </a:xfrm>
          <a:prstGeom prst="rect">
            <a:avLst/>
          </a:prstGeom>
          <a:solidFill>
            <a:schemeClr val="bg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hasCustomPrompt="1"/>
          </p:nvPr>
        </p:nvSpPr>
        <p:spPr>
          <a:xfrm>
            <a:off x="2663555" y="575731"/>
            <a:ext cx="6196564" cy="1486132"/>
          </a:xfrm>
        </p:spPr>
        <p:txBody>
          <a:bodyPr lIns="274320" tIns="274320" rIns="274320" bIns="274320">
            <a:normAutofit/>
          </a:bodyPr>
          <a:lstStyle>
            <a:lvl1pPr>
              <a:lnSpc>
                <a:spcPts val="4000"/>
              </a:lnSpc>
              <a:defRPr sz="4500" cap="all" baseline="0"/>
            </a:lvl1pPr>
          </a:lstStyle>
          <a:p>
            <a:r>
              <a:rPr lang="en-US"/>
              <a:t>AGENDA TITLE HERE</a:t>
            </a:r>
          </a:p>
        </p:txBody>
      </p:sp>
      <p:sp>
        <p:nvSpPr>
          <p:cNvPr id="6" name="Slide Number Placeholder 6"/>
          <p:cNvSpPr>
            <a:spLocks noGrp="1"/>
          </p:cNvSpPr>
          <p:nvPr>
            <p:ph type="sldNum" sz="quarter" idx="4"/>
          </p:nvPr>
        </p:nvSpPr>
        <p:spPr>
          <a:xfrm>
            <a:off x="0" y="6493670"/>
            <a:ext cx="365760" cy="364330"/>
          </a:xfrm>
          <a:prstGeom prst="rect">
            <a:avLst/>
          </a:prstGeom>
          <a:solidFill>
            <a:srgbClr val="012D5B"/>
          </a:solidFill>
          <a:ln>
            <a:noFill/>
          </a:ln>
        </p:spPr>
        <p:txBody>
          <a:bodyPr anchor="ctr"/>
          <a:lstStyle>
            <a:lvl1pPr algn="ctr">
              <a:defRPr sz="1000" b="1">
                <a:solidFill>
                  <a:srgbClr val="FFFFFF"/>
                </a:solidFill>
              </a:defRPr>
            </a:lvl1pPr>
          </a:lstStyle>
          <a:p>
            <a:fld id="{B28838BE-5EAD-434C-B290-9193BA76332A}" type="slidenum">
              <a:rPr lang="en-US" smtClean="0"/>
              <a:pPr/>
              <a:t>‹#›</a:t>
            </a:fld>
            <a:endParaRPr lang="en-US"/>
          </a:p>
        </p:txBody>
      </p:sp>
      <p:pic>
        <p:nvPicPr>
          <p:cNvPr id="8" name="Picture 7" descr="Huron-Logo_CMYK_hero_vert_060716_white.png"/>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7680099" y="6559315"/>
            <a:ext cx="1143000" cy="238760"/>
          </a:xfrm>
          <a:prstGeom prst="rect">
            <a:avLst/>
          </a:prstGeom>
        </p:spPr>
      </p:pic>
      <p:sp>
        <p:nvSpPr>
          <p:cNvPr id="9" name="Footer Placeholder 4"/>
          <p:cNvSpPr>
            <a:spLocks noGrp="1"/>
          </p:cNvSpPr>
          <p:nvPr>
            <p:ph type="ftr" sz="quarter" idx="3"/>
          </p:nvPr>
        </p:nvSpPr>
        <p:spPr>
          <a:xfrm>
            <a:off x="431279" y="6494876"/>
            <a:ext cx="2378595" cy="363124"/>
          </a:xfrm>
          <a:prstGeom prst="rect">
            <a:avLst/>
          </a:prstGeom>
          <a:solidFill>
            <a:schemeClr val="bg2"/>
          </a:solidFill>
        </p:spPr>
        <p:txBody>
          <a:bodyPr anchor="ctr"/>
          <a:lstStyle>
            <a:lvl1pPr algn="ctr">
              <a:lnSpc>
                <a:spcPct val="100000"/>
              </a:lnSpc>
              <a:defRPr sz="600" b="0" baseline="0">
                <a:solidFill>
                  <a:schemeClr val="tx1"/>
                </a:solidFill>
                <a:latin typeface="Arial"/>
                <a:cs typeface="Arial"/>
              </a:defRPr>
            </a:lvl1pPr>
          </a:lstStyle>
          <a:p>
            <a:r>
              <a:rPr lang="en-US"/>
              <a:t>© 2019 HURON CONSULTING GROUP INC. AND AFFILIATES</a:t>
            </a:r>
          </a:p>
        </p:txBody>
      </p:sp>
    </p:spTree>
    <p:extLst>
      <p:ext uri="{BB962C8B-B14F-4D97-AF65-F5344CB8AC3E}">
        <p14:creationId xmlns:p14="http://schemas.microsoft.com/office/powerpoint/2010/main" val="3796361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8_Divider Slide">
    <p:spTree>
      <p:nvGrpSpPr>
        <p:cNvPr id="1" name=""/>
        <p:cNvGrpSpPr/>
        <p:nvPr/>
      </p:nvGrpSpPr>
      <p:grpSpPr>
        <a:xfrm>
          <a:off x="0" y="0"/>
          <a:ext cx="0" cy="0"/>
          <a:chOff x="0" y="0"/>
          <a:chExt cx="0" cy="0"/>
        </a:xfrm>
      </p:grpSpPr>
      <p:sp>
        <p:nvSpPr>
          <p:cNvPr id="11" name="Rectangle 10"/>
          <p:cNvSpPr/>
          <p:nvPr userDrawn="1"/>
        </p:nvSpPr>
        <p:spPr>
          <a:xfrm>
            <a:off x="0" y="1572402"/>
            <a:ext cx="9144000" cy="3537836"/>
          </a:xfrm>
          <a:prstGeom prst="rect">
            <a:avLst/>
          </a:prstGeom>
          <a:solidFill>
            <a:schemeClr val="bg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Title 1"/>
          <p:cNvSpPr>
            <a:spLocks noGrp="1"/>
          </p:cNvSpPr>
          <p:nvPr>
            <p:ph type="ctrTitle" hasCustomPrompt="1"/>
          </p:nvPr>
        </p:nvSpPr>
        <p:spPr>
          <a:xfrm>
            <a:off x="0" y="2883462"/>
            <a:ext cx="9144000" cy="2226775"/>
          </a:xfrm>
        </p:spPr>
        <p:txBody>
          <a:bodyPr lIns="457200" tIns="274320" rIns="457200" bIns="274320">
            <a:normAutofit/>
          </a:bodyPr>
          <a:lstStyle>
            <a:lvl1pPr>
              <a:lnSpc>
                <a:spcPts val="5500"/>
              </a:lnSpc>
              <a:spcAft>
                <a:spcPts val="1200"/>
              </a:spcAft>
              <a:defRPr sz="5500"/>
            </a:lvl1pPr>
          </a:lstStyle>
          <a:p>
            <a:r>
              <a:rPr lang="en-US"/>
              <a:t>CLICK TO EDIT MASTER TITLE STYLE</a:t>
            </a:r>
          </a:p>
        </p:txBody>
      </p:sp>
      <p:sp>
        <p:nvSpPr>
          <p:cNvPr id="8" name="Rectangle 7"/>
          <p:cNvSpPr/>
          <p:nvPr userDrawn="1"/>
        </p:nvSpPr>
        <p:spPr>
          <a:xfrm>
            <a:off x="488463" y="2793038"/>
            <a:ext cx="1000837" cy="90424"/>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9" name="Text Placeholder 6"/>
          <p:cNvSpPr>
            <a:spLocks noGrp="1"/>
          </p:cNvSpPr>
          <p:nvPr>
            <p:ph type="body" sz="quarter" idx="11" hasCustomPrompt="1"/>
          </p:nvPr>
        </p:nvSpPr>
        <p:spPr>
          <a:xfrm>
            <a:off x="488950" y="1874730"/>
            <a:ext cx="1000125" cy="918919"/>
          </a:xfrm>
        </p:spPr>
        <p:txBody>
          <a:bodyPr>
            <a:noAutofit/>
          </a:bodyPr>
          <a:lstStyle>
            <a:lvl1pPr marL="0" indent="0" algn="ctr">
              <a:buNone/>
              <a:defRPr sz="5500" b="1">
                <a:solidFill>
                  <a:srgbClr val="69C5F4"/>
                </a:solidFill>
                <a:latin typeface="Arial Narrow"/>
                <a:cs typeface="Arial Narrow"/>
              </a:defRPr>
            </a:lvl1pPr>
            <a:lvl2pPr marL="457200" indent="0">
              <a:buNone/>
              <a:defRPr/>
            </a:lvl2pPr>
            <a:lvl3pPr marL="914400" indent="0">
              <a:buNone/>
              <a:defRPr/>
            </a:lvl3pPr>
            <a:lvl4pPr marL="1371600" indent="0">
              <a:buNone/>
              <a:defRPr/>
            </a:lvl4pPr>
            <a:lvl5pPr marL="1828800" indent="0">
              <a:buNone/>
              <a:defRPr/>
            </a:lvl5pPr>
          </a:lstStyle>
          <a:p>
            <a:pPr lvl="0"/>
            <a:r>
              <a:rPr lang="en-US"/>
              <a:t>1</a:t>
            </a:r>
          </a:p>
        </p:txBody>
      </p:sp>
      <p:pic>
        <p:nvPicPr>
          <p:cNvPr id="7" name="Picture 6" descr="Huron-Logo_CMYK_hero_vert_060716_white.png"/>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7680099" y="6559315"/>
            <a:ext cx="1143000" cy="238760"/>
          </a:xfrm>
          <a:prstGeom prst="rect">
            <a:avLst/>
          </a:prstGeom>
        </p:spPr>
      </p:pic>
    </p:spTree>
    <p:extLst>
      <p:ext uri="{BB962C8B-B14F-4D97-AF65-F5344CB8AC3E}">
        <p14:creationId xmlns:p14="http://schemas.microsoft.com/office/powerpoint/2010/main" val="289520851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6_Divider Slide">
    <p:spTree>
      <p:nvGrpSpPr>
        <p:cNvPr id="1" name=""/>
        <p:cNvGrpSpPr/>
        <p:nvPr/>
      </p:nvGrpSpPr>
      <p:grpSpPr>
        <a:xfrm>
          <a:off x="0" y="0"/>
          <a:ext cx="0" cy="0"/>
          <a:chOff x="0" y="0"/>
          <a:chExt cx="0" cy="0"/>
        </a:xfrm>
      </p:grpSpPr>
      <p:sp>
        <p:nvSpPr>
          <p:cNvPr id="11" name="Rectangle 10"/>
          <p:cNvSpPr/>
          <p:nvPr userDrawn="1"/>
        </p:nvSpPr>
        <p:spPr>
          <a:xfrm>
            <a:off x="0" y="1572402"/>
            <a:ext cx="9144000" cy="3537836"/>
          </a:xfrm>
          <a:prstGeom prst="rect">
            <a:avLst/>
          </a:prstGeom>
          <a:solidFill>
            <a:schemeClr val="bg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Title 1"/>
          <p:cNvSpPr>
            <a:spLocks noGrp="1"/>
          </p:cNvSpPr>
          <p:nvPr>
            <p:ph type="ctrTitle" hasCustomPrompt="1"/>
          </p:nvPr>
        </p:nvSpPr>
        <p:spPr>
          <a:xfrm>
            <a:off x="0" y="2883462"/>
            <a:ext cx="9144000" cy="2226775"/>
          </a:xfrm>
        </p:spPr>
        <p:txBody>
          <a:bodyPr lIns="457200" tIns="274320" rIns="457200" bIns="274320">
            <a:normAutofit/>
          </a:bodyPr>
          <a:lstStyle>
            <a:lvl1pPr>
              <a:lnSpc>
                <a:spcPts val="5500"/>
              </a:lnSpc>
              <a:spcAft>
                <a:spcPts val="1200"/>
              </a:spcAft>
              <a:defRPr sz="5500"/>
            </a:lvl1pPr>
          </a:lstStyle>
          <a:p>
            <a:r>
              <a:rPr lang="en-US"/>
              <a:t>CLICK TO EDIT MASTER TITLE STYLE</a:t>
            </a:r>
          </a:p>
        </p:txBody>
      </p:sp>
      <p:sp>
        <p:nvSpPr>
          <p:cNvPr id="8" name="Rectangle 7"/>
          <p:cNvSpPr/>
          <p:nvPr userDrawn="1"/>
        </p:nvSpPr>
        <p:spPr>
          <a:xfrm>
            <a:off x="488463" y="2793038"/>
            <a:ext cx="1000837" cy="90424"/>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9" name="Text Placeholder 6"/>
          <p:cNvSpPr>
            <a:spLocks noGrp="1"/>
          </p:cNvSpPr>
          <p:nvPr>
            <p:ph type="body" sz="quarter" idx="11" hasCustomPrompt="1"/>
          </p:nvPr>
        </p:nvSpPr>
        <p:spPr>
          <a:xfrm>
            <a:off x="488950" y="1874730"/>
            <a:ext cx="1000125" cy="918919"/>
          </a:xfrm>
        </p:spPr>
        <p:txBody>
          <a:bodyPr>
            <a:noAutofit/>
          </a:bodyPr>
          <a:lstStyle>
            <a:lvl1pPr marL="0" indent="0" algn="ctr">
              <a:buNone/>
              <a:defRPr sz="5500" b="1">
                <a:solidFill>
                  <a:srgbClr val="69C5F4"/>
                </a:solidFill>
                <a:latin typeface="Arial Narrow"/>
                <a:cs typeface="Arial Narrow"/>
              </a:defRPr>
            </a:lvl1pPr>
            <a:lvl2pPr marL="457200" indent="0">
              <a:buNone/>
              <a:defRPr/>
            </a:lvl2pPr>
            <a:lvl3pPr marL="914400" indent="0">
              <a:buNone/>
              <a:defRPr/>
            </a:lvl3pPr>
            <a:lvl4pPr marL="1371600" indent="0">
              <a:buNone/>
              <a:defRPr/>
            </a:lvl4pPr>
            <a:lvl5pPr marL="1828800" indent="0">
              <a:buNone/>
              <a:defRPr/>
            </a:lvl5pPr>
          </a:lstStyle>
          <a:p>
            <a:pPr lvl="0"/>
            <a:r>
              <a:rPr lang="en-US"/>
              <a:t>1</a:t>
            </a:r>
          </a:p>
        </p:txBody>
      </p:sp>
      <p:pic>
        <p:nvPicPr>
          <p:cNvPr id="7" name="Picture 6" descr="Huron-Logo_CMYK_hero_vert_060716_white.png"/>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7680099" y="6559315"/>
            <a:ext cx="1143000" cy="238760"/>
          </a:xfrm>
          <a:prstGeom prst="rect">
            <a:avLst/>
          </a:prstGeom>
        </p:spPr>
      </p:pic>
    </p:spTree>
    <p:extLst>
      <p:ext uri="{BB962C8B-B14F-4D97-AF65-F5344CB8AC3E}">
        <p14:creationId xmlns:p14="http://schemas.microsoft.com/office/powerpoint/2010/main" val="125239858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5_Divider Slide">
    <p:spTree>
      <p:nvGrpSpPr>
        <p:cNvPr id="1" name=""/>
        <p:cNvGrpSpPr/>
        <p:nvPr/>
      </p:nvGrpSpPr>
      <p:grpSpPr>
        <a:xfrm>
          <a:off x="0" y="0"/>
          <a:ext cx="0" cy="0"/>
          <a:chOff x="0" y="0"/>
          <a:chExt cx="0" cy="0"/>
        </a:xfrm>
      </p:grpSpPr>
      <p:sp>
        <p:nvSpPr>
          <p:cNvPr id="11" name="Rectangle 10"/>
          <p:cNvSpPr/>
          <p:nvPr userDrawn="1"/>
        </p:nvSpPr>
        <p:spPr>
          <a:xfrm>
            <a:off x="0" y="1572402"/>
            <a:ext cx="9144000" cy="3537836"/>
          </a:xfrm>
          <a:prstGeom prst="rect">
            <a:avLst/>
          </a:prstGeom>
          <a:solidFill>
            <a:schemeClr val="bg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Title 1"/>
          <p:cNvSpPr>
            <a:spLocks noGrp="1"/>
          </p:cNvSpPr>
          <p:nvPr>
            <p:ph type="ctrTitle" hasCustomPrompt="1"/>
          </p:nvPr>
        </p:nvSpPr>
        <p:spPr>
          <a:xfrm>
            <a:off x="0" y="2883462"/>
            <a:ext cx="9144000" cy="2226775"/>
          </a:xfrm>
        </p:spPr>
        <p:txBody>
          <a:bodyPr lIns="457200" tIns="274320" rIns="457200" bIns="274320">
            <a:normAutofit/>
          </a:bodyPr>
          <a:lstStyle>
            <a:lvl1pPr>
              <a:lnSpc>
                <a:spcPts val="5500"/>
              </a:lnSpc>
              <a:spcAft>
                <a:spcPts val="1200"/>
              </a:spcAft>
              <a:defRPr sz="5500"/>
            </a:lvl1pPr>
          </a:lstStyle>
          <a:p>
            <a:r>
              <a:rPr lang="en-US"/>
              <a:t>CLICK TO EDIT MASTER TITLE STYLE</a:t>
            </a:r>
          </a:p>
        </p:txBody>
      </p:sp>
      <p:sp>
        <p:nvSpPr>
          <p:cNvPr id="8" name="Rectangle 7"/>
          <p:cNvSpPr/>
          <p:nvPr userDrawn="1"/>
        </p:nvSpPr>
        <p:spPr>
          <a:xfrm>
            <a:off x="488463" y="2793038"/>
            <a:ext cx="1000837" cy="90424"/>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9" name="Text Placeholder 6"/>
          <p:cNvSpPr>
            <a:spLocks noGrp="1"/>
          </p:cNvSpPr>
          <p:nvPr>
            <p:ph type="body" sz="quarter" idx="11" hasCustomPrompt="1"/>
          </p:nvPr>
        </p:nvSpPr>
        <p:spPr>
          <a:xfrm>
            <a:off x="488950" y="1874730"/>
            <a:ext cx="1000125" cy="918919"/>
          </a:xfrm>
        </p:spPr>
        <p:txBody>
          <a:bodyPr>
            <a:noAutofit/>
          </a:bodyPr>
          <a:lstStyle>
            <a:lvl1pPr marL="0" indent="0" algn="ctr">
              <a:buNone/>
              <a:defRPr sz="5500" b="1">
                <a:solidFill>
                  <a:srgbClr val="69C5F4"/>
                </a:solidFill>
                <a:latin typeface="Arial Narrow"/>
                <a:cs typeface="Arial Narrow"/>
              </a:defRPr>
            </a:lvl1pPr>
            <a:lvl2pPr marL="457200" indent="0">
              <a:buNone/>
              <a:defRPr/>
            </a:lvl2pPr>
            <a:lvl3pPr marL="914400" indent="0">
              <a:buNone/>
              <a:defRPr/>
            </a:lvl3pPr>
            <a:lvl4pPr marL="1371600" indent="0">
              <a:buNone/>
              <a:defRPr/>
            </a:lvl4pPr>
            <a:lvl5pPr marL="1828800" indent="0">
              <a:buNone/>
              <a:defRPr/>
            </a:lvl5pPr>
          </a:lstStyle>
          <a:p>
            <a:pPr lvl="0"/>
            <a:r>
              <a:rPr lang="en-US"/>
              <a:t>1</a:t>
            </a:r>
          </a:p>
        </p:txBody>
      </p:sp>
      <p:pic>
        <p:nvPicPr>
          <p:cNvPr id="7" name="Picture 6" descr="Huron-Logo_CMYK_hero_vert_060716_white.png"/>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7680099" y="6559315"/>
            <a:ext cx="1143000" cy="238760"/>
          </a:xfrm>
          <a:prstGeom prst="rect">
            <a:avLst/>
          </a:prstGeom>
        </p:spPr>
      </p:pic>
    </p:spTree>
    <p:extLst>
      <p:ext uri="{BB962C8B-B14F-4D97-AF65-F5344CB8AC3E}">
        <p14:creationId xmlns:p14="http://schemas.microsoft.com/office/powerpoint/2010/main" val="44569651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9_Divider Slide">
    <p:spTree>
      <p:nvGrpSpPr>
        <p:cNvPr id="1" name=""/>
        <p:cNvGrpSpPr/>
        <p:nvPr/>
      </p:nvGrpSpPr>
      <p:grpSpPr>
        <a:xfrm>
          <a:off x="0" y="0"/>
          <a:ext cx="0" cy="0"/>
          <a:chOff x="0" y="0"/>
          <a:chExt cx="0" cy="0"/>
        </a:xfrm>
      </p:grpSpPr>
      <p:sp>
        <p:nvSpPr>
          <p:cNvPr id="11" name="Rectangle 10"/>
          <p:cNvSpPr/>
          <p:nvPr userDrawn="1"/>
        </p:nvSpPr>
        <p:spPr>
          <a:xfrm>
            <a:off x="0" y="1572402"/>
            <a:ext cx="9144000" cy="3537836"/>
          </a:xfrm>
          <a:prstGeom prst="rect">
            <a:avLst/>
          </a:prstGeom>
          <a:solidFill>
            <a:schemeClr val="bg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Title 1"/>
          <p:cNvSpPr>
            <a:spLocks noGrp="1"/>
          </p:cNvSpPr>
          <p:nvPr>
            <p:ph type="ctrTitle" hasCustomPrompt="1"/>
          </p:nvPr>
        </p:nvSpPr>
        <p:spPr>
          <a:xfrm>
            <a:off x="0" y="2883462"/>
            <a:ext cx="9144000" cy="2226775"/>
          </a:xfrm>
        </p:spPr>
        <p:txBody>
          <a:bodyPr lIns="457200" tIns="274320" rIns="457200" bIns="274320">
            <a:normAutofit/>
          </a:bodyPr>
          <a:lstStyle>
            <a:lvl1pPr>
              <a:lnSpc>
                <a:spcPts val="5500"/>
              </a:lnSpc>
              <a:spcAft>
                <a:spcPts val="1200"/>
              </a:spcAft>
              <a:defRPr sz="5500"/>
            </a:lvl1pPr>
          </a:lstStyle>
          <a:p>
            <a:r>
              <a:rPr lang="en-US"/>
              <a:t>CLICK TO EDIT MASTER TITLE STYLE</a:t>
            </a:r>
          </a:p>
        </p:txBody>
      </p:sp>
      <p:sp>
        <p:nvSpPr>
          <p:cNvPr id="8" name="Rectangle 7"/>
          <p:cNvSpPr/>
          <p:nvPr userDrawn="1"/>
        </p:nvSpPr>
        <p:spPr>
          <a:xfrm>
            <a:off x="488463" y="2793038"/>
            <a:ext cx="1000837" cy="90424"/>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9" name="Text Placeholder 6"/>
          <p:cNvSpPr>
            <a:spLocks noGrp="1"/>
          </p:cNvSpPr>
          <p:nvPr>
            <p:ph type="body" sz="quarter" idx="11" hasCustomPrompt="1"/>
          </p:nvPr>
        </p:nvSpPr>
        <p:spPr>
          <a:xfrm>
            <a:off x="488950" y="1874730"/>
            <a:ext cx="1000125" cy="918919"/>
          </a:xfrm>
        </p:spPr>
        <p:txBody>
          <a:bodyPr>
            <a:noAutofit/>
          </a:bodyPr>
          <a:lstStyle>
            <a:lvl1pPr marL="0" indent="0" algn="ctr">
              <a:buNone/>
              <a:defRPr sz="5500" b="1">
                <a:solidFill>
                  <a:srgbClr val="69C5F4"/>
                </a:solidFill>
                <a:latin typeface="Arial Narrow"/>
                <a:cs typeface="Arial Narrow"/>
              </a:defRPr>
            </a:lvl1pPr>
            <a:lvl2pPr marL="457200" indent="0">
              <a:buNone/>
              <a:defRPr/>
            </a:lvl2pPr>
            <a:lvl3pPr marL="914400" indent="0">
              <a:buNone/>
              <a:defRPr/>
            </a:lvl3pPr>
            <a:lvl4pPr marL="1371600" indent="0">
              <a:buNone/>
              <a:defRPr/>
            </a:lvl4pPr>
            <a:lvl5pPr marL="1828800" indent="0">
              <a:buNone/>
              <a:defRPr/>
            </a:lvl5pPr>
          </a:lstStyle>
          <a:p>
            <a:pPr lvl="0"/>
            <a:r>
              <a:rPr lang="en-US"/>
              <a:t>1</a:t>
            </a:r>
          </a:p>
        </p:txBody>
      </p:sp>
      <p:pic>
        <p:nvPicPr>
          <p:cNvPr id="10" name="Picture 9" descr="Huron-Logo_CMYK_hero_vert_060716.png"/>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7680099" y="6559315"/>
            <a:ext cx="1143000" cy="238760"/>
          </a:xfrm>
          <a:prstGeom prst="rect">
            <a:avLst/>
          </a:prstGeom>
        </p:spPr>
      </p:pic>
    </p:spTree>
    <p:extLst>
      <p:ext uri="{BB962C8B-B14F-4D97-AF65-F5344CB8AC3E}">
        <p14:creationId xmlns:p14="http://schemas.microsoft.com/office/powerpoint/2010/main" val="399094280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1_Table + Image">
    <p:spTree>
      <p:nvGrpSpPr>
        <p:cNvPr id="1" name=""/>
        <p:cNvGrpSpPr/>
        <p:nvPr/>
      </p:nvGrpSpPr>
      <p:grpSpPr>
        <a:xfrm>
          <a:off x="0" y="0"/>
          <a:ext cx="0" cy="0"/>
          <a:chOff x="0" y="0"/>
          <a:chExt cx="0" cy="0"/>
        </a:xfrm>
      </p:grpSpPr>
      <p:sp>
        <p:nvSpPr>
          <p:cNvPr id="10" name="Rectangle 9"/>
          <p:cNvSpPr/>
          <p:nvPr userDrawn="1"/>
        </p:nvSpPr>
        <p:spPr>
          <a:xfrm>
            <a:off x="1" y="553909"/>
            <a:ext cx="6877422" cy="1515752"/>
          </a:xfrm>
          <a:prstGeom prst="rect">
            <a:avLst/>
          </a:prstGeom>
          <a:solidFill>
            <a:schemeClr val="bg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p:nvPr userDrawn="1"/>
        </p:nvSpPr>
        <p:spPr>
          <a:xfrm>
            <a:off x="3026607" y="2364246"/>
            <a:ext cx="6117395" cy="4493754"/>
          </a:xfrm>
          <a:prstGeom prst="rect">
            <a:avLst/>
          </a:prstGeom>
          <a:solidFill>
            <a:schemeClr val="bg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Title 1"/>
          <p:cNvSpPr>
            <a:spLocks noGrp="1"/>
          </p:cNvSpPr>
          <p:nvPr>
            <p:ph type="title" hasCustomPrompt="1"/>
          </p:nvPr>
        </p:nvSpPr>
        <p:spPr>
          <a:xfrm>
            <a:off x="567489" y="553909"/>
            <a:ext cx="6309934" cy="1515752"/>
          </a:xfrm>
        </p:spPr>
        <p:txBody>
          <a:bodyPr lIns="91440" tIns="274320" rIns="91440" bIns="274320">
            <a:noAutofit/>
          </a:bodyPr>
          <a:lstStyle>
            <a:lvl1pPr algn="l">
              <a:lnSpc>
                <a:spcPct val="80000"/>
              </a:lnSpc>
              <a:defRPr sz="5000" cap="all" baseline="0"/>
            </a:lvl1pPr>
          </a:lstStyle>
          <a:p>
            <a:r>
              <a:rPr lang="en-US"/>
              <a:t>INSANELY AWESOME </a:t>
            </a:r>
            <a:br>
              <a:rPr lang="en-US"/>
            </a:br>
            <a:r>
              <a:rPr lang="en-US"/>
              <a:t>TITLE HERE</a:t>
            </a:r>
          </a:p>
        </p:txBody>
      </p:sp>
      <p:sp>
        <p:nvSpPr>
          <p:cNvPr id="7" name="Slide Number Placeholder 6"/>
          <p:cNvSpPr>
            <a:spLocks noGrp="1"/>
          </p:cNvSpPr>
          <p:nvPr>
            <p:ph type="sldNum" sz="quarter" idx="4"/>
          </p:nvPr>
        </p:nvSpPr>
        <p:spPr>
          <a:xfrm>
            <a:off x="0" y="6493670"/>
            <a:ext cx="365760" cy="364330"/>
          </a:xfrm>
          <a:prstGeom prst="rect">
            <a:avLst/>
          </a:prstGeom>
          <a:solidFill>
            <a:srgbClr val="00558C"/>
          </a:solidFill>
          <a:ln>
            <a:noFill/>
          </a:ln>
        </p:spPr>
        <p:txBody>
          <a:bodyPr anchor="ctr"/>
          <a:lstStyle>
            <a:lvl1pPr algn="ctr">
              <a:defRPr sz="1000" b="1">
                <a:solidFill>
                  <a:srgbClr val="FFFFFF"/>
                </a:solidFill>
              </a:defRPr>
            </a:lvl1pPr>
          </a:lstStyle>
          <a:p>
            <a:fld id="{B28838BE-5EAD-434C-B290-9193BA76332A}" type="slidenum">
              <a:rPr lang="en-US" smtClean="0"/>
              <a:pPr/>
              <a:t>‹#›</a:t>
            </a:fld>
            <a:endParaRPr lang="en-US"/>
          </a:p>
        </p:txBody>
      </p:sp>
      <p:pic>
        <p:nvPicPr>
          <p:cNvPr id="9" name="Picture 8" descr="Huron-Logo_CMYK_hero_vert_060716.png"/>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7680099" y="6559315"/>
            <a:ext cx="1143000" cy="238760"/>
          </a:xfrm>
          <a:prstGeom prst="rect">
            <a:avLst/>
          </a:prstGeom>
        </p:spPr>
      </p:pic>
      <p:sp>
        <p:nvSpPr>
          <p:cNvPr id="11" name="Footer Placeholder 4"/>
          <p:cNvSpPr>
            <a:spLocks noGrp="1"/>
          </p:cNvSpPr>
          <p:nvPr>
            <p:ph type="ftr" sz="quarter" idx="3"/>
          </p:nvPr>
        </p:nvSpPr>
        <p:spPr>
          <a:xfrm>
            <a:off x="431279" y="6494876"/>
            <a:ext cx="2378595" cy="363124"/>
          </a:xfrm>
          <a:prstGeom prst="rect">
            <a:avLst/>
          </a:prstGeom>
          <a:solidFill>
            <a:schemeClr val="bg2"/>
          </a:solidFill>
        </p:spPr>
        <p:txBody>
          <a:bodyPr anchor="ctr"/>
          <a:lstStyle>
            <a:lvl1pPr algn="ctr">
              <a:lnSpc>
                <a:spcPct val="100000"/>
              </a:lnSpc>
              <a:defRPr sz="600" b="0" baseline="0">
                <a:solidFill>
                  <a:schemeClr val="tx1"/>
                </a:solidFill>
                <a:latin typeface="Arial"/>
                <a:cs typeface="Arial"/>
              </a:defRPr>
            </a:lvl1pPr>
          </a:lstStyle>
          <a:p>
            <a:r>
              <a:rPr lang="en-US"/>
              <a:t>© 2017 HURON CONSULTING GROUP INC. AND AFFILIATES</a:t>
            </a:r>
          </a:p>
        </p:txBody>
      </p:sp>
    </p:spTree>
    <p:extLst>
      <p:ext uri="{BB962C8B-B14F-4D97-AF65-F5344CB8AC3E}">
        <p14:creationId xmlns:p14="http://schemas.microsoft.com/office/powerpoint/2010/main" val="261438049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1_Bar Chart + Image">
    <p:spTree>
      <p:nvGrpSpPr>
        <p:cNvPr id="1" name=""/>
        <p:cNvGrpSpPr/>
        <p:nvPr/>
      </p:nvGrpSpPr>
      <p:grpSpPr>
        <a:xfrm>
          <a:off x="0" y="0"/>
          <a:ext cx="0" cy="0"/>
          <a:chOff x="0" y="0"/>
          <a:chExt cx="0" cy="0"/>
        </a:xfrm>
      </p:grpSpPr>
      <p:sp>
        <p:nvSpPr>
          <p:cNvPr id="11" name="Rectangle 10"/>
          <p:cNvSpPr/>
          <p:nvPr userDrawn="1"/>
        </p:nvSpPr>
        <p:spPr>
          <a:xfrm>
            <a:off x="1256582" y="250764"/>
            <a:ext cx="7887418" cy="1805073"/>
          </a:xfrm>
          <a:prstGeom prst="rect">
            <a:avLst/>
          </a:prstGeom>
          <a:solidFill>
            <a:schemeClr val="bg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itle 1"/>
          <p:cNvSpPr>
            <a:spLocks noGrp="1"/>
          </p:cNvSpPr>
          <p:nvPr>
            <p:ph type="title" hasCustomPrompt="1"/>
          </p:nvPr>
        </p:nvSpPr>
        <p:spPr>
          <a:xfrm>
            <a:off x="1256581" y="264274"/>
            <a:ext cx="7485447" cy="1805475"/>
          </a:xfrm>
        </p:spPr>
        <p:txBody>
          <a:bodyPr lIns="91440" tIns="274320" rIns="91440" bIns="274320" anchor="ctr">
            <a:noAutofit/>
          </a:bodyPr>
          <a:lstStyle>
            <a:lvl1pPr algn="r">
              <a:lnSpc>
                <a:spcPct val="80000"/>
              </a:lnSpc>
              <a:defRPr sz="5000" cap="all" baseline="0"/>
            </a:lvl1pPr>
          </a:lstStyle>
          <a:p>
            <a:r>
              <a:rPr lang="en-US"/>
              <a:t>INSANELY AWESOME </a:t>
            </a:r>
            <a:br>
              <a:rPr lang="en-US"/>
            </a:br>
            <a:r>
              <a:rPr lang="en-US"/>
              <a:t>TITLE HERE</a:t>
            </a:r>
          </a:p>
        </p:txBody>
      </p:sp>
      <p:sp>
        <p:nvSpPr>
          <p:cNvPr id="7" name="Slide Number Placeholder 6"/>
          <p:cNvSpPr>
            <a:spLocks noGrp="1"/>
          </p:cNvSpPr>
          <p:nvPr>
            <p:ph type="sldNum" sz="quarter" idx="4"/>
          </p:nvPr>
        </p:nvSpPr>
        <p:spPr>
          <a:xfrm>
            <a:off x="0" y="6493670"/>
            <a:ext cx="365760" cy="364330"/>
          </a:xfrm>
          <a:prstGeom prst="rect">
            <a:avLst/>
          </a:prstGeom>
          <a:solidFill>
            <a:srgbClr val="00558C"/>
          </a:solidFill>
          <a:ln>
            <a:noFill/>
          </a:ln>
        </p:spPr>
        <p:txBody>
          <a:bodyPr anchor="ctr"/>
          <a:lstStyle>
            <a:lvl1pPr algn="ctr">
              <a:defRPr sz="1000" b="1">
                <a:solidFill>
                  <a:srgbClr val="FFFFFF"/>
                </a:solidFill>
              </a:defRPr>
            </a:lvl1pPr>
          </a:lstStyle>
          <a:p>
            <a:fld id="{B28838BE-5EAD-434C-B290-9193BA76332A}" type="slidenum">
              <a:rPr lang="en-US" smtClean="0"/>
              <a:pPr/>
              <a:t>‹#›</a:t>
            </a:fld>
            <a:endParaRPr lang="en-US"/>
          </a:p>
        </p:txBody>
      </p:sp>
      <p:sp>
        <p:nvSpPr>
          <p:cNvPr id="14" name="Text Placeholder 3"/>
          <p:cNvSpPr>
            <a:spLocks noGrp="1"/>
          </p:cNvSpPr>
          <p:nvPr>
            <p:ph type="body" sz="quarter" idx="14" hasCustomPrompt="1"/>
          </p:nvPr>
        </p:nvSpPr>
        <p:spPr>
          <a:xfrm>
            <a:off x="2809874" y="6497939"/>
            <a:ext cx="2558682" cy="363124"/>
          </a:xfrm>
        </p:spPr>
        <p:txBody>
          <a:bodyPr anchor="ctr">
            <a:normAutofit/>
          </a:bodyPr>
          <a:lstStyle>
            <a:lvl1pPr marL="0" marR="0" indent="0" algn="l" defTabSz="457200" rtl="0" eaLnBrk="1" fontAlgn="auto" latinLnBrk="0" hangingPunct="1">
              <a:lnSpc>
                <a:spcPct val="90000"/>
              </a:lnSpc>
              <a:spcBef>
                <a:spcPts val="0"/>
              </a:spcBef>
              <a:spcAft>
                <a:spcPts val="0"/>
              </a:spcAft>
              <a:buClrTx/>
              <a:buSzTx/>
              <a:buFont typeface="Arial"/>
              <a:buNone/>
              <a:tabLst/>
              <a:defRPr sz="600" baseline="0">
                <a:solidFill>
                  <a:srgbClr val="000000"/>
                </a:solidFill>
              </a:defRPr>
            </a:lvl1pPr>
          </a:lstStyle>
          <a:p>
            <a:pPr lvl="0"/>
            <a:r>
              <a:rPr lang="en-US"/>
              <a:t>1  Footnote goes here</a:t>
            </a:r>
          </a:p>
          <a:p>
            <a:pPr lvl="0"/>
            <a:r>
              <a:rPr lang="en-US"/>
              <a:t>2  Footnote goes here</a:t>
            </a:r>
          </a:p>
          <a:p>
            <a:pPr lvl="0"/>
            <a:r>
              <a:rPr lang="en-US"/>
              <a:t>3  Footnote goes here</a:t>
            </a:r>
          </a:p>
        </p:txBody>
      </p:sp>
      <p:pic>
        <p:nvPicPr>
          <p:cNvPr id="8" name="Picture 7" descr="Huron-Logo_CMYK_hero_vert_060716_white.png"/>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7680099" y="6559315"/>
            <a:ext cx="1143000" cy="238760"/>
          </a:xfrm>
          <a:prstGeom prst="rect">
            <a:avLst/>
          </a:prstGeom>
        </p:spPr>
      </p:pic>
      <p:sp>
        <p:nvSpPr>
          <p:cNvPr id="12" name="Footer Placeholder 4"/>
          <p:cNvSpPr>
            <a:spLocks noGrp="1"/>
          </p:cNvSpPr>
          <p:nvPr>
            <p:ph type="ftr" sz="quarter" idx="3"/>
          </p:nvPr>
        </p:nvSpPr>
        <p:spPr>
          <a:xfrm>
            <a:off x="431279" y="6494876"/>
            <a:ext cx="2378595" cy="363124"/>
          </a:xfrm>
          <a:prstGeom prst="rect">
            <a:avLst/>
          </a:prstGeom>
          <a:solidFill>
            <a:schemeClr val="bg2"/>
          </a:solidFill>
        </p:spPr>
        <p:txBody>
          <a:bodyPr anchor="ctr"/>
          <a:lstStyle>
            <a:lvl1pPr algn="ctr">
              <a:lnSpc>
                <a:spcPct val="100000"/>
              </a:lnSpc>
              <a:defRPr sz="600" b="0" baseline="0">
                <a:solidFill>
                  <a:schemeClr val="tx1"/>
                </a:solidFill>
                <a:latin typeface="Arial"/>
                <a:cs typeface="Arial"/>
              </a:defRPr>
            </a:lvl1pPr>
          </a:lstStyle>
          <a:p>
            <a:r>
              <a:rPr lang="en-US"/>
              <a:t>© 2017 HURON CONSULTING GROUP INC. AND AFFILIATES</a:t>
            </a:r>
          </a:p>
        </p:txBody>
      </p:sp>
    </p:spTree>
    <p:extLst>
      <p:ext uri="{BB962C8B-B14F-4D97-AF65-F5344CB8AC3E}">
        <p14:creationId xmlns:p14="http://schemas.microsoft.com/office/powerpoint/2010/main" val="252179156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2_Bar Chart + Image">
    <p:spTree>
      <p:nvGrpSpPr>
        <p:cNvPr id="1" name=""/>
        <p:cNvGrpSpPr/>
        <p:nvPr/>
      </p:nvGrpSpPr>
      <p:grpSpPr>
        <a:xfrm>
          <a:off x="0" y="0"/>
          <a:ext cx="0" cy="0"/>
          <a:chOff x="0" y="0"/>
          <a:chExt cx="0" cy="0"/>
        </a:xfrm>
      </p:grpSpPr>
      <p:pic>
        <p:nvPicPr>
          <p:cNvPr id="16" name="Picture 15" descr="Huron-Logo_CMYK_hero_vert_060716.png"/>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7682371" y="6561587"/>
            <a:ext cx="1143000" cy="238760"/>
          </a:xfrm>
          <a:prstGeom prst="rect">
            <a:avLst/>
          </a:prstGeom>
        </p:spPr>
      </p:pic>
      <p:sp>
        <p:nvSpPr>
          <p:cNvPr id="11" name="Rectangle 10"/>
          <p:cNvSpPr/>
          <p:nvPr userDrawn="1"/>
        </p:nvSpPr>
        <p:spPr>
          <a:xfrm>
            <a:off x="1256582" y="250764"/>
            <a:ext cx="7887418" cy="1805073"/>
          </a:xfrm>
          <a:prstGeom prst="rect">
            <a:avLst/>
          </a:prstGeom>
          <a:solidFill>
            <a:schemeClr val="bg2">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itle 1"/>
          <p:cNvSpPr>
            <a:spLocks noGrp="1"/>
          </p:cNvSpPr>
          <p:nvPr>
            <p:ph type="title" hasCustomPrompt="1"/>
          </p:nvPr>
        </p:nvSpPr>
        <p:spPr>
          <a:xfrm>
            <a:off x="1256581" y="264274"/>
            <a:ext cx="7485447" cy="1805475"/>
          </a:xfrm>
        </p:spPr>
        <p:txBody>
          <a:bodyPr lIns="91440" tIns="274320" rIns="91440" bIns="274320" anchor="ctr">
            <a:noAutofit/>
          </a:bodyPr>
          <a:lstStyle>
            <a:lvl1pPr algn="r">
              <a:lnSpc>
                <a:spcPct val="80000"/>
              </a:lnSpc>
              <a:defRPr sz="5000" cap="all" baseline="0"/>
            </a:lvl1pPr>
          </a:lstStyle>
          <a:p>
            <a:r>
              <a:rPr lang="en-US"/>
              <a:t>INSANELY AWESOME </a:t>
            </a:r>
            <a:br>
              <a:rPr lang="en-US"/>
            </a:br>
            <a:r>
              <a:rPr lang="en-US"/>
              <a:t>TITLE HERE</a:t>
            </a:r>
          </a:p>
        </p:txBody>
      </p:sp>
      <p:sp>
        <p:nvSpPr>
          <p:cNvPr id="7" name="Slide Number Placeholder 6"/>
          <p:cNvSpPr>
            <a:spLocks noGrp="1"/>
          </p:cNvSpPr>
          <p:nvPr>
            <p:ph type="sldNum" sz="quarter" idx="4"/>
          </p:nvPr>
        </p:nvSpPr>
        <p:spPr>
          <a:xfrm>
            <a:off x="0" y="6493670"/>
            <a:ext cx="365760" cy="364330"/>
          </a:xfrm>
          <a:prstGeom prst="rect">
            <a:avLst/>
          </a:prstGeom>
          <a:solidFill>
            <a:srgbClr val="00558C"/>
          </a:solidFill>
          <a:ln>
            <a:noFill/>
          </a:ln>
        </p:spPr>
        <p:txBody>
          <a:bodyPr anchor="ctr"/>
          <a:lstStyle>
            <a:lvl1pPr algn="ctr">
              <a:defRPr sz="1000" b="1">
                <a:solidFill>
                  <a:srgbClr val="FFFFFF"/>
                </a:solidFill>
              </a:defRPr>
            </a:lvl1pPr>
          </a:lstStyle>
          <a:p>
            <a:fld id="{B28838BE-5EAD-434C-B290-9193BA76332A}" type="slidenum">
              <a:rPr lang="en-US" smtClean="0"/>
              <a:pPr/>
              <a:t>‹#›</a:t>
            </a:fld>
            <a:endParaRPr lang="en-US"/>
          </a:p>
        </p:txBody>
      </p:sp>
      <p:sp>
        <p:nvSpPr>
          <p:cNvPr id="14" name="Text Placeholder 3"/>
          <p:cNvSpPr>
            <a:spLocks noGrp="1"/>
          </p:cNvSpPr>
          <p:nvPr>
            <p:ph type="body" sz="quarter" idx="14" hasCustomPrompt="1"/>
          </p:nvPr>
        </p:nvSpPr>
        <p:spPr>
          <a:xfrm>
            <a:off x="2809873" y="6494876"/>
            <a:ext cx="2024247" cy="363124"/>
          </a:xfrm>
        </p:spPr>
        <p:txBody>
          <a:bodyPr anchor="ctr">
            <a:normAutofit/>
          </a:bodyPr>
          <a:lstStyle>
            <a:lvl1pPr marL="0" marR="0" indent="0" algn="l" defTabSz="457200" rtl="0" eaLnBrk="1" fontAlgn="auto" latinLnBrk="0" hangingPunct="1">
              <a:lnSpc>
                <a:spcPct val="90000"/>
              </a:lnSpc>
              <a:spcBef>
                <a:spcPts val="0"/>
              </a:spcBef>
              <a:spcAft>
                <a:spcPts val="0"/>
              </a:spcAft>
              <a:buClrTx/>
              <a:buSzTx/>
              <a:buFont typeface="Arial"/>
              <a:buNone/>
              <a:tabLst/>
              <a:defRPr sz="600" baseline="0">
                <a:solidFill>
                  <a:srgbClr val="000000"/>
                </a:solidFill>
              </a:defRPr>
            </a:lvl1pPr>
          </a:lstStyle>
          <a:p>
            <a:pPr lvl="0"/>
            <a:r>
              <a:rPr lang="en-US"/>
              <a:t>1  Footnote goes here</a:t>
            </a:r>
          </a:p>
          <a:p>
            <a:pPr lvl="0"/>
            <a:r>
              <a:rPr lang="en-US"/>
              <a:t>2  Footnote goes here</a:t>
            </a:r>
          </a:p>
          <a:p>
            <a:pPr lvl="0"/>
            <a:r>
              <a:rPr lang="en-US"/>
              <a:t>3  Footnote goes here</a:t>
            </a:r>
          </a:p>
        </p:txBody>
      </p:sp>
      <p:sp>
        <p:nvSpPr>
          <p:cNvPr id="8" name="Footer Placeholder 4"/>
          <p:cNvSpPr>
            <a:spLocks noGrp="1"/>
          </p:cNvSpPr>
          <p:nvPr>
            <p:ph type="ftr" sz="quarter" idx="3"/>
          </p:nvPr>
        </p:nvSpPr>
        <p:spPr>
          <a:xfrm>
            <a:off x="431279" y="6494876"/>
            <a:ext cx="2378595" cy="363124"/>
          </a:xfrm>
          <a:prstGeom prst="rect">
            <a:avLst/>
          </a:prstGeom>
          <a:solidFill>
            <a:schemeClr val="bg2"/>
          </a:solidFill>
        </p:spPr>
        <p:txBody>
          <a:bodyPr anchor="ctr"/>
          <a:lstStyle>
            <a:lvl1pPr algn="ctr">
              <a:lnSpc>
                <a:spcPct val="100000"/>
              </a:lnSpc>
              <a:defRPr sz="600" b="0" baseline="0">
                <a:solidFill>
                  <a:schemeClr val="tx1"/>
                </a:solidFill>
                <a:latin typeface="Arial"/>
                <a:cs typeface="Arial"/>
              </a:defRPr>
            </a:lvl1pPr>
          </a:lstStyle>
          <a:p>
            <a:r>
              <a:rPr lang="en-US"/>
              <a:t>© 2017 HURON CONSULTING GROUP INC. AND AFFILIATES</a:t>
            </a:r>
          </a:p>
        </p:txBody>
      </p:sp>
    </p:spTree>
    <p:extLst>
      <p:ext uri="{BB962C8B-B14F-4D97-AF65-F5344CB8AC3E}">
        <p14:creationId xmlns:p14="http://schemas.microsoft.com/office/powerpoint/2010/main" val="348342740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2_Table + Image">
    <p:spTree>
      <p:nvGrpSpPr>
        <p:cNvPr id="1" name=""/>
        <p:cNvGrpSpPr/>
        <p:nvPr/>
      </p:nvGrpSpPr>
      <p:grpSpPr>
        <a:xfrm>
          <a:off x="0" y="0"/>
          <a:ext cx="0" cy="0"/>
          <a:chOff x="0" y="0"/>
          <a:chExt cx="0" cy="0"/>
        </a:xfrm>
      </p:grpSpPr>
      <p:sp>
        <p:nvSpPr>
          <p:cNvPr id="10" name="Rectangle 9"/>
          <p:cNvSpPr/>
          <p:nvPr userDrawn="1"/>
        </p:nvSpPr>
        <p:spPr>
          <a:xfrm>
            <a:off x="1" y="553909"/>
            <a:ext cx="6877422" cy="1515752"/>
          </a:xfrm>
          <a:prstGeom prst="rect">
            <a:avLst/>
          </a:prstGeom>
          <a:solidFill>
            <a:schemeClr val="bg2">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p:nvPr userDrawn="1"/>
        </p:nvSpPr>
        <p:spPr>
          <a:xfrm>
            <a:off x="3026607" y="2364246"/>
            <a:ext cx="6117395" cy="4493754"/>
          </a:xfrm>
          <a:prstGeom prst="rect">
            <a:avLst/>
          </a:prstGeom>
          <a:solidFill>
            <a:schemeClr val="bg2">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Title 1"/>
          <p:cNvSpPr>
            <a:spLocks noGrp="1"/>
          </p:cNvSpPr>
          <p:nvPr>
            <p:ph type="title" hasCustomPrompt="1"/>
          </p:nvPr>
        </p:nvSpPr>
        <p:spPr>
          <a:xfrm>
            <a:off x="567489" y="553909"/>
            <a:ext cx="6309934" cy="1515752"/>
          </a:xfrm>
        </p:spPr>
        <p:txBody>
          <a:bodyPr lIns="91440" tIns="274320" rIns="91440" bIns="274320">
            <a:noAutofit/>
          </a:bodyPr>
          <a:lstStyle>
            <a:lvl1pPr algn="l">
              <a:lnSpc>
                <a:spcPct val="80000"/>
              </a:lnSpc>
              <a:defRPr sz="5000" cap="all" baseline="0"/>
            </a:lvl1pPr>
          </a:lstStyle>
          <a:p>
            <a:r>
              <a:rPr lang="en-US"/>
              <a:t>INSANELY AWESOME </a:t>
            </a:r>
            <a:br>
              <a:rPr lang="en-US"/>
            </a:br>
            <a:r>
              <a:rPr lang="en-US"/>
              <a:t>TITLE HERE</a:t>
            </a:r>
          </a:p>
        </p:txBody>
      </p:sp>
      <p:sp>
        <p:nvSpPr>
          <p:cNvPr id="7" name="Slide Number Placeholder 6"/>
          <p:cNvSpPr>
            <a:spLocks noGrp="1"/>
          </p:cNvSpPr>
          <p:nvPr>
            <p:ph type="sldNum" sz="quarter" idx="4"/>
          </p:nvPr>
        </p:nvSpPr>
        <p:spPr>
          <a:xfrm>
            <a:off x="0" y="6493670"/>
            <a:ext cx="365760" cy="364330"/>
          </a:xfrm>
          <a:prstGeom prst="rect">
            <a:avLst/>
          </a:prstGeom>
          <a:solidFill>
            <a:srgbClr val="00558C"/>
          </a:solidFill>
          <a:ln>
            <a:noFill/>
          </a:ln>
        </p:spPr>
        <p:txBody>
          <a:bodyPr anchor="ctr"/>
          <a:lstStyle>
            <a:lvl1pPr algn="ctr">
              <a:defRPr sz="1000" b="1">
                <a:solidFill>
                  <a:srgbClr val="FFFFFF"/>
                </a:solidFill>
              </a:defRPr>
            </a:lvl1pPr>
          </a:lstStyle>
          <a:p>
            <a:fld id="{B28838BE-5EAD-434C-B290-9193BA76332A}" type="slidenum">
              <a:rPr lang="en-US" smtClean="0"/>
              <a:pPr/>
              <a:t>‹#›</a:t>
            </a:fld>
            <a:endParaRPr lang="en-US"/>
          </a:p>
        </p:txBody>
      </p:sp>
      <p:pic>
        <p:nvPicPr>
          <p:cNvPr id="9" name="Picture 8" descr="Huron-Logo_CMYK_hero_vert_060716.png"/>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7680099" y="6559315"/>
            <a:ext cx="1143000" cy="238760"/>
          </a:xfrm>
          <a:prstGeom prst="rect">
            <a:avLst/>
          </a:prstGeom>
        </p:spPr>
      </p:pic>
      <p:sp>
        <p:nvSpPr>
          <p:cNvPr id="11" name="Footer Placeholder 4"/>
          <p:cNvSpPr>
            <a:spLocks noGrp="1"/>
          </p:cNvSpPr>
          <p:nvPr>
            <p:ph type="ftr" sz="quarter" idx="3"/>
          </p:nvPr>
        </p:nvSpPr>
        <p:spPr>
          <a:xfrm>
            <a:off x="431279" y="6494876"/>
            <a:ext cx="2378595" cy="363124"/>
          </a:xfrm>
          <a:prstGeom prst="rect">
            <a:avLst/>
          </a:prstGeom>
          <a:solidFill>
            <a:schemeClr val="bg2"/>
          </a:solidFill>
        </p:spPr>
        <p:txBody>
          <a:bodyPr anchor="ctr"/>
          <a:lstStyle>
            <a:lvl1pPr algn="ctr">
              <a:lnSpc>
                <a:spcPct val="100000"/>
              </a:lnSpc>
              <a:defRPr sz="600" b="0" baseline="0">
                <a:solidFill>
                  <a:schemeClr val="tx1"/>
                </a:solidFill>
                <a:latin typeface="Arial"/>
                <a:cs typeface="Arial"/>
              </a:defRPr>
            </a:lvl1pPr>
          </a:lstStyle>
          <a:p>
            <a:r>
              <a:rPr lang="en-US"/>
              <a:t>© 2017 HURON CONSULTING GROUP INC. AND AFFILIATES</a:t>
            </a:r>
          </a:p>
        </p:txBody>
      </p:sp>
    </p:spTree>
    <p:extLst>
      <p:ext uri="{BB962C8B-B14F-4D97-AF65-F5344CB8AC3E}">
        <p14:creationId xmlns:p14="http://schemas.microsoft.com/office/powerpoint/2010/main" val="99800721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1_Pie Chart + Image">
    <p:spTree>
      <p:nvGrpSpPr>
        <p:cNvPr id="1" name=""/>
        <p:cNvGrpSpPr/>
        <p:nvPr/>
      </p:nvGrpSpPr>
      <p:grpSpPr>
        <a:xfrm>
          <a:off x="0" y="0"/>
          <a:ext cx="0" cy="0"/>
          <a:chOff x="0" y="0"/>
          <a:chExt cx="0" cy="0"/>
        </a:xfrm>
      </p:grpSpPr>
      <p:sp>
        <p:nvSpPr>
          <p:cNvPr id="10" name="Rectangle 9"/>
          <p:cNvSpPr/>
          <p:nvPr userDrawn="1"/>
        </p:nvSpPr>
        <p:spPr>
          <a:xfrm>
            <a:off x="1" y="0"/>
            <a:ext cx="4026467" cy="4042996"/>
          </a:xfrm>
          <a:prstGeom prst="rect">
            <a:avLst/>
          </a:prstGeom>
          <a:solidFill>
            <a:schemeClr val="bg2">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p:nvPr userDrawn="1"/>
        </p:nvSpPr>
        <p:spPr>
          <a:xfrm>
            <a:off x="2026746" y="4444781"/>
            <a:ext cx="7117256" cy="1515752"/>
          </a:xfrm>
          <a:prstGeom prst="rect">
            <a:avLst/>
          </a:prstGeom>
          <a:solidFill>
            <a:schemeClr val="bg1">
              <a:alpha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Title 1"/>
          <p:cNvSpPr>
            <a:spLocks noGrp="1"/>
          </p:cNvSpPr>
          <p:nvPr>
            <p:ph type="title" hasCustomPrompt="1"/>
          </p:nvPr>
        </p:nvSpPr>
        <p:spPr>
          <a:xfrm>
            <a:off x="2283467" y="4444781"/>
            <a:ext cx="6309934" cy="1515752"/>
          </a:xfrm>
        </p:spPr>
        <p:txBody>
          <a:bodyPr lIns="91440" tIns="274320" rIns="91440" bIns="274320">
            <a:noAutofit/>
          </a:bodyPr>
          <a:lstStyle>
            <a:lvl1pPr algn="r">
              <a:lnSpc>
                <a:spcPct val="80000"/>
              </a:lnSpc>
              <a:defRPr sz="5000" cap="all" baseline="0"/>
            </a:lvl1pPr>
          </a:lstStyle>
          <a:p>
            <a:r>
              <a:rPr lang="en-US"/>
              <a:t>INSANELY AWESOME </a:t>
            </a:r>
            <a:br>
              <a:rPr lang="en-US"/>
            </a:br>
            <a:r>
              <a:rPr lang="en-US"/>
              <a:t>TITLE HERE</a:t>
            </a:r>
          </a:p>
        </p:txBody>
      </p:sp>
      <p:sp>
        <p:nvSpPr>
          <p:cNvPr id="8" name="Slide Number Placeholder 6"/>
          <p:cNvSpPr>
            <a:spLocks noGrp="1"/>
          </p:cNvSpPr>
          <p:nvPr>
            <p:ph type="sldNum" sz="quarter" idx="4"/>
          </p:nvPr>
        </p:nvSpPr>
        <p:spPr>
          <a:xfrm>
            <a:off x="0" y="6493670"/>
            <a:ext cx="365760" cy="364330"/>
          </a:xfrm>
          <a:prstGeom prst="rect">
            <a:avLst/>
          </a:prstGeom>
          <a:solidFill>
            <a:srgbClr val="00558C"/>
          </a:solidFill>
          <a:ln>
            <a:noFill/>
          </a:ln>
        </p:spPr>
        <p:txBody>
          <a:bodyPr anchor="ctr"/>
          <a:lstStyle>
            <a:lvl1pPr algn="ctr">
              <a:defRPr sz="1000" b="1">
                <a:solidFill>
                  <a:srgbClr val="FFFFFF"/>
                </a:solidFill>
              </a:defRPr>
            </a:lvl1pPr>
          </a:lstStyle>
          <a:p>
            <a:fld id="{B28838BE-5EAD-434C-B290-9193BA76332A}" type="slidenum">
              <a:rPr lang="en-US" smtClean="0"/>
              <a:pPr/>
              <a:t>‹#›</a:t>
            </a:fld>
            <a:endParaRPr lang="en-US"/>
          </a:p>
        </p:txBody>
      </p:sp>
      <p:sp>
        <p:nvSpPr>
          <p:cNvPr id="16" name="Text Placeholder 3"/>
          <p:cNvSpPr>
            <a:spLocks noGrp="1"/>
          </p:cNvSpPr>
          <p:nvPr>
            <p:ph type="body" sz="quarter" idx="14" hasCustomPrompt="1"/>
          </p:nvPr>
        </p:nvSpPr>
        <p:spPr>
          <a:xfrm>
            <a:off x="2809873" y="6494876"/>
            <a:ext cx="2024247" cy="363124"/>
          </a:xfrm>
        </p:spPr>
        <p:txBody>
          <a:bodyPr anchor="ctr">
            <a:normAutofit/>
          </a:bodyPr>
          <a:lstStyle>
            <a:lvl1pPr marL="0" marR="0" indent="0" algn="l" defTabSz="457200" rtl="0" eaLnBrk="1" fontAlgn="auto" latinLnBrk="0" hangingPunct="1">
              <a:lnSpc>
                <a:spcPct val="90000"/>
              </a:lnSpc>
              <a:spcBef>
                <a:spcPts val="0"/>
              </a:spcBef>
              <a:spcAft>
                <a:spcPts val="0"/>
              </a:spcAft>
              <a:buClrTx/>
              <a:buSzTx/>
              <a:buFont typeface="Arial"/>
              <a:buNone/>
              <a:tabLst/>
              <a:defRPr sz="600" baseline="0">
                <a:solidFill>
                  <a:schemeClr val="bg1"/>
                </a:solidFill>
              </a:defRPr>
            </a:lvl1pPr>
          </a:lstStyle>
          <a:p>
            <a:pPr lvl="0"/>
            <a:r>
              <a:rPr lang="en-US"/>
              <a:t>1  Footnote goes here</a:t>
            </a:r>
          </a:p>
          <a:p>
            <a:pPr lvl="0"/>
            <a:r>
              <a:rPr lang="en-US"/>
              <a:t>2  Footnote goes here</a:t>
            </a:r>
          </a:p>
          <a:p>
            <a:pPr lvl="0"/>
            <a:r>
              <a:rPr lang="en-US"/>
              <a:t>3  Footnote goes here</a:t>
            </a:r>
          </a:p>
        </p:txBody>
      </p:sp>
      <p:pic>
        <p:nvPicPr>
          <p:cNvPr id="9" name="Picture 8" descr="Huron-Logo_CMYK_hero_vert_060716_white.png"/>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7680099" y="6559315"/>
            <a:ext cx="1143000" cy="238760"/>
          </a:xfrm>
          <a:prstGeom prst="rect">
            <a:avLst/>
          </a:prstGeom>
        </p:spPr>
      </p:pic>
      <p:sp>
        <p:nvSpPr>
          <p:cNvPr id="11" name="Footer Placeholder 4"/>
          <p:cNvSpPr>
            <a:spLocks noGrp="1"/>
          </p:cNvSpPr>
          <p:nvPr>
            <p:ph type="ftr" sz="quarter" idx="3"/>
          </p:nvPr>
        </p:nvSpPr>
        <p:spPr>
          <a:xfrm>
            <a:off x="431279" y="6494876"/>
            <a:ext cx="2378595" cy="363124"/>
          </a:xfrm>
          <a:prstGeom prst="rect">
            <a:avLst/>
          </a:prstGeom>
          <a:solidFill>
            <a:schemeClr val="bg2"/>
          </a:solidFill>
        </p:spPr>
        <p:txBody>
          <a:bodyPr anchor="ctr"/>
          <a:lstStyle>
            <a:lvl1pPr algn="ctr">
              <a:lnSpc>
                <a:spcPct val="100000"/>
              </a:lnSpc>
              <a:defRPr sz="600" b="0" baseline="0">
                <a:solidFill>
                  <a:schemeClr val="tx1"/>
                </a:solidFill>
                <a:latin typeface="Arial"/>
                <a:cs typeface="Arial"/>
              </a:defRPr>
            </a:lvl1pPr>
          </a:lstStyle>
          <a:p>
            <a:r>
              <a:rPr lang="en-US"/>
              <a:t>© 2017 HURON CONSULTING GROUP INC. AND AFFILIATES</a:t>
            </a:r>
          </a:p>
        </p:txBody>
      </p:sp>
    </p:spTree>
    <p:extLst>
      <p:ext uri="{BB962C8B-B14F-4D97-AF65-F5344CB8AC3E}">
        <p14:creationId xmlns:p14="http://schemas.microsoft.com/office/powerpoint/2010/main" val="148844588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Contact Slide">
    <p:spTree>
      <p:nvGrpSpPr>
        <p:cNvPr id="1" name=""/>
        <p:cNvGrpSpPr/>
        <p:nvPr/>
      </p:nvGrpSpPr>
      <p:grpSpPr>
        <a:xfrm>
          <a:off x="0" y="0"/>
          <a:ext cx="0" cy="0"/>
          <a:chOff x="0" y="0"/>
          <a:chExt cx="0" cy="0"/>
        </a:xfrm>
      </p:grpSpPr>
      <p:sp>
        <p:nvSpPr>
          <p:cNvPr id="22" name="Picture Placeholder 4"/>
          <p:cNvSpPr>
            <a:spLocks noGrp="1"/>
          </p:cNvSpPr>
          <p:nvPr>
            <p:ph type="pic" sz="quarter" idx="15" hasCustomPrompt="1"/>
          </p:nvPr>
        </p:nvSpPr>
        <p:spPr>
          <a:xfrm>
            <a:off x="294349" y="2089869"/>
            <a:ext cx="1975104" cy="2730063"/>
          </a:xfrm>
          <a:solidFill>
            <a:schemeClr val="accent1">
              <a:lumMod val="40000"/>
              <a:lumOff val="60000"/>
            </a:schemeClr>
          </a:solidFill>
        </p:spPr>
        <p:txBody>
          <a:bodyPr anchor="ctr"/>
          <a:lstStyle>
            <a:lvl1pPr marL="0" indent="0" algn="ctr">
              <a:buNone/>
              <a:defRPr b="1" baseline="0"/>
            </a:lvl1pPr>
          </a:lstStyle>
          <a:p>
            <a:r>
              <a:rPr lang="en-US"/>
              <a:t>HEADSHOT PLACEHOLDER</a:t>
            </a:r>
          </a:p>
        </p:txBody>
      </p:sp>
      <p:sp>
        <p:nvSpPr>
          <p:cNvPr id="23" name="Picture Placeholder 4"/>
          <p:cNvSpPr>
            <a:spLocks noGrp="1"/>
          </p:cNvSpPr>
          <p:nvPr>
            <p:ph type="pic" sz="quarter" idx="16" hasCustomPrompt="1"/>
          </p:nvPr>
        </p:nvSpPr>
        <p:spPr>
          <a:xfrm>
            <a:off x="2482066" y="2089869"/>
            <a:ext cx="1975104" cy="2730063"/>
          </a:xfrm>
          <a:solidFill>
            <a:schemeClr val="accent1">
              <a:lumMod val="40000"/>
              <a:lumOff val="60000"/>
            </a:schemeClr>
          </a:solidFill>
        </p:spPr>
        <p:txBody>
          <a:bodyPr anchor="ctr"/>
          <a:lstStyle>
            <a:lvl1pPr marL="0" indent="0" algn="ctr">
              <a:buNone/>
              <a:defRPr b="1" baseline="0"/>
            </a:lvl1pPr>
          </a:lstStyle>
          <a:p>
            <a:r>
              <a:rPr lang="en-US"/>
              <a:t>HEADSHOT PLACEHOLDER</a:t>
            </a:r>
          </a:p>
        </p:txBody>
      </p:sp>
      <p:sp>
        <p:nvSpPr>
          <p:cNvPr id="24" name="Picture Placeholder 4"/>
          <p:cNvSpPr>
            <a:spLocks noGrp="1"/>
          </p:cNvSpPr>
          <p:nvPr>
            <p:ph type="pic" sz="quarter" idx="17" hasCustomPrompt="1"/>
          </p:nvPr>
        </p:nvSpPr>
        <p:spPr>
          <a:xfrm>
            <a:off x="4665377" y="2089869"/>
            <a:ext cx="1975104" cy="2730063"/>
          </a:xfrm>
          <a:solidFill>
            <a:schemeClr val="accent1">
              <a:lumMod val="40000"/>
              <a:lumOff val="60000"/>
            </a:schemeClr>
          </a:solidFill>
        </p:spPr>
        <p:txBody>
          <a:bodyPr anchor="ctr"/>
          <a:lstStyle>
            <a:lvl1pPr marL="0" indent="0" algn="ctr">
              <a:buNone/>
              <a:defRPr b="1" baseline="0"/>
            </a:lvl1pPr>
          </a:lstStyle>
          <a:p>
            <a:r>
              <a:rPr lang="en-US"/>
              <a:t>HEADSHOT PLACEHOLDER</a:t>
            </a:r>
          </a:p>
        </p:txBody>
      </p:sp>
      <p:sp>
        <p:nvSpPr>
          <p:cNvPr id="7" name="Title 1"/>
          <p:cNvSpPr>
            <a:spLocks noGrp="1"/>
          </p:cNvSpPr>
          <p:nvPr>
            <p:ph type="title" hasCustomPrompt="1"/>
          </p:nvPr>
        </p:nvSpPr>
        <p:spPr>
          <a:xfrm>
            <a:off x="256655" y="466924"/>
            <a:ext cx="8646153" cy="1489375"/>
          </a:xfrm>
        </p:spPr>
        <p:txBody>
          <a:bodyPr lIns="91440" tIns="274320" rIns="91440" bIns="91440" anchor="t">
            <a:noAutofit/>
          </a:bodyPr>
          <a:lstStyle>
            <a:lvl1pPr>
              <a:lnSpc>
                <a:spcPct val="80000"/>
              </a:lnSpc>
              <a:defRPr sz="5000" cap="all" baseline="0"/>
            </a:lvl1pPr>
          </a:lstStyle>
          <a:p>
            <a:r>
              <a:rPr lang="en-US"/>
              <a:t>INSANELY AWESOME </a:t>
            </a:r>
            <a:br>
              <a:rPr lang="en-US"/>
            </a:br>
            <a:r>
              <a:rPr lang="en-US"/>
              <a:t>TITLE HERE</a:t>
            </a:r>
          </a:p>
        </p:txBody>
      </p:sp>
      <p:sp>
        <p:nvSpPr>
          <p:cNvPr id="6" name="Slide Number Placeholder 6"/>
          <p:cNvSpPr>
            <a:spLocks noGrp="1"/>
          </p:cNvSpPr>
          <p:nvPr>
            <p:ph type="sldNum" sz="quarter" idx="4"/>
          </p:nvPr>
        </p:nvSpPr>
        <p:spPr>
          <a:xfrm>
            <a:off x="0" y="6493670"/>
            <a:ext cx="365760" cy="364330"/>
          </a:xfrm>
          <a:prstGeom prst="rect">
            <a:avLst/>
          </a:prstGeom>
          <a:solidFill>
            <a:srgbClr val="00558C"/>
          </a:solidFill>
          <a:ln>
            <a:noFill/>
          </a:ln>
        </p:spPr>
        <p:txBody>
          <a:bodyPr anchor="ctr"/>
          <a:lstStyle>
            <a:lvl1pPr algn="ctr">
              <a:defRPr sz="1000" b="1">
                <a:solidFill>
                  <a:srgbClr val="FFFFFF"/>
                </a:solidFill>
              </a:defRPr>
            </a:lvl1pPr>
          </a:lstStyle>
          <a:p>
            <a:fld id="{B28838BE-5EAD-434C-B290-9193BA76332A}" type="slidenum">
              <a:rPr lang="en-US" smtClean="0"/>
              <a:pPr/>
              <a:t>‹#›</a:t>
            </a:fld>
            <a:endParaRPr lang="en-US"/>
          </a:p>
        </p:txBody>
      </p:sp>
      <p:cxnSp>
        <p:nvCxnSpPr>
          <p:cNvPr id="14" name="Straight Connector 13"/>
          <p:cNvCxnSpPr/>
          <p:nvPr userDrawn="1"/>
        </p:nvCxnSpPr>
        <p:spPr>
          <a:xfrm>
            <a:off x="298726" y="4995121"/>
            <a:ext cx="1970727" cy="0"/>
          </a:xfrm>
          <a:prstGeom prst="line">
            <a:avLst/>
          </a:prstGeom>
          <a:ln w="57150" cmpd="sng">
            <a:solidFill>
              <a:schemeClr val="accent2"/>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userDrawn="1"/>
        </p:nvCxnSpPr>
        <p:spPr>
          <a:xfrm>
            <a:off x="2479863" y="4995121"/>
            <a:ext cx="1975104" cy="0"/>
          </a:xfrm>
          <a:prstGeom prst="line">
            <a:avLst/>
          </a:prstGeom>
          <a:ln w="57150" cmpd="sng">
            <a:solidFill>
              <a:schemeClr val="accent2"/>
            </a:solidFill>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userDrawn="1"/>
        </p:nvCxnSpPr>
        <p:spPr>
          <a:xfrm>
            <a:off x="4665348" y="4995121"/>
            <a:ext cx="1974439" cy="0"/>
          </a:xfrm>
          <a:prstGeom prst="line">
            <a:avLst/>
          </a:prstGeom>
          <a:ln w="57150" cmpd="sng">
            <a:solidFill>
              <a:schemeClr val="accent2"/>
            </a:solidFill>
          </a:ln>
          <a:effectLst/>
        </p:spPr>
        <p:style>
          <a:lnRef idx="2">
            <a:schemeClr val="accent1"/>
          </a:lnRef>
          <a:fillRef idx="0">
            <a:schemeClr val="accent1"/>
          </a:fillRef>
          <a:effectRef idx="1">
            <a:schemeClr val="accent1"/>
          </a:effectRef>
          <a:fontRef idx="minor">
            <a:schemeClr val="tx1"/>
          </a:fontRef>
        </p:style>
      </p:cxnSp>
      <p:sp>
        <p:nvSpPr>
          <p:cNvPr id="26" name="Content Placeholder 2"/>
          <p:cNvSpPr>
            <a:spLocks noGrp="1"/>
          </p:cNvSpPr>
          <p:nvPr>
            <p:ph idx="1" hasCustomPrompt="1"/>
          </p:nvPr>
        </p:nvSpPr>
        <p:spPr>
          <a:xfrm>
            <a:off x="271561" y="5141118"/>
            <a:ext cx="1997891" cy="1153337"/>
          </a:xfrm>
        </p:spPr>
        <p:txBody>
          <a:bodyPr lIns="91440" tIns="91440" rIns="91440" bIns="91440" anchor="t" anchorCtr="0">
            <a:noAutofit/>
          </a:bodyPr>
          <a:lstStyle>
            <a:lvl1pPr marL="0" marR="0" indent="0" algn="l" defTabSz="457200" rtl="0" eaLnBrk="1" fontAlgn="auto" latinLnBrk="0" hangingPunct="1">
              <a:lnSpc>
                <a:spcPct val="100000"/>
              </a:lnSpc>
              <a:spcBef>
                <a:spcPts val="0"/>
              </a:spcBef>
              <a:spcAft>
                <a:spcPts val="0"/>
              </a:spcAft>
              <a:buClrTx/>
              <a:buSzTx/>
              <a:buFont typeface="Arial"/>
              <a:buNone/>
              <a:tabLst/>
              <a:defRPr lang="en-US" sz="1000" b="0" i="0" u="none" strike="noStrike" baseline="0" smtClean="0"/>
            </a:lvl1pPr>
            <a:lvl2pPr marL="457200" indent="0">
              <a:buNone/>
              <a:defRPr/>
            </a:lvl2pPr>
            <a:lvl3pPr marL="914400" indent="0">
              <a:buNone/>
              <a:defRPr/>
            </a:lvl3pPr>
            <a:lvl4pPr marL="1371600" indent="0">
              <a:buNone/>
              <a:defRPr/>
            </a:lvl4pPr>
            <a:lvl5pPr marL="1828800" indent="0">
              <a:buNone/>
              <a:defRPr/>
            </a:lvl5pPr>
          </a:lstStyle>
          <a:p>
            <a:pPr lvl="0"/>
            <a:r>
              <a:rPr lang="en-US"/>
              <a:t>JANE DOE</a:t>
            </a:r>
          </a:p>
          <a:p>
            <a:pPr lvl="0"/>
            <a:r>
              <a:rPr lang="en-US"/>
              <a:t>Head of Business Development</a:t>
            </a:r>
          </a:p>
          <a:p>
            <a:pPr lvl="0"/>
            <a:r>
              <a:rPr lang="en-US"/>
              <a:t>T XXX.XXX.XXXX</a:t>
            </a:r>
          </a:p>
          <a:p>
            <a:pPr lvl="0"/>
            <a:r>
              <a:rPr lang="en-US"/>
              <a:t>E </a:t>
            </a:r>
            <a:r>
              <a:rPr lang="en-US" err="1"/>
              <a:t>Name.Name</a:t>
            </a:r>
            <a:endParaRPr lang="en-US"/>
          </a:p>
          <a:p>
            <a:pPr lvl="0"/>
            <a:r>
              <a:rPr lang="en-US"/>
              <a:t>   @</a:t>
            </a:r>
            <a:r>
              <a:rPr lang="en-US" err="1"/>
              <a:t>huronconsultingroup.com</a:t>
            </a:r>
            <a:endParaRPr lang="en-US"/>
          </a:p>
        </p:txBody>
      </p:sp>
      <p:sp>
        <p:nvSpPr>
          <p:cNvPr id="27" name="Content Placeholder 2"/>
          <p:cNvSpPr>
            <a:spLocks noGrp="1"/>
          </p:cNvSpPr>
          <p:nvPr>
            <p:ph idx="19" hasCustomPrompt="1"/>
          </p:nvPr>
        </p:nvSpPr>
        <p:spPr>
          <a:xfrm>
            <a:off x="2479862" y="5141118"/>
            <a:ext cx="1977307" cy="1153337"/>
          </a:xfrm>
        </p:spPr>
        <p:txBody>
          <a:bodyPr lIns="91440" tIns="91440" rIns="91440" bIns="91440" anchor="t" anchorCtr="0">
            <a:noAutofit/>
          </a:bodyPr>
          <a:lstStyle>
            <a:lvl1pPr marL="0" marR="0" indent="0" algn="l" defTabSz="457200" rtl="0" eaLnBrk="1" fontAlgn="auto" latinLnBrk="0" hangingPunct="1">
              <a:lnSpc>
                <a:spcPct val="100000"/>
              </a:lnSpc>
              <a:spcBef>
                <a:spcPts val="0"/>
              </a:spcBef>
              <a:spcAft>
                <a:spcPts val="0"/>
              </a:spcAft>
              <a:buClrTx/>
              <a:buSzTx/>
              <a:buFont typeface="Arial"/>
              <a:buNone/>
              <a:tabLst/>
              <a:defRPr lang="en-US" sz="1000" b="0" i="0" u="none" strike="noStrike" baseline="0" smtClean="0"/>
            </a:lvl1pPr>
            <a:lvl2pPr marL="457200" indent="0">
              <a:buNone/>
              <a:defRPr/>
            </a:lvl2pPr>
            <a:lvl3pPr marL="914400" indent="0">
              <a:buNone/>
              <a:defRPr/>
            </a:lvl3pPr>
            <a:lvl4pPr marL="1371600" indent="0">
              <a:buNone/>
              <a:defRPr/>
            </a:lvl4pPr>
            <a:lvl5pPr marL="1828800" indent="0">
              <a:buNone/>
              <a:defRPr/>
            </a:lvl5pPr>
          </a:lstStyle>
          <a:p>
            <a:pPr lvl="0"/>
            <a:r>
              <a:rPr lang="en-US"/>
              <a:t>JANE DOE</a:t>
            </a:r>
          </a:p>
          <a:p>
            <a:pPr lvl="0"/>
            <a:r>
              <a:rPr lang="en-US"/>
              <a:t>Head of Business Development</a:t>
            </a:r>
          </a:p>
          <a:p>
            <a:pPr lvl="0"/>
            <a:r>
              <a:rPr lang="en-US"/>
              <a:t>T XXX.XXX.XXXX</a:t>
            </a:r>
          </a:p>
          <a:p>
            <a:pPr lvl="0"/>
            <a:r>
              <a:rPr lang="en-US"/>
              <a:t>E </a:t>
            </a:r>
            <a:r>
              <a:rPr lang="en-US" err="1"/>
              <a:t>Name.Name</a:t>
            </a:r>
            <a:endParaRPr lang="en-US"/>
          </a:p>
          <a:p>
            <a:pPr lvl="0"/>
            <a:r>
              <a:rPr lang="en-US"/>
              <a:t>   @</a:t>
            </a:r>
            <a:r>
              <a:rPr lang="en-US" err="1"/>
              <a:t>huronconsultingroup.com</a:t>
            </a:r>
            <a:endParaRPr lang="en-US"/>
          </a:p>
        </p:txBody>
      </p:sp>
      <p:sp>
        <p:nvSpPr>
          <p:cNvPr id="28" name="Content Placeholder 2"/>
          <p:cNvSpPr>
            <a:spLocks noGrp="1"/>
          </p:cNvSpPr>
          <p:nvPr>
            <p:ph idx="20" hasCustomPrompt="1"/>
          </p:nvPr>
        </p:nvSpPr>
        <p:spPr>
          <a:xfrm>
            <a:off x="4662480" y="5141118"/>
            <a:ext cx="1977307" cy="1153337"/>
          </a:xfrm>
        </p:spPr>
        <p:txBody>
          <a:bodyPr lIns="91440" tIns="91440" rIns="91440" bIns="91440" anchor="t" anchorCtr="0">
            <a:noAutofit/>
          </a:bodyPr>
          <a:lstStyle>
            <a:lvl1pPr marL="0" marR="0" indent="0" algn="l" defTabSz="457200" rtl="0" eaLnBrk="1" fontAlgn="auto" latinLnBrk="0" hangingPunct="1">
              <a:lnSpc>
                <a:spcPct val="100000"/>
              </a:lnSpc>
              <a:spcBef>
                <a:spcPts val="0"/>
              </a:spcBef>
              <a:spcAft>
                <a:spcPts val="0"/>
              </a:spcAft>
              <a:buClrTx/>
              <a:buSzTx/>
              <a:buFont typeface="Arial"/>
              <a:buNone/>
              <a:tabLst/>
              <a:defRPr lang="en-US" sz="1000" b="0" i="0" u="none" strike="noStrike" baseline="0" smtClean="0"/>
            </a:lvl1pPr>
            <a:lvl2pPr marL="457200" indent="0">
              <a:buNone/>
              <a:defRPr/>
            </a:lvl2pPr>
            <a:lvl3pPr marL="914400" indent="0">
              <a:buNone/>
              <a:defRPr/>
            </a:lvl3pPr>
            <a:lvl4pPr marL="1371600" indent="0">
              <a:buNone/>
              <a:defRPr/>
            </a:lvl4pPr>
            <a:lvl5pPr marL="1828800" indent="0">
              <a:buNone/>
              <a:defRPr/>
            </a:lvl5pPr>
          </a:lstStyle>
          <a:p>
            <a:pPr lvl="0"/>
            <a:r>
              <a:rPr lang="en-US"/>
              <a:t>JANE DOE</a:t>
            </a:r>
          </a:p>
          <a:p>
            <a:pPr lvl="0"/>
            <a:r>
              <a:rPr lang="en-US"/>
              <a:t>Head of Business Development</a:t>
            </a:r>
          </a:p>
          <a:p>
            <a:pPr lvl="0"/>
            <a:r>
              <a:rPr lang="en-US"/>
              <a:t>T XXX.XXX.XXXX</a:t>
            </a:r>
          </a:p>
          <a:p>
            <a:pPr lvl="0"/>
            <a:r>
              <a:rPr lang="en-US"/>
              <a:t>E </a:t>
            </a:r>
            <a:r>
              <a:rPr lang="en-US" err="1"/>
              <a:t>Name.Name</a:t>
            </a:r>
            <a:endParaRPr lang="en-US"/>
          </a:p>
          <a:p>
            <a:pPr lvl="0"/>
            <a:r>
              <a:rPr lang="en-US"/>
              <a:t>   @</a:t>
            </a:r>
            <a:r>
              <a:rPr lang="en-US" err="1"/>
              <a:t>huronconsultingroup.com</a:t>
            </a:r>
            <a:endParaRPr lang="en-US"/>
          </a:p>
        </p:txBody>
      </p:sp>
      <p:pic>
        <p:nvPicPr>
          <p:cNvPr id="18" name="Picture 17" descr="Huron-Logo_CMYK_hero_vert_060716.png"/>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7680099" y="6559315"/>
            <a:ext cx="1143000" cy="238760"/>
          </a:xfrm>
          <a:prstGeom prst="rect">
            <a:avLst/>
          </a:prstGeom>
        </p:spPr>
      </p:pic>
      <p:sp>
        <p:nvSpPr>
          <p:cNvPr id="19" name="Footer Placeholder 4"/>
          <p:cNvSpPr>
            <a:spLocks noGrp="1"/>
          </p:cNvSpPr>
          <p:nvPr>
            <p:ph type="ftr" sz="quarter" idx="3"/>
          </p:nvPr>
        </p:nvSpPr>
        <p:spPr>
          <a:xfrm>
            <a:off x="431279" y="6494876"/>
            <a:ext cx="2378595" cy="363124"/>
          </a:xfrm>
          <a:prstGeom prst="rect">
            <a:avLst/>
          </a:prstGeom>
          <a:solidFill>
            <a:schemeClr val="bg2"/>
          </a:solidFill>
        </p:spPr>
        <p:txBody>
          <a:bodyPr anchor="ctr"/>
          <a:lstStyle>
            <a:lvl1pPr algn="ctr">
              <a:lnSpc>
                <a:spcPct val="100000"/>
              </a:lnSpc>
              <a:defRPr sz="600" b="0" baseline="0">
                <a:solidFill>
                  <a:schemeClr val="tx1"/>
                </a:solidFill>
                <a:latin typeface="Arial"/>
                <a:cs typeface="Arial"/>
              </a:defRPr>
            </a:lvl1pPr>
          </a:lstStyle>
          <a:p>
            <a:r>
              <a:rPr lang="en-US"/>
              <a:t>© 2017 HURON CONSULTING GROUP INC. AND AFFILIATES</a:t>
            </a:r>
          </a:p>
        </p:txBody>
      </p:sp>
      <p:sp>
        <p:nvSpPr>
          <p:cNvPr id="17" name="Picture Placeholder 4"/>
          <p:cNvSpPr>
            <a:spLocks noGrp="1"/>
          </p:cNvSpPr>
          <p:nvPr>
            <p:ph type="pic" sz="quarter" idx="21" hasCustomPrompt="1"/>
          </p:nvPr>
        </p:nvSpPr>
        <p:spPr>
          <a:xfrm>
            <a:off x="6847995" y="2089869"/>
            <a:ext cx="1975104" cy="2730063"/>
          </a:xfrm>
          <a:solidFill>
            <a:schemeClr val="accent1">
              <a:lumMod val="40000"/>
              <a:lumOff val="60000"/>
            </a:schemeClr>
          </a:solidFill>
        </p:spPr>
        <p:txBody>
          <a:bodyPr anchor="ctr"/>
          <a:lstStyle>
            <a:lvl1pPr marL="0" indent="0" algn="ctr">
              <a:buNone/>
              <a:defRPr b="1" baseline="0"/>
            </a:lvl1pPr>
          </a:lstStyle>
          <a:p>
            <a:r>
              <a:rPr lang="en-US"/>
              <a:t>HEADSHOT PLACEHOLDER</a:t>
            </a:r>
          </a:p>
        </p:txBody>
      </p:sp>
      <p:cxnSp>
        <p:nvCxnSpPr>
          <p:cNvPr id="20" name="Straight Connector 19"/>
          <p:cNvCxnSpPr/>
          <p:nvPr userDrawn="1"/>
        </p:nvCxnSpPr>
        <p:spPr>
          <a:xfrm>
            <a:off x="6847966" y="4995121"/>
            <a:ext cx="1974439" cy="0"/>
          </a:xfrm>
          <a:prstGeom prst="line">
            <a:avLst/>
          </a:prstGeom>
          <a:ln w="57150" cmpd="sng">
            <a:solidFill>
              <a:schemeClr val="accent2"/>
            </a:solidFill>
          </a:ln>
          <a:effectLst/>
        </p:spPr>
        <p:style>
          <a:lnRef idx="2">
            <a:schemeClr val="accent1"/>
          </a:lnRef>
          <a:fillRef idx="0">
            <a:schemeClr val="accent1"/>
          </a:fillRef>
          <a:effectRef idx="1">
            <a:schemeClr val="accent1"/>
          </a:effectRef>
          <a:fontRef idx="minor">
            <a:schemeClr val="tx1"/>
          </a:fontRef>
        </p:style>
      </p:cxnSp>
      <p:sp>
        <p:nvSpPr>
          <p:cNvPr id="21" name="Content Placeholder 2"/>
          <p:cNvSpPr>
            <a:spLocks noGrp="1"/>
          </p:cNvSpPr>
          <p:nvPr>
            <p:ph idx="22" hasCustomPrompt="1"/>
          </p:nvPr>
        </p:nvSpPr>
        <p:spPr>
          <a:xfrm>
            <a:off x="6845098" y="5141118"/>
            <a:ext cx="1977307" cy="1153337"/>
          </a:xfrm>
        </p:spPr>
        <p:txBody>
          <a:bodyPr lIns="91440" tIns="91440" rIns="91440" bIns="91440" anchor="t" anchorCtr="0">
            <a:noAutofit/>
          </a:bodyPr>
          <a:lstStyle>
            <a:lvl1pPr marL="0" marR="0" indent="0" algn="l" defTabSz="457200" rtl="0" eaLnBrk="1" fontAlgn="auto" latinLnBrk="0" hangingPunct="1">
              <a:lnSpc>
                <a:spcPct val="100000"/>
              </a:lnSpc>
              <a:spcBef>
                <a:spcPts val="0"/>
              </a:spcBef>
              <a:spcAft>
                <a:spcPts val="0"/>
              </a:spcAft>
              <a:buClrTx/>
              <a:buSzTx/>
              <a:buFont typeface="Arial"/>
              <a:buNone/>
              <a:tabLst/>
              <a:defRPr lang="en-US" sz="1000" b="0" i="0" u="none" strike="noStrike" baseline="0" smtClean="0"/>
            </a:lvl1pPr>
            <a:lvl2pPr marL="457200" indent="0">
              <a:buNone/>
              <a:defRPr/>
            </a:lvl2pPr>
            <a:lvl3pPr marL="914400" indent="0">
              <a:buNone/>
              <a:defRPr/>
            </a:lvl3pPr>
            <a:lvl4pPr marL="1371600" indent="0">
              <a:buNone/>
              <a:defRPr/>
            </a:lvl4pPr>
            <a:lvl5pPr marL="1828800" indent="0">
              <a:buNone/>
              <a:defRPr/>
            </a:lvl5pPr>
          </a:lstStyle>
          <a:p>
            <a:pPr lvl="0"/>
            <a:r>
              <a:rPr lang="en-US"/>
              <a:t>JANE DOE</a:t>
            </a:r>
          </a:p>
          <a:p>
            <a:pPr lvl="0"/>
            <a:r>
              <a:rPr lang="en-US"/>
              <a:t>Head of Business Development</a:t>
            </a:r>
          </a:p>
          <a:p>
            <a:pPr lvl="0"/>
            <a:r>
              <a:rPr lang="en-US"/>
              <a:t>T XXX.XXX.XXXX</a:t>
            </a:r>
          </a:p>
          <a:p>
            <a:pPr lvl="0"/>
            <a:r>
              <a:rPr lang="en-US"/>
              <a:t>E </a:t>
            </a:r>
            <a:r>
              <a:rPr lang="en-US" err="1"/>
              <a:t>Name.Name</a:t>
            </a:r>
            <a:endParaRPr lang="en-US"/>
          </a:p>
          <a:p>
            <a:pPr lvl="0"/>
            <a:r>
              <a:rPr lang="en-US"/>
              <a:t>   @</a:t>
            </a:r>
            <a:r>
              <a:rPr lang="en-US" err="1"/>
              <a:t>huronconsultingroup.com</a:t>
            </a:r>
            <a:endParaRPr lang="en-US"/>
          </a:p>
        </p:txBody>
      </p:sp>
    </p:spTree>
    <p:extLst>
      <p:ext uri="{BB962C8B-B14F-4D97-AF65-F5344CB8AC3E}">
        <p14:creationId xmlns:p14="http://schemas.microsoft.com/office/powerpoint/2010/main" val="12049294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2_Agenda Slide">
    <p:spTree>
      <p:nvGrpSpPr>
        <p:cNvPr id="1" name=""/>
        <p:cNvGrpSpPr/>
        <p:nvPr/>
      </p:nvGrpSpPr>
      <p:grpSpPr>
        <a:xfrm>
          <a:off x="0" y="0"/>
          <a:ext cx="0" cy="0"/>
          <a:chOff x="0" y="0"/>
          <a:chExt cx="0" cy="0"/>
        </a:xfrm>
      </p:grpSpPr>
      <p:sp>
        <p:nvSpPr>
          <p:cNvPr id="10" name="Rectangle 9"/>
          <p:cNvSpPr/>
          <p:nvPr userDrawn="1"/>
        </p:nvSpPr>
        <p:spPr>
          <a:xfrm>
            <a:off x="2663553" y="575733"/>
            <a:ext cx="6480448" cy="5633998"/>
          </a:xfrm>
          <a:prstGeom prst="rect">
            <a:avLst/>
          </a:prstGeom>
          <a:solidFill>
            <a:schemeClr val="bg2">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hasCustomPrompt="1"/>
          </p:nvPr>
        </p:nvSpPr>
        <p:spPr>
          <a:xfrm>
            <a:off x="2663555" y="575731"/>
            <a:ext cx="6196564" cy="1486132"/>
          </a:xfrm>
        </p:spPr>
        <p:txBody>
          <a:bodyPr lIns="274320" tIns="274320" rIns="274320" bIns="274320">
            <a:normAutofit/>
          </a:bodyPr>
          <a:lstStyle>
            <a:lvl1pPr>
              <a:lnSpc>
                <a:spcPts val="4000"/>
              </a:lnSpc>
              <a:defRPr sz="4500" cap="all" baseline="0"/>
            </a:lvl1pPr>
          </a:lstStyle>
          <a:p>
            <a:r>
              <a:rPr lang="en-US"/>
              <a:t>AGENDA TITLE HERE</a:t>
            </a:r>
          </a:p>
        </p:txBody>
      </p:sp>
      <p:sp>
        <p:nvSpPr>
          <p:cNvPr id="6" name="Slide Number Placeholder 6"/>
          <p:cNvSpPr>
            <a:spLocks noGrp="1"/>
          </p:cNvSpPr>
          <p:nvPr>
            <p:ph type="sldNum" sz="quarter" idx="4"/>
          </p:nvPr>
        </p:nvSpPr>
        <p:spPr>
          <a:xfrm>
            <a:off x="0" y="6493670"/>
            <a:ext cx="365760" cy="364330"/>
          </a:xfrm>
          <a:prstGeom prst="rect">
            <a:avLst/>
          </a:prstGeom>
          <a:solidFill>
            <a:srgbClr val="012D5B"/>
          </a:solidFill>
          <a:ln>
            <a:noFill/>
          </a:ln>
        </p:spPr>
        <p:txBody>
          <a:bodyPr anchor="ctr"/>
          <a:lstStyle>
            <a:lvl1pPr algn="ctr">
              <a:defRPr sz="1000" b="1">
                <a:solidFill>
                  <a:srgbClr val="FFFFFF"/>
                </a:solidFill>
              </a:defRPr>
            </a:lvl1pPr>
          </a:lstStyle>
          <a:p>
            <a:fld id="{B28838BE-5EAD-434C-B290-9193BA76332A}" type="slidenum">
              <a:rPr lang="en-US" smtClean="0"/>
              <a:pPr/>
              <a:t>‹#›</a:t>
            </a:fld>
            <a:endParaRPr lang="en-US"/>
          </a:p>
        </p:txBody>
      </p:sp>
      <p:pic>
        <p:nvPicPr>
          <p:cNvPr id="9" name="Picture 8" descr="Huron-Logo_CMYK_hero_vert_060716.png"/>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7680099" y="6559315"/>
            <a:ext cx="1143000" cy="238760"/>
          </a:xfrm>
          <a:prstGeom prst="rect">
            <a:avLst/>
          </a:prstGeom>
        </p:spPr>
      </p:pic>
      <p:sp>
        <p:nvSpPr>
          <p:cNvPr id="4" name="Text Placeholder 3"/>
          <p:cNvSpPr>
            <a:spLocks noGrp="1"/>
          </p:cNvSpPr>
          <p:nvPr>
            <p:ph type="body" sz="quarter" idx="10"/>
          </p:nvPr>
        </p:nvSpPr>
        <p:spPr>
          <a:xfrm>
            <a:off x="2663825" y="2062163"/>
            <a:ext cx="6196013" cy="4148137"/>
          </a:xfrm>
        </p:spPr>
        <p:txBody>
          <a:bodyPr/>
          <a:lstStyle/>
          <a:p>
            <a:pPr lvl="0"/>
            <a:r>
              <a:rPr lang="en-US"/>
              <a:t>Click to edit Master text styles</a:t>
            </a:r>
          </a:p>
          <a:p>
            <a:pPr lvl="1"/>
            <a:r>
              <a:rPr lang="en-US"/>
              <a:t>Second level</a:t>
            </a:r>
          </a:p>
        </p:txBody>
      </p:sp>
      <p:sp>
        <p:nvSpPr>
          <p:cNvPr id="8" name="Footer Placeholder 4"/>
          <p:cNvSpPr>
            <a:spLocks noGrp="1"/>
          </p:cNvSpPr>
          <p:nvPr>
            <p:ph type="ftr" sz="quarter" idx="3"/>
          </p:nvPr>
        </p:nvSpPr>
        <p:spPr>
          <a:xfrm>
            <a:off x="431279" y="6494876"/>
            <a:ext cx="2378595" cy="363124"/>
          </a:xfrm>
          <a:prstGeom prst="rect">
            <a:avLst/>
          </a:prstGeom>
          <a:solidFill>
            <a:schemeClr val="bg2"/>
          </a:solidFill>
        </p:spPr>
        <p:txBody>
          <a:bodyPr anchor="ctr"/>
          <a:lstStyle>
            <a:lvl1pPr algn="ctr">
              <a:lnSpc>
                <a:spcPct val="100000"/>
              </a:lnSpc>
              <a:defRPr sz="600" b="0" baseline="0">
                <a:solidFill>
                  <a:schemeClr val="tx1"/>
                </a:solidFill>
                <a:latin typeface="Arial"/>
                <a:cs typeface="Arial"/>
              </a:defRPr>
            </a:lvl1pPr>
          </a:lstStyle>
          <a:p>
            <a:r>
              <a:rPr lang="en-US"/>
              <a:t>© 2019 HURON CONSULTING GROUP INC. AND AFFILIATES</a:t>
            </a:r>
          </a:p>
        </p:txBody>
      </p:sp>
    </p:spTree>
    <p:extLst>
      <p:ext uri="{BB962C8B-B14F-4D97-AF65-F5344CB8AC3E}">
        <p14:creationId xmlns:p14="http://schemas.microsoft.com/office/powerpoint/2010/main" val="418366711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blank" preserve="1">
  <p:cSld name="Blank Slide">
    <p:spTree>
      <p:nvGrpSpPr>
        <p:cNvPr id="1" name=""/>
        <p:cNvGrpSpPr/>
        <p:nvPr/>
      </p:nvGrpSpPr>
      <p:grpSpPr>
        <a:xfrm>
          <a:off x="0" y="0"/>
          <a:ext cx="0" cy="0"/>
          <a:chOff x="0" y="0"/>
          <a:chExt cx="0" cy="0"/>
        </a:xfrm>
      </p:grpSpPr>
      <p:sp>
        <p:nvSpPr>
          <p:cNvPr id="7" name="Slide Number Placeholder 6"/>
          <p:cNvSpPr>
            <a:spLocks noGrp="1"/>
          </p:cNvSpPr>
          <p:nvPr>
            <p:ph type="sldNum" sz="quarter" idx="4"/>
          </p:nvPr>
        </p:nvSpPr>
        <p:spPr>
          <a:xfrm>
            <a:off x="0" y="6493670"/>
            <a:ext cx="365760" cy="364330"/>
          </a:xfrm>
          <a:prstGeom prst="rect">
            <a:avLst/>
          </a:prstGeom>
          <a:solidFill>
            <a:srgbClr val="00558C"/>
          </a:solidFill>
          <a:ln>
            <a:noFill/>
          </a:ln>
        </p:spPr>
        <p:txBody>
          <a:bodyPr anchor="ctr"/>
          <a:lstStyle>
            <a:lvl1pPr algn="ctr">
              <a:defRPr sz="1000" b="1">
                <a:solidFill>
                  <a:srgbClr val="FFFFFF"/>
                </a:solidFill>
              </a:defRPr>
            </a:lvl1pPr>
          </a:lstStyle>
          <a:p>
            <a:fld id="{B28838BE-5EAD-434C-B290-9193BA76332A}" type="slidenum">
              <a:rPr lang="en-US" smtClean="0"/>
              <a:pPr/>
              <a:t>‹#›</a:t>
            </a:fld>
            <a:endParaRPr lang="en-US"/>
          </a:p>
        </p:txBody>
      </p:sp>
      <p:pic>
        <p:nvPicPr>
          <p:cNvPr id="4" name="Picture 3" descr="Huron-Logo_CMYK_hero_vert_060716.png"/>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7680099" y="6559315"/>
            <a:ext cx="1143000" cy="238760"/>
          </a:xfrm>
          <a:prstGeom prst="rect">
            <a:avLst/>
          </a:prstGeom>
        </p:spPr>
      </p:pic>
      <p:sp>
        <p:nvSpPr>
          <p:cNvPr id="5" name="Footer Placeholder 4"/>
          <p:cNvSpPr>
            <a:spLocks noGrp="1"/>
          </p:cNvSpPr>
          <p:nvPr>
            <p:ph type="ftr" sz="quarter" idx="3"/>
          </p:nvPr>
        </p:nvSpPr>
        <p:spPr>
          <a:xfrm>
            <a:off x="431279" y="6494876"/>
            <a:ext cx="2378595" cy="363124"/>
          </a:xfrm>
          <a:prstGeom prst="rect">
            <a:avLst/>
          </a:prstGeom>
          <a:solidFill>
            <a:schemeClr val="bg2"/>
          </a:solidFill>
        </p:spPr>
        <p:txBody>
          <a:bodyPr anchor="ctr"/>
          <a:lstStyle>
            <a:lvl1pPr algn="ctr">
              <a:lnSpc>
                <a:spcPct val="100000"/>
              </a:lnSpc>
              <a:defRPr sz="600" b="0" baseline="0">
                <a:solidFill>
                  <a:schemeClr val="tx1"/>
                </a:solidFill>
                <a:latin typeface="Arial"/>
                <a:cs typeface="Arial"/>
              </a:defRPr>
            </a:lvl1pPr>
          </a:lstStyle>
          <a:p>
            <a:r>
              <a:rPr lang="en-US"/>
              <a:t>© 2017 HURON CONSULTING GROUP INC. AND AFFILIATES</a:t>
            </a:r>
          </a:p>
        </p:txBody>
      </p:sp>
    </p:spTree>
    <p:extLst>
      <p:ext uri="{BB962C8B-B14F-4D97-AF65-F5344CB8AC3E}">
        <p14:creationId xmlns:p14="http://schemas.microsoft.com/office/powerpoint/2010/main" val="318433717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2_Questions Slide">
    <p:spTree>
      <p:nvGrpSpPr>
        <p:cNvPr id="1" name=""/>
        <p:cNvGrpSpPr/>
        <p:nvPr/>
      </p:nvGrpSpPr>
      <p:grpSpPr>
        <a:xfrm>
          <a:off x="0" y="0"/>
          <a:ext cx="0" cy="0"/>
          <a:chOff x="0" y="0"/>
          <a:chExt cx="0" cy="0"/>
        </a:xfrm>
      </p:grpSpPr>
      <p:sp>
        <p:nvSpPr>
          <p:cNvPr id="9" name="Rectangle 8"/>
          <p:cNvSpPr/>
          <p:nvPr userDrawn="1"/>
        </p:nvSpPr>
        <p:spPr>
          <a:xfrm>
            <a:off x="1" y="1506888"/>
            <a:ext cx="9144000" cy="2815444"/>
          </a:xfrm>
          <a:prstGeom prst="rect">
            <a:avLst/>
          </a:prstGeom>
          <a:solidFill>
            <a:schemeClr val="bg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a:p>
        </p:txBody>
      </p:sp>
      <p:sp>
        <p:nvSpPr>
          <p:cNvPr id="10" name="Title 1"/>
          <p:cNvSpPr>
            <a:spLocks noGrp="1"/>
          </p:cNvSpPr>
          <p:nvPr>
            <p:ph type="ctrTitle" hasCustomPrompt="1"/>
          </p:nvPr>
        </p:nvSpPr>
        <p:spPr>
          <a:xfrm>
            <a:off x="1" y="1506888"/>
            <a:ext cx="9144000" cy="2815444"/>
          </a:xfrm>
        </p:spPr>
        <p:txBody>
          <a:bodyPr lIns="457200" tIns="457200" rIns="457200" bIns="457200" anchor="ctr" anchorCtr="0">
            <a:noAutofit/>
          </a:bodyPr>
          <a:lstStyle>
            <a:lvl1pPr algn="l">
              <a:lnSpc>
                <a:spcPct val="80000"/>
              </a:lnSpc>
              <a:defRPr sz="8500" cap="all"/>
            </a:lvl1pPr>
          </a:lstStyle>
          <a:p>
            <a:r>
              <a:rPr lang="en-US"/>
              <a:t>Questions?</a:t>
            </a:r>
          </a:p>
        </p:txBody>
      </p:sp>
      <p:sp>
        <p:nvSpPr>
          <p:cNvPr id="8" name="Slide Number Placeholder 6"/>
          <p:cNvSpPr>
            <a:spLocks noGrp="1"/>
          </p:cNvSpPr>
          <p:nvPr>
            <p:ph type="sldNum" sz="quarter" idx="4"/>
          </p:nvPr>
        </p:nvSpPr>
        <p:spPr>
          <a:xfrm>
            <a:off x="0" y="6493670"/>
            <a:ext cx="365760" cy="364330"/>
          </a:xfrm>
          <a:prstGeom prst="rect">
            <a:avLst/>
          </a:prstGeom>
          <a:solidFill>
            <a:srgbClr val="012D5B"/>
          </a:solidFill>
          <a:ln>
            <a:noFill/>
          </a:ln>
        </p:spPr>
        <p:txBody>
          <a:bodyPr anchor="ctr"/>
          <a:lstStyle>
            <a:lvl1pPr algn="ctr">
              <a:defRPr sz="1000" b="1">
                <a:solidFill>
                  <a:srgbClr val="FFFFFF"/>
                </a:solidFill>
              </a:defRPr>
            </a:lvl1pPr>
          </a:lstStyle>
          <a:p>
            <a:fld id="{B28838BE-5EAD-434C-B290-9193BA76332A}" type="slidenum">
              <a:rPr lang="en-US" smtClean="0"/>
              <a:pPr/>
              <a:t>‹#›</a:t>
            </a:fld>
            <a:endParaRPr lang="en-US"/>
          </a:p>
        </p:txBody>
      </p:sp>
      <p:pic>
        <p:nvPicPr>
          <p:cNvPr id="6" name="Picture 5" descr="Huron-Logo_CMYK_hero_vert_060716_white.png"/>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7680099" y="6559315"/>
            <a:ext cx="1143000" cy="238760"/>
          </a:xfrm>
          <a:prstGeom prst="rect">
            <a:avLst/>
          </a:prstGeom>
        </p:spPr>
      </p:pic>
      <p:sp>
        <p:nvSpPr>
          <p:cNvPr id="7" name="Footer Placeholder 4"/>
          <p:cNvSpPr>
            <a:spLocks noGrp="1"/>
          </p:cNvSpPr>
          <p:nvPr>
            <p:ph type="ftr" sz="quarter" idx="3"/>
          </p:nvPr>
        </p:nvSpPr>
        <p:spPr>
          <a:xfrm>
            <a:off x="431279" y="6494876"/>
            <a:ext cx="2378595" cy="363124"/>
          </a:xfrm>
          <a:prstGeom prst="rect">
            <a:avLst/>
          </a:prstGeom>
          <a:solidFill>
            <a:schemeClr val="bg2"/>
          </a:solidFill>
        </p:spPr>
        <p:txBody>
          <a:bodyPr anchor="ctr"/>
          <a:lstStyle>
            <a:lvl1pPr algn="ctr">
              <a:lnSpc>
                <a:spcPct val="100000"/>
              </a:lnSpc>
              <a:defRPr sz="600" b="0" baseline="0">
                <a:solidFill>
                  <a:schemeClr val="tx1"/>
                </a:solidFill>
                <a:latin typeface="Arial"/>
                <a:cs typeface="Arial"/>
              </a:defRPr>
            </a:lvl1pPr>
          </a:lstStyle>
          <a:p>
            <a:r>
              <a:rPr lang="en-US"/>
              <a:t>© 2017 HURON CONSULTING GROUP INC. AND AFFILIATES</a:t>
            </a:r>
          </a:p>
        </p:txBody>
      </p:sp>
    </p:spTree>
    <p:extLst>
      <p:ext uri="{BB962C8B-B14F-4D97-AF65-F5344CB8AC3E}">
        <p14:creationId xmlns:p14="http://schemas.microsoft.com/office/powerpoint/2010/main" val="21351718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1_Questions Slide">
    <p:spTree>
      <p:nvGrpSpPr>
        <p:cNvPr id="1" name=""/>
        <p:cNvGrpSpPr/>
        <p:nvPr/>
      </p:nvGrpSpPr>
      <p:grpSpPr>
        <a:xfrm>
          <a:off x="0" y="0"/>
          <a:ext cx="0" cy="0"/>
          <a:chOff x="0" y="0"/>
          <a:chExt cx="0" cy="0"/>
        </a:xfrm>
      </p:grpSpPr>
      <p:sp>
        <p:nvSpPr>
          <p:cNvPr id="9" name="Rectangle 8"/>
          <p:cNvSpPr/>
          <p:nvPr userDrawn="1"/>
        </p:nvSpPr>
        <p:spPr>
          <a:xfrm>
            <a:off x="1" y="1506888"/>
            <a:ext cx="9144000" cy="2815444"/>
          </a:xfrm>
          <a:prstGeom prst="rect">
            <a:avLst/>
          </a:prstGeom>
          <a:solidFill>
            <a:schemeClr val="bg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a:p>
        </p:txBody>
      </p:sp>
      <p:sp>
        <p:nvSpPr>
          <p:cNvPr id="10" name="Title 1"/>
          <p:cNvSpPr>
            <a:spLocks noGrp="1"/>
          </p:cNvSpPr>
          <p:nvPr>
            <p:ph type="ctrTitle" hasCustomPrompt="1"/>
          </p:nvPr>
        </p:nvSpPr>
        <p:spPr>
          <a:xfrm>
            <a:off x="1" y="1506888"/>
            <a:ext cx="9144000" cy="2815444"/>
          </a:xfrm>
        </p:spPr>
        <p:txBody>
          <a:bodyPr lIns="457200" tIns="457200" rIns="457200" bIns="457200" anchor="ctr" anchorCtr="0">
            <a:noAutofit/>
          </a:bodyPr>
          <a:lstStyle>
            <a:lvl1pPr algn="l">
              <a:lnSpc>
                <a:spcPct val="80000"/>
              </a:lnSpc>
              <a:defRPr sz="8500" cap="all"/>
            </a:lvl1pPr>
          </a:lstStyle>
          <a:p>
            <a:r>
              <a:rPr lang="en-US"/>
              <a:t>Questions?</a:t>
            </a:r>
          </a:p>
        </p:txBody>
      </p:sp>
      <p:sp>
        <p:nvSpPr>
          <p:cNvPr id="8" name="Slide Number Placeholder 6"/>
          <p:cNvSpPr>
            <a:spLocks noGrp="1"/>
          </p:cNvSpPr>
          <p:nvPr>
            <p:ph type="sldNum" sz="quarter" idx="4"/>
          </p:nvPr>
        </p:nvSpPr>
        <p:spPr>
          <a:xfrm>
            <a:off x="0" y="6493670"/>
            <a:ext cx="365760" cy="364330"/>
          </a:xfrm>
          <a:prstGeom prst="rect">
            <a:avLst/>
          </a:prstGeom>
          <a:solidFill>
            <a:srgbClr val="00558C"/>
          </a:solidFill>
          <a:ln>
            <a:noFill/>
          </a:ln>
        </p:spPr>
        <p:txBody>
          <a:bodyPr anchor="ctr"/>
          <a:lstStyle>
            <a:lvl1pPr algn="ctr">
              <a:defRPr sz="1000" b="1">
                <a:solidFill>
                  <a:srgbClr val="FFFFFF"/>
                </a:solidFill>
              </a:defRPr>
            </a:lvl1pPr>
          </a:lstStyle>
          <a:p>
            <a:fld id="{B28838BE-5EAD-434C-B290-9193BA76332A}" type="slidenum">
              <a:rPr lang="en-US" smtClean="0"/>
              <a:pPr/>
              <a:t>‹#›</a:t>
            </a:fld>
            <a:endParaRPr lang="en-US"/>
          </a:p>
        </p:txBody>
      </p:sp>
      <p:pic>
        <p:nvPicPr>
          <p:cNvPr id="6" name="Picture 5" descr="Huron-Logo_CMYK_hero_vert_060716_white.png"/>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7680099" y="6559315"/>
            <a:ext cx="1143000" cy="238760"/>
          </a:xfrm>
          <a:prstGeom prst="rect">
            <a:avLst/>
          </a:prstGeom>
        </p:spPr>
      </p:pic>
      <p:sp>
        <p:nvSpPr>
          <p:cNvPr id="7" name="Footer Placeholder 4"/>
          <p:cNvSpPr>
            <a:spLocks noGrp="1"/>
          </p:cNvSpPr>
          <p:nvPr>
            <p:ph type="ftr" sz="quarter" idx="3"/>
          </p:nvPr>
        </p:nvSpPr>
        <p:spPr>
          <a:xfrm>
            <a:off x="431279" y="6494876"/>
            <a:ext cx="2378595" cy="363124"/>
          </a:xfrm>
          <a:prstGeom prst="rect">
            <a:avLst/>
          </a:prstGeom>
          <a:solidFill>
            <a:schemeClr val="bg2"/>
          </a:solidFill>
        </p:spPr>
        <p:txBody>
          <a:bodyPr anchor="ctr"/>
          <a:lstStyle>
            <a:lvl1pPr algn="ctr">
              <a:lnSpc>
                <a:spcPct val="100000"/>
              </a:lnSpc>
              <a:defRPr sz="600" b="0" baseline="0">
                <a:solidFill>
                  <a:schemeClr val="tx1"/>
                </a:solidFill>
                <a:latin typeface="Arial"/>
                <a:cs typeface="Arial"/>
              </a:defRPr>
            </a:lvl1pPr>
          </a:lstStyle>
          <a:p>
            <a:r>
              <a:rPr lang="en-US"/>
              <a:t>© 2017 HURON CONSULTING GROUP INC. AND AFFILIATES</a:t>
            </a:r>
          </a:p>
        </p:txBody>
      </p:sp>
    </p:spTree>
    <p:extLst>
      <p:ext uri="{BB962C8B-B14F-4D97-AF65-F5344CB8AC3E}">
        <p14:creationId xmlns:p14="http://schemas.microsoft.com/office/powerpoint/2010/main" val="267214405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3_Questions Slide">
    <p:spTree>
      <p:nvGrpSpPr>
        <p:cNvPr id="1" name=""/>
        <p:cNvGrpSpPr/>
        <p:nvPr/>
      </p:nvGrpSpPr>
      <p:grpSpPr>
        <a:xfrm>
          <a:off x="0" y="0"/>
          <a:ext cx="0" cy="0"/>
          <a:chOff x="0" y="0"/>
          <a:chExt cx="0" cy="0"/>
        </a:xfrm>
      </p:grpSpPr>
      <p:sp>
        <p:nvSpPr>
          <p:cNvPr id="9" name="Rectangle 8"/>
          <p:cNvSpPr/>
          <p:nvPr userDrawn="1"/>
        </p:nvSpPr>
        <p:spPr>
          <a:xfrm>
            <a:off x="1" y="1506888"/>
            <a:ext cx="9144000" cy="2815444"/>
          </a:xfrm>
          <a:prstGeom prst="rect">
            <a:avLst/>
          </a:prstGeom>
          <a:solidFill>
            <a:schemeClr val="bg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a:p>
        </p:txBody>
      </p:sp>
      <p:sp>
        <p:nvSpPr>
          <p:cNvPr id="10" name="Title 1"/>
          <p:cNvSpPr>
            <a:spLocks noGrp="1"/>
          </p:cNvSpPr>
          <p:nvPr>
            <p:ph type="ctrTitle" hasCustomPrompt="1"/>
          </p:nvPr>
        </p:nvSpPr>
        <p:spPr>
          <a:xfrm>
            <a:off x="1" y="1506888"/>
            <a:ext cx="9144000" cy="2815444"/>
          </a:xfrm>
          <a:solidFill>
            <a:schemeClr val="bg2">
              <a:alpha val="30000"/>
            </a:schemeClr>
          </a:solidFill>
        </p:spPr>
        <p:txBody>
          <a:bodyPr lIns="457200" tIns="457200" rIns="457200" bIns="457200" anchor="ctr" anchorCtr="0">
            <a:noAutofit/>
          </a:bodyPr>
          <a:lstStyle>
            <a:lvl1pPr algn="l">
              <a:lnSpc>
                <a:spcPct val="80000"/>
              </a:lnSpc>
              <a:defRPr sz="8500" cap="all"/>
            </a:lvl1pPr>
          </a:lstStyle>
          <a:p>
            <a:r>
              <a:rPr lang="en-US"/>
              <a:t>Questions?</a:t>
            </a:r>
          </a:p>
        </p:txBody>
      </p:sp>
      <p:sp>
        <p:nvSpPr>
          <p:cNvPr id="8" name="Slide Number Placeholder 6"/>
          <p:cNvSpPr>
            <a:spLocks noGrp="1"/>
          </p:cNvSpPr>
          <p:nvPr>
            <p:ph type="sldNum" sz="quarter" idx="4"/>
          </p:nvPr>
        </p:nvSpPr>
        <p:spPr>
          <a:xfrm>
            <a:off x="0" y="6493670"/>
            <a:ext cx="365760" cy="364330"/>
          </a:xfrm>
          <a:prstGeom prst="rect">
            <a:avLst/>
          </a:prstGeom>
          <a:solidFill>
            <a:srgbClr val="00558C"/>
          </a:solidFill>
          <a:ln>
            <a:noFill/>
          </a:ln>
        </p:spPr>
        <p:txBody>
          <a:bodyPr anchor="ctr"/>
          <a:lstStyle>
            <a:lvl1pPr algn="ctr">
              <a:defRPr sz="1000" b="1">
                <a:solidFill>
                  <a:srgbClr val="FFFFFF"/>
                </a:solidFill>
              </a:defRPr>
            </a:lvl1pPr>
          </a:lstStyle>
          <a:p>
            <a:fld id="{B28838BE-5EAD-434C-B290-9193BA76332A}" type="slidenum">
              <a:rPr lang="en-US" smtClean="0"/>
              <a:pPr/>
              <a:t>‹#›</a:t>
            </a:fld>
            <a:endParaRPr lang="en-US"/>
          </a:p>
        </p:txBody>
      </p:sp>
      <p:pic>
        <p:nvPicPr>
          <p:cNvPr id="6" name="Picture 5" descr="Huron-Logo_CMYK_hero_vert_060716.png"/>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7682371" y="6561587"/>
            <a:ext cx="1143000" cy="238760"/>
          </a:xfrm>
          <a:prstGeom prst="rect">
            <a:avLst/>
          </a:prstGeom>
        </p:spPr>
      </p:pic>
      <p:sp>
        <p:nvSpPr>
          <p:cNvPr id="7" name="Footer Placeholder 4"/>
          <p:cNvSpPr>
            <a:spLocks noGrp="1"/>
          </p:cNvSpPr>
          <p:nvPr>
            <p:ph type="ftr" sz="quarter" idx="3"/>
          </p:nvPr>
        </p:nvSpPr>
        <p:spPr>
          <a:xfrm>
            <a:off x="431279" y="6494876"/>
            <a:ext cx="2378595" cy="363124"/>
          </a:xfrm>
          <a:prstGeom prst="rect">
            <a:avLst/>
          </a:prstGeom>
          <a:solidFill>
            <a:schemeClr val="bg2"/>
          </a:solidFill>
        </p:spPr>
        <p:txBody>
          <a:bodyPr anchor="ctr"/>
          <a:lstStyle>
            <a:lvl1pPr algn="ctr">
              <a:lnSpc>
                <a:spcPct val="100000"/>
              </a:lnSpc>
              <a:defRPr sz="600" b="0" baseline="0">
                <a:solidFill>
                  <a:schemeClr val="tx1"/>
                </a:solidFill>
                <a:latin typeface="Arial"/>
                <a:cs typeface="Arial"/>
              </a:defRPr>
            </a:lvl1pPr>
          </a:lstStyle>
          <a:p>
            <a:r>
              <a:rPr lang="en-US"/>
              <a:t>© 2017 HURON CONSULTING GROUP INC. AND AFFILIATES</a:t>
            </a:r>
          </a:p>
        </p:txBody>
      </p:sp>
    </p:spTree>
    <p:extLst>
      <p:ext uri="{BB962C8B-B14F-4D97-AF65-F5344CB8AC3E}">
        <p14:creationId xmlns:p14="http://schemas.microsoft.com/office/powerpoint/2010/main" val="14441220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1_End Slide">
    <p:spTree>
      <p:nvGrpSpPr>
        <p:cNvPr id="1" name=""/>
        <p:cNvGrpSpPr/>
        <p:nvPr/>
      </p:nvGrpSpPr>
      <p:grpSpPr>
        <a:xfrm>
          <a:off x="0" y="0"/>
          <a:ext cx="0" cy="0"/>
          <a:chOff x="0" y="0"/>
          <a:chExt cx="0" cy="0"/>
        </a:xfrm>
      </p:grpSpPr>
      <p:pic>
        <p:nvPicPr>
          <p:cNvPr id="3" name="Picture 2" descr="Huron-Logo_2_v0_alt_hrzntl.png"/>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6461367" y="587031"/>
            <a:ext cx="2193823" cy="506366"/>
          </a:xfrm>
          <a:prstGeom prst="rect">
            <a:avLst/>
          </a:prstGeom>
        </p:spPr>
      </p:pic>
      <p:sp>
        <p:nvSpPr>
          <p:cNvPr id="4" name="Footer Placeholder 4">
            <a:extLst>
              <a:ext uri="{FF2B5EF4-FFF2-40B4-BE49-F238E27FC236}">
                <a16:creationId xmlns:a16="http://schemas.microsoft.com/office/drawing/2014/main" id="{E8CCCC5A-341F-4A9F-9CED-2C5E50001026}"/>
              </a:ext>
            </a:extLst>
          </p:cNvPr>
          <p:cNvSpPr>
            <a:spLocks noGrp="1"/>
          </p:cNvSpPr>
          <p:nvPr>
            <p:ph type="ftr" sz="quarter" idx="3"/>
          </p:nvPr>
        </p:nvSpPr>
        <p:spPr>
          <a:xfrm>
            <a:off x="431279" y="6494876"/>
            <a:ext cx="2378595" cy="363124"/>
          </a:xfrm>
          <a:prstGeom prst="rect">
            <a:avLst/>
          </a:prstGeom>
          <a:solidFill>
            <a:schemeClr val="bg2"/>
          </a:solidFill>
        </p:spPr>
        <p:txBody>
          <a:bodyPr anchor="ctr"/>
          <a:lstStyle>
            <a:lvl1pPr algn="ctr">
              <a:lnSpc>
                <a:spcPct val="100000"/>
              </a:lnSpc>
              <a:defRPr sz="600" b="0" baseline="0">
                <a:solidFill>
                  <a:schemeClr val="tx1"/>
                </a:solidFill>
                <a:latin typeface="Arial"/>
                <a:cs typeface="Arial"/>
              </a:defRPr>
            </a:lvl1pPr>
          </a:lstStyle>
          <a:p>
            <a:r>
              <a:rPr lang="en-US"/>
              <a:t>© 2019 HURON CONSULTING GROUP INC. AND AFFILIATES</a:t>
            </a:r>
          </a:p>
        </p:txBody>
      </p:sp>
    </p:spTree>
    <p:extLst>
      <p:ext uri="{BB962C8B-B14F-4D97-AF65-F5344CB8AC3E}">
        <p14:creationId xmlns:p14="http://schemas.microsoft.com/office/powerpoint/2010/main" val="211226024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userDrawn="1">
  <p:cSld name="Process Slide - No Ima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31283" y="548175"/>
            <a:ext cx="8279035" cy="1718284"/>
          </a:xfrm>
        </p:spPr>
        <p:txBody>
          <a:bodyPr>
            <a:normAutofit/>
          </a:bodyPr>
          <a:lstStyle>
            <a:lvl1pPr>
              <a:lnSpc>
                <a:spcPct val="80000"/>
              </a:lnSpc>
              <a:defRPr sz="4500"/>
            </a:lvl1pPr>
          </a:lstStyle>
          <a:p>
            <a:r>
              <a:rPr lang="en-US"/>
              <a:t>CLICK TO EDIT MASTER TITLE STYLE</a:t>
            </a:r>
          </a:p>
        </p:txBody>
      </p:sp>
      <p:sp>
        <p:nvSpPr>
          <p:cNvPr id="7" name="Slide Number Placeholder 6"/>
          <p:cNvSpPr>
            <a:spLocks noGrp="1"/>
          </p:cNvSpPr>
          <p:nvPr>
            <p:ph type="sldNum" sz="quarter" idx="4"/>
          </p:nvPr>
        </p:nvSpPr>
        <p:spPr>
          <a:xfrm>
            <a:off x="0" y="6372228"/>
            <a:ext cx="365760" cy="485773"/>
          </a:xfrm>
          <a:prstGeom prst="rect">
            <a:avLst/>
          </a:prstGeom>
          <a:solidFill>
            <a:schemeClr val="tx1"/>
          </a:solidFill>
          <a:ln>
            <a:noFill/>
          </a:ln>
        </p:spPr>
        <p:txBody>
          <a:bodyPr anchor="ctr"/>
          <a:lstStyle>
            <a:lvl1pPr algn="ctr">
              <a:defRPr sz="1000" b="1">
                <a:solidFill>
                  <a:schemeClr val="bg1"/>
                </a:solidFill>
              </a:defRPr>
            </a:lvl1pPr>
          </a:lstStyle>
          <a:p>
            <a:fld id="{B28838BE-5EAD-434C-B290-9193BA76332A}" type="slidenum">
              <a:rPr lang="en-US" smtClean="0"/>
              <a:pPr/>
              <a:t>‹#›</a:t>
            </a:fld>
            <a:endParaRPr lang="en-US"/>
          </a:p>
        </p:txBody>
      </p:sp>
      <p:pic>
        <p:nvPicPr>
          <p:cNvPr id="9" name="Picture 8" descr="CORAL-Diagonal.png"/>
          <p:cNvPicPr>
            <a:picLocks noChangeAspect="1"/>
          </p:cNvPicPr>
          <p:nvPr userDrawn="1"/>
        </p:nvPicPr>
        <p:blipFill rotWithShape="1">
          <a:blip r:embed="rId2" cstate="print">
            <a:extLst>
              <a:ext uri="{28A0092B-C50C-407E-A947-70E740481C1C}">
                <a14:useLocalDpi xmlns:a14="http://schemas.microsoft.com/office/drawing/2010/main"/>
              </a:ext>
            </a:extLst>
          </a:blip>
          <a:srcRect/>
          <a:stretch/>
        </p:blipFill>
        <p:spPr>
          <a:xfrm>
            <a:off x="5754076" y="6373836"/>
            <a:ext cx="3389924" cy="485773"/>
          </a:xfrm>
          <a:prstGeom prst="rect">
            <a:avLst/>
          </a:prstGeom>
        </p:spPr>
      </p:pic>
      <p:sp>
        <p:nvSpPr>
          <p:cNvPr id="11" name="Footer Placeholder 4"/>
          <p:cNvSpPr>
            <a:spLocks noGrp="1"/>
          </p:cNvSpPr>
          <p:nvPr>
            <p:ph type="ftr" sz="quarter" idx="3"/>
          </p:nvPr>
        </p:nvSpPr>
        <p:spPr>
          <a:xfrm>
            <a:off x="431280" y="6372228"/>
            <a:ext cx="1757028" cy="484165"/>
          </a:xfrm>
          <a:prstGeom prst="rect">
            <a:avLst/>
          </a:prstGeom>
          <a:solidFill>
            <a:schemeClr val="bg2"/>
          </a:solidFill>
        </p:spPr>
        <p:txBody>
          <a:bodyPr anchor="ctr"/>
          <a:lstStyle>
            <a:lvl1pPr algn="ctr">
              <a:lnSpc>
                <a:spcPct val="100000"/>
              </a:lnSpc>
              <a:defRPr sz="600" b="0" baseline="0">
                <a:solidFill>
                  <a:schemeClr val="tx1"/>
                </a:solidFill>
                <a:latin typeface="Arial"/>
                <a:cs typeface="Arial"/>
              </a:defRPr>
            </a:lvl1pPr>
          </a:lstStyle>
          <a:p>
            <a:r>
              <a:rPr lang="en-US"/>
              <a:t>© 2017 HURON CONSULTING GROUP INC. AND AFFILIATES</a:t>
            </a:r>
          </a:p>
        </p:txBody>
      </p:sp>
      <p:sp>
        <p:nvSpPr>
          <p:cNvPr id="14" name="Text Placeholder 3"/>
          <p:cNvSpPr>
            <a:spLocks noGrp="1"/>
          </p:cNvSpPr>
          <p:nvPr>
            <p:ph type="body" sz="quarter" idx="13" hasCustomPrompt="1"/>
          </p:nvPr>
        </p:nvSpPr>
        <p:spPr>
          <a:xfrm>
            <a:off x="2272308" y="6373287"/>
            <a:ext cx="3481768" cy="484716"/>
          </a:xfrm>
        </p:spPr>
        <p:txBody>
          <a:bodyPr anchor="ctr">
            <a:normAutofit/>
          </a:bodyPr>
          <a:lstStyle>
            <a:lvl1pPr marL="0" marR="0" indent="0" algn="l" defTabSz="457200" rtl="0" eaLnBrk="1" fontAlgn="auto" latinLnBrk="0" hangingPunct="1">
              <a:lnSpc>
                <a:spcPct val="80000"/>
              </a:lnSpc>
              <a:spcBef>
                <a:spcPct val="20000"/>
              </a:spcBef>
              <a:spcAft>
                <a:spcPts val="0"/>
              </a:spcAft>
              <a:buClrTx/>
              <a:buSzTx/>
              <a:buFont typeface="Arial"/>
              <a:buNone/>
              <a:tabLst/>
              <a:defRPr sz="600" baseline="0">
                <a:solidFill>
                  <a:srgbClr val="000000"/>
                </a:solidFill>
              </a:defRPr>
            </a:lvl1pPr>
          </a:lstStyle>
          <a:p>
            <a:pPr lvl="0"/>
            <a:r>
              <a:rPr lang="en-US"/>
              <a:t>1  Footnote goes here</a:t>
            </a:r>
          </a:p>
          <a:p>
            <a:pPr lvl="0"/>
            <a:r>
              <a:rPr lang="en-US"/>
              <a:t>2  Footnote goes here</a:t>
            </a:r>
          </a:p>
          <a:p>
            <a:pPr marL="0" marR="0" lvl="0" indent="0" algn="l" defTabSz="457200" rtl="0" eaLnBrk="1" fontAlgn="auto" latinLnBrk="0" hangingPunct="1">
              <a:lnSpc>
                <a:spcPct val="80000"/>
              </a:lnSpc>
              <a:spcBef>
                <a:spcPct val="20000"/>
              </a:spcBef>
              <a:spcAft>
                <a:spcPts val="0"/>
              </a:spcAft>
              <a:buClrTx/>
              <a:buSzTx/>
              <a:buFont typeface="Arial"/>
              <a:buNone/>
              <a:tabLst/>
              <a:defRPr/>
            </a:pPr>
            <a:r>
              <a:rPr lang="en-US"/>
              <a:t>3  Footnote goes here</a:t>
            </a:r>
          </a:p>
        </p:txBody>
      </p:sp>
    </p:spTree>
    <p:extLst>
      <p:ext uri="{BB962C8B-B14F-4D97-AF65-F5344CB8AC3E}">
        <p14:creationId xmlns:p14="http://schemas.microsoft.com/office/powerpoint/2010/main" val="194465485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userDrawn="1">
  <p:cSld name="Title + Content - No Image">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31280" y="2748410"/>
            <a:ext cx="8279035" cy="2713444"/>
          </a:xfrm>
        </p:spPr>
        <p:txBody>
          <a:bodyPr>
            <a:normAutofit/>
          </a:bodyPr>
          <a:lstStyle>
            <a:lvl1pPr marL="0" marR="0" indent="0" algn="l" defTabSz="457200" rtl="0" eaLnBrk="1" fontAlgn="auto" latinLnBrk="0" hangingPunct="1">
              <a:lnSpc>
                <a:spcPct val="100000"/>
              </a:lnSpc>
              <a:spcBef>
                <a:spcPts val="0"/>
              </a:spcBef>
              <a:spcAft>
                <a:spcPts val="0"/>
              </a:spcAft>
              <a:buClrTx/>
              <a:buSzTx/>
              <a:buFont typeface="Arial"/>
              <a:buNone/>
              <a:tabLst/>
              <a:defRPr lang="en-US" sz="1400" b="0" i="0" u="none" strike="noStrike" baseline="0" smtClean="0"/>
            </a:lvl1pPr>
            <a:lvl2pPr marL="457200" indent="0">
              <a:buNone/>
              <a:defRPr/>
            </a:lvl2pPr>
            <a:lvl3pPr marL="914400" indent="0">
              <a:buNone/>
              <a:defRPr/>
            </a:lvl3pPr>
            <a:lvl4pPr marL="1371600" indent="0">
              <a:buNone/>
              <a:defRPr/>
            </a:lvl4pPr>
            <a:lvl5pPr marL="1828800" indent="0">
              <a:buNone/>
              <a:defRPr/>
            </a:lvl5pPr>
          </a:lstStyle>
          <a:p>
            <a:pPr lvl="0"/>
            <a:r>
              <a:rPr lang="en-US"/>
              <a:t>La dolor ant fugit </a:t>
            </a:r>
            <a:r>
              <a:rPr lang="en-US" err="1"/>
              <a:t>quas</a:t>
            </a:r>
            <a:r>
              <a:rPr lang="en-US"/>
              <a:t> </a:t>
            </a:r>
            <a:r>
              <a:rPr lang="en-US" err="1"/>
              <a:t>molut</a:t>
            </a:r>
            <a:r>
              <a:rPr lang="en-US"/>
              <a:t> qui </a:t>
            </a:r>
            <a:r>
              <a:rPr lang="en-US" err="1"/>
              <a:t>voluptas</a:t>
            </a:r>
            <a:r>
              <a:rPr lang="en-US"/>
              <a:t> </a:t>
            </a:r>
            <a:r>
              <a:rPr lang="en-US" err="1"/>
              <a:t>magnia</a:t>
            </a:r>
            <a:r>
              <a:rPr lang="en-US"/>
              <a:t> </a:t>
            </a:r>
            <a:r>
              <a:rPr lang="en-US" err="1"/>
              <a:t>dolupta</a:t>
            </a:r>
            <a:r>
              <a:rPr lang="en-US"/>
              <a:t> </a:t>
            </a:r>
            <a:r>
              <a:rPr lang="en-US" err="1"/>
              <a:t>tusciant</a:t>
            </a:r>
            <a:r>
              <a:rPr lang="en-US"/>
              <a:t>, </a:t>
            </a:r>
            <a:r>
              <a:rPr lang="en-US" err="1"/>
              <a:t>ulpa</a:t>
            </a:r>
            <a:r>
              <a:rPr lang="en-US"/>
              <a:t> qui </a:t>
            </a:r>
            <a:r>
              <a:rPr lang="en-US" err="1"/>
              <a:t>beriae</a:t>
            </a:r>
            <a:r>
              <a:rPr lang="en-US"/>
              <a:t> </a:t>
            </a:r>
            <a:r>
              <a:rPr lang="en-US" err="1"/>
              <a:t>sae</a:t>
            </a:r>
            <a:r>
              <a:rPr lang="en-US"/>
              <a:t> </a:t>
            </a:r>
            <a:r>
              <a:rPr lang="en-US" err="1"/>
              <a:t>vit</a:t>
            </a:r>
            <a:r>
              <a:rPr lang="en-US"/>
              <a:t> </a:t>
            </a:r>
            <a:r>
              <a:rPr lang="en-US" err="1"/>
              <a:t>omnisi</a:t>
            </a:r>
            <a:r>
              <a:rPr lang="en-US"/>
              <a:t> </a:t>
            </a:r>
            <a:r>
              <a:rPr lang="en-US" err="1"/>
              <a:t>vel</a:t>
            </a:r>
            <a:r>
              <a:rPr lang="en-US"/>
              <a:t> </a:t>
            </a:r>
            <a:br>
              <a:rPr lang="en-US"/>
            </a:br>
            <a:r>
              <a:rPr lang="en-US"/>
              <a:t>min re dent </a:t>
            </a:r>
            <a:r>
              <a:rPr lang="en-US" err="1"/>
              <a:t>fuga</a:t>
            </a:r>
            <a:r>
              <a:rPr lang="en-US"/>
              <a:t>. </a:t>
            </a:r>
            <a:r>
              <a:rPr lang="en-US" err="1"/>
              <a:t>Equatur</a:t>
            </a:r>
            <a:r>
              <a:rPr lang="en-US"/>
              <a:t>? </a:t>
            </a:r>
            <a:r>
              <a:rPr lang="en-US" err="1"/>
              <a:t>Quide</a:t>
            </a:r>
            <a:r>
              <a:rPr lang="en-US"/>
              <a:t> </a:t>
            </a:r>
            <a:r>
              <a:rPr lang="en-US" err="1"/>
              <a:t>mo</a:t>
            </a:r>
            <a:r>
              <a:rPr lang="en-US"/>
              <a:t> </a:t>
            </a:r>
            <a:r>
              <a:rPr lang="en-US" err="1"/>
              <a:t>volenis</a:t>
            </a:r>
            <a:r>
              <a:rPr lang="en-US"/>
              <a:t> cum qui </a:t>
            </a:r>
            <a:r>
              <a:rPr lang="en-US" err="1"/>
              <a:t>denduciis</a:t>
            </a:r>
            <a:r>
              <a:rPr lang="en-US"/>
              <a:t> </a:t>
            </a:r>
            <a:r>
              <a:rPr lang="en-US" err="1"/>
              <a:t>earum</a:t>
            </a:r>
            <a:r>
              <a:rPr lang="en-US"/>
              <a:t> el </a:t>
            </a:r>
            <a:r>
              <a:rPr lang="en-US" err="1"/>
              <a:t>molenitem</a:t>
            </a:r>
            <a:r>
              <a:rPr lang="en-US"/>
              <a:t> </a:t>
            </a:r>
            <a:r>
              <a:rPr lang="en-US" err="1"/>
              <a:t>sed</a:t>
            </a:r>
            <a:r>
              <a:rPr lang="en-US"/>
              <a:t> eat.</a:t>
            </a:r>
          </a:p>
          <a:p>
            <a:pPr lvl="0"/>
            <a:endParaRPr lang="en-US"/>
          </a:p>
          <a:p>
            <a:pPr lvl="0"/>
            <a:r>
              <a:rPr lang="en-US"/>
              <a:t>On </a:t>
            </a:r>
            <a:r>
              <a:rPr lang="en-US" err="1"/>
              <a:t>deateri</a:t>
            </a:r>
            <a:r>
              <a:rPr lang="en-US"/>
              <a:t> taste credit </a:t>
            </a:r>
            <a:r>
              <a:rPr lang="en-US" err="1"/>
              <a:t>viverides</a:t>
            </a:r>
            <a:r>
              <a:rPr lang="en-US"/>
              <a:t> </a:t>
            </a:r>
            <a:r>
              <a:rPr lang="en-US" err="1"/>
              <a:t>orum</a:t>
            </a:r>
            <a:r>
              <a:rPr lang="en-US"/>
              <a:t>, </a:t>
            </a:r>
            <a:r>
              <a:rPr lang="en-US" err="1"/>
              <a:t>dem</a:t>
            </a:r>
            <a:r>
              <a:rPr lang="en-US"/>
              <a:t> </a:t>
            </a:r>
            <a:r>
              <a:rPr lang="en-US" err="1"/>
              <a:t>ora</a:t>
            </a:r>
            <a:r>
              <a:rPr lang="en-US"/>
              <a:t> de in </a:t>
            </a:r>
            <a:r>
              <a:rPr lang="en-US" err="1"/>
              <a:t>Etraturat</a:t>
            </a:r>
            <a:r>
              <a:rPr lang="en-US"/>
              <a:t>. Tum </a:t>
            </a:r>
            <a:r>
              <a:rPr lang="en-US" err="1"/>
              <a:t>cate</a:t>
            </a:r>
            <a:r>
              <a:rPr lang="en-US"/>
              <a:t> </a:t>
            </a:r>
            <a:r>
              <a:rPr lang="en-US" err="1"/>
              <a:t>terficiissum</a:t>
            </a:r>
            <a:r>
              <a:rPr lang="en-US"/>
              <a:t> re, </a:t>
            </a:r>
            <a:r>
              <a:rPr lang="en-US" err="1"/>
              <a:t>mulvis</a:t>
            </a:r>
            <a:r>
              <a:rPr lang="en-US"/>
              <a:t> ex mere, se </a:t>
            </a:r>
            <a:r>
              <a:rPr lang="en-US" err="1"/>
              <a:t>prorte</a:t>
            </a:r>
            <a:r>
              <a:rPr lang="en-US"/>
              <a:t>, </a:t>
            </a:r>
            <a:r>
              <a:rPr lang="en-US" err="1"/>
              <a:t>Patilib</a:t>
            </a:r>
            <a:r>
              <a:rPr lang="en-US"/>
              <a:t> </a:t>
            </a:r>
            <a:r>
              <a:rPr lang="en-US" err="1"/>
              <a:t>ulicondit</a:t>
            </a:r>
            <a:r>
              <a:rPr lang="en-US"/>
              <a:t>, </a:t>
            </a:r>
            <a:r>
              <a:rPr lang="en-US" err="1"/>
              <a:t>misti</a:t>
            </a:r>
            <a:r>
              <a:rPr lang="en-US"/>
              <a:t>, </a:t>
            </a:r>
            <a:r>
              <a:rPr lang="en-US" err="1"/>
              <a:t>nostrudam</a:t>
            </a:r>
            <a:r>
              <a:rPr lang="en-US"/>
              <a:t> in </a:t>
            </a:r>
            <a:r>
              <a:rPr lang="en-US" err="1"/>
              <a:t>vili</a:t>
            </a:r>
            <a:r>
              <a:rPr lang="en-US"/>
              <a:t> </a:t>
            </a:r>
            <a:r>
              <a:rPr lang="en-US" err="1"/>
              <a:t>pris</a:t>
            </a:r>
            <a:r>
              <a:rPr lang="en-US"/>
              <a:t>; non </a:t>
            </a:r>
            <a:r>
              <a:rPr lang="en-US" err="1"/>
              <a:t>tre</a:t>
            </a:r>
            <a:r>
              <a:rPr lang="en-US"/>
              <a:t> cum </a:t>
            </a:r>
            <a:r>
              <a:rPr lang="en-US" err="1"/>
              <a:t>culum</a:t>
            </a:r>
            <a:r>
              <a:rPr lang="en-US"/>
              <a:t> ta, </a:t>
            </a:r>
            <a:r>
              <a:rPr lang="en-US" err="1"/>
              <a:t>simis</a:t>
            </a:r>
            <a:r>
              <a:rPr lang="en-US"/>
              <a:t> </a:t>
            </a:r>
            <a:r>
              <a:rPr lang="en-US" err="1"/>
              <a:t>cupio</a:t>
            </a:r>
            <a:r>
              <a:rPr lang="en-US"/>
              <a:t>, Ti. </a:t>
            </a:r>
            <a:r>
              <a:rPr lang="en-US" err="1"/>
              <a:t>Etrunum</a:t>
            </a:r>
            <a:r>
              <a:rPr lang="en-US"/>
              <a:t>. Races </a:t>
            </a:r>
            <a:r>
              <a:rPr lang="en-US" err="1"/>
              <a:t>dem</a:t>
            </a:r>
            <a:r>
              <a:rPr lang="en-US"/>
              <a:t>, sum </a:t>
            </a:r>
            <a:r>
              <a:rPr lang="en-US" err="1"/>
              <a:t>moverum</a:t>
            </a:r>
            <a:r>
              <a:rPr lang="en-US"/>
              <a:t> </a:t>
            </a:r>
            <a:r>
              <a:rPr lang="en-US" err="1"/>
              <a:t>ignoc</a:t>
            </a:r>
            <a:r>
              <a:rPr lang="en-US"/>
              <a:t>, </a:t>
            </a:r>
            <a:r>
              <a:rPr lang="en-US" err="1"/>
              <a:t>octam</a:t>
            </a:r>
            <a:r>
              <a:rPr lang="en-US"/>
              <a:t> </a:t>
            </a:r>
            <a:r>
              <a:rPr lang="en-US" err="1"/>
              <a:t>hicae</a:t>
            </a:r>
            <a:r>
              <a:rPr lang="en-US"/>
              <a:t> </a:t>
            </a:r>
            <a:r>
              <a:rPr lang="en-US" err="1"/>
              <a:t>cultorum</a:t>
            </a:r>
            <a:r>
              <a:rPr lang="en-US"/>
              <a:t> </a:t>
            </a:r>
            <a:r>
              <a:rPr lang="en-US" err="1"/>
              <a:t>Romperbitua</a:t>
            </a:r>
            <a:r>
              <a:rPr lang="en-US"/>
              <a:t> </a:t>
            </a:r>
            <a:r>
              <a:rPr lang="en-US" err="1"/>
              <a:t>pernia</a:t>
            </a:r>
            <a:r>
              <a:rPr lang="en-US"/>
              <a:t>? </a:t>
            </a:r>
            <a:r>
              <a:rPr lang="en-US" err="1"/>
              <a:t>Em</a:t>
            </a:r>
            <a:endParaRPr lang="en-US"/>
          </a:p>
          <a:p>
            <a:pPr lvl="0"/>
            <a:endParaRPr lang="en-US"/>
          </a:p>
          <a:p>
            <a:pPr marL="0" marR="0" lvl="0" indent="0" algn="l" defTabSz="457200" rtl="0" eaLnBrk="1" fontAlgn="auto" latinLnBrk="0" hangingPunct="1">
              <a:lnSpc>
                <a:spcPct val="100000"/>
              </a:lnSpc>
              <a:spcBef>
                <a:spcPts val="0"/>
              </a:spcBef>
              <a:spcAft>
                <a:spcPts val="0"/>
              </a:spcAft>
              <a:buClrTx/>
              <a:buSzTx/>
              <a:buFont typeface="Arial"/>
              <a:buNone/>
              <a:tabLst/>
              <a:defRPr/>
            </a:pPr>
            <a:r>
              <a:rPr lang="en-US"/>
              <a:t>La dolor ant fugit quas molut qui </a:t>
            </a:r>
            <a:r>
              <a:rPr lang="en-US" err="1"/>
              <a:t>voluptas</a:t>
            </a:r>
            <a:r>
              <a:rPr lang="en-US"/>
              <a:t> magnia </a:t>
            </a:r>
            <a:r>
              <a:rPr lang="en-US" err="1"/>
              <a:t>dolupta</a:t>
            </a:r>
            <a:r>
              <a:rPr lang="en-US"/>
              <a:t> tusciant, </a:t>
            </a:r>
            <a:r>
              <a:rPr lang="en-US" err="1"/>
              <a:t>ulpa</a:t>
            </a:r>
            <a:r>
              <a:rPr lang="en-US"/>
              <a:t> qui </a:t>
            </a:r>
            <a:r>
              <a:rPr lang="en-US" err="1"/>
              <a:t>beriae</a:t>
            </a:r>
            <a:r>
              <a:rPr lang="en-US"/>
              <a:t> </a:t>
            </a:r>
            <a:r>
              <a:rPr lang="en-US" err="1"/>
              <a:t>sae</a:t>
            </a:r>
            <a:r>
              <a:rPr lang="en-US"/>
              <a:t> </a:t>
            </a:r>
            <a:r>
              <a:rPr lang="en-US" err="1"/>
              <a:t>vit</a:t>
            </a:r>
            <a:r>
              <a:rPr lang="en-US"/>
              <a:t> </a:t>
            </a:r>
            <a:r>
              <a:rPr lang="en-US" err="1"/>
              <a:t>omnisi</a:t>
            </a:r>
            <a:r>
              <a:rPr lang="en-US"/>
              <a:t> </a:t>
            </a:r>
            <a:r>
              <a:rPr lang="en-US" err="1"/>
              <a:t>vel</a:t>
            </a:r>
            <a:r>
              <a:rPr lang="en-US"/>
              <a:t> </a:t>
            </a:r>
            <a:br>
              <a:rPr lang="en-US"/>
            </a:br>
            <a:r>
              <a:rPr lang="en-US"/>
              <a:t>min re dent </a:t>
            </a:r>
            <a:r>
              <a:rPr lang="en-US" err="1"/>
              <a:t>fuga</a:t>
            </a:r>
            <a:r>
              <a:rPr lang="en-US"/>
              <a:t>. </a:t>
            </a:r>
            <a:r>
              <a:rPr lang="en-US" err="1"/>
              <a:t>Equatur</a:t>
            </a:r>
            <a:r>
              <a:rPr lang="en-US"/>
              <a:t>? </a:t>
            </a:r>
            <a:r>
              <a:rPr lang="en-US" err="1"/>
              <a:t>Quide</a:t>
            </a:r>
            <a:r>
              <a:rPr lang="en-US"/>
              <a:t> </a:t>
            </a:r>
            <a:r>
              <a:rPr lang="en-US" err="1"/>
              <a:t>mo</a:t>
            </a:r>
            <a:r>
              <a:rPr lang="en-US"/>
              <a:t> volenis cum qui denduciis </a:t>
            </a:r>
            <a:r>
              <a:rPr lang="en-US" err="1"/>
              <a:t>earum</a:t>
            </a:r>
            <a:r>
              <a:rPr lang="en-US"/>
              <a:t> el </a:t>
            </a:r>
            <a:r>
              <a:rPr lang="en-US" err="1"/>
              <a:t>molenitem</a:t>
            </a:r>
            <a:r>
              <a:rPr lang="en-US"/>
              <a:t> </a:t>
            </a:r>
            <a:r>
              <a:rPr lang="en-US" err="1"/>
              <a:t>sed</a:t>
            </a:r>
            <a:r>
              <a:rPr lang="en-US"/>
              <a:t> eat.</a:t>
            </a:r>
          </a:p>
          <a:p>
            <a:pPr lvl="0"/>
            <a:endParaRPr lang="en-US"/>
          </a:p>
        </p:txBody>
      </p:sp>
      <p:sp>
        <p:nvSpPr>
          <p:cNvPr id="7" name="Slide Number Placeholder 6"/>
          <p:cNvSpPr>
            <a:spLocks noGrp="1"/>
          </p:cNvSpPr>
          <p:nvPr>
            <p:ph type="sldNum" sz="quarter" idx="4"/>
          </p:nvPr>
        </p:nvSpPr>
        <p:spPr>
          <a:xfrm>
            <a:off x="0" y="6372227"/>
            <a:ext cx="365760" cy="485773"/>
          </a:xfrm>
          <a:prstGeom prst="rect">
            <a:avLst/>
          </a:prstGeom>
          <a:solidFill>
            <a:schemeClr val="tx1"/>
          </a:solidFill>
          <a:ln>
            <a:noFill/>
          </a:ln>
        </p:spPr>
        <p:txBody>
          <a:bodyPr anchor="ctr"/>
          <a:lstStyle>
            <a:lvl1pPr algn="ctr">
              <a:defRPr sz="1000" b="1">
                <a:solidFill>
                  <a:schemeClr val="bg1"/>
                </a:solidFill>
              </a:defRPr>
            </a:lvl1pPr>
          </a:lstStyle>
          <a:p>
            <a:fld id="{B28838BE-5EAD-434C-B290-9193BA76332A}" type="slidenum">
              <a:rPr lang="en-US" smtClean="0"/>
              <a:pPr/>
              <a:t>‹#›</a:t>
            </a:fld>
            <a:endParaRPr lang="en-US"/>
          </a:p>
        </p:txBody>
      </p:sp>
      <p:sp>
        <p:nvSpPr>
          <p:cNvPr id="8" name="Footer Placeholder 4"/>
          <p:cNvSpPr>
            <a:spLocks noGrp="1"/>
          </p:cNvSpPr>
          <p:nvPr>
            <p:ph type="ftr" sz="quarter" idx="3"/>
          </p:nvPr>
        </p:nvSpPr>
        <p:spPr>
          <a:xfrm>
            <a:off x="431280" y="6373835"/>
            <a:ext cx="2232272" cy="484165"/>
          </a:xfrm>
          <a:prstGeom prst="rect">
            <a:avLst/>
          </a:prstGeom>
          <a:solidFill>
            <a:schemeClr val="bg2"/>
          </a:solidFill>
        </p:spPr>
        <p:txBody>
          <a:bodyPr anchor="ctr"/>
          <a:lstStyle>
            <a:lvl1pPr>
              <a:lnSpc>
                <a:spcPct val="100000"/>
              </a:lnSpc>
              <a:defRPr sz="800" b="1" baseline="0">
                <a:solidFill>
                  <a:schemeClr val="tx1"/>
                </a:solidFill>
                <a:latin typeface="Arial"/>
                <a:cs typeface="Arial"/>
              </a:defRPr>
            </a:lvl1pPr>
          </a:lstStyle>
          <a:p>
            <a:r>
              <a:rPr lang="en-US"/>
              <a:t>© 2017 HURON CONSULTING GROUP INC. AND AFFILIATES</a:t>
            </a:r>
          </a:p>
        </p:txBody>
      </p:sp>
      <p:sp>
        <p:nvSpPr>
          <p:cNvPr id="17" name="Title 1"/>
          <p:cNvSpPr>
            <a:spLocks noGrp="1"/>
          </p:cNvSpPr>
          <p:nvPr>
            <p:ph type="title" hasCustomPrompt="1"/>
          </p:nvPr>
        </p:nvSpPr>
        <p:spPr>
          <a:xfrm>
            <a:off x="431280" y="548175"/>
            <a:ext cx="8279035" cy="1718284"/>
          </a:xfrm>
        </p:spPr>
        <p:txBody>
          <a:bodyPr>
            <a:normAutofit/>
          </a:bodyPr>
          <a:lstStyle>
            <a:lvl1pPr>
              <a:lnSpc>
                <a:spcPct val="80000"/>
              </a:lnSpc>
              <a:defRPr sz="4500"/>
            </a:lvl1pPr>
          </a:lstStyle>
          <a:p>
            <a:r>
              <a:rPr lang="en-US"/>
              <a:t>CLICK TO EDIT MASTER TITLE STYLE</a:t>
            </a:r>
          </a:p>
        </p:txBody>
      </p:sp>
      <p:pic>
        <p:nvPicPr>
          <p:cNvPr id="9" name="Picture 8"/>
          <p:cNvPicPr>
            <a:picLocks noChangeAspect="1"/>
          </p:cNvPicPr>
          <p:nvPr userDrawn="1"/>
        </p:nvPicPr>
        <p:blipFill rotWithShape="1">
          <a:blip r:embed="rId2" cstate="screen">
            <a:extLst>
              <a:ext uri="{28A0092B-C50C-407E-A947-70E740481C1C}">
                <a14:useLocalDpi xmlns:a14="http://schemas.microsoft.com/office/drawing/2010/main"/>
              </a:ext>
            </a:extLst>
          </a:blip>
          <a:srcRect l="62926" t="86817" r="1" b="1"/>
          <a:stretch/>
        </p:blipFill>
        <p:spPr>
          <a:xfrm>
            <a:off x="5754077" y="6372227"/>
            <a:ext cx="3389923" cy="496687"/>
          </a:xfrm>
          <a:prstGeom prst="rect">
            <a:avLst/>
          </a:prstGeom>
        </p:spPr>
      </p:pic>
    </p:spTree>
    <p:extLst>
      <p:ext uri="{BB962C8B-B14F-4D97-AF65-F5344CB8AC3E}">
        <p14:creationId xmlns:p14="http://schemas.microsoft.com/office/powerpoint/2010/main" val="23402883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 Content 1">
    <p:spTree>
      <p:nvGrpSpPr>
        <p:cNvPr id="1" name=""/>
        <p:cNvGrpSpPr/>
        <p:nvPr/>
      </p:nvGrpSpPr>
      <p:grpSpPr>
        <a:xfrm>
          <a:off x="0" y="0"/>
          <a:ext cx="0" cy="0"/>
          <a:chOff x="0" y="0"/>
          <a:chExt cx="0" cy="0"/>
        </a:xfrm>
      </p:grpSpPr>
      <p:sp>
        <p:nvSpPr>
          <p:cNvPr id="6" name="Content Placeholder 2"/>
          <p:cNvSpPr>
            <a:spLocks noGrp="1"/>
          </p:cNvSpPr>
          <p:nvPr>
            <p:ph idx="1" hasCustomPrompt="1"/>
          </p:nvPr>
        </p:nvSpPr>
        <p:spPr>
          <a:xfrm>
            <a:off x="256655" y="2663562"/>
            <a:ext cx="5222235" cy="3830108"/>
          </a:xfrm>
        </p:spPr>
        <p:txBody>
          <a:bodyPr lIns="91440" tIns="91440" rIns="91440" bIns="91440" anchor="t" anchorCtr="0">
            <a:noAutofit/>
          </a:bodyPr>
          <a:lstStyle>
            <a:lvl1pPr marL="0" marR="0" indent="0" algn="l" defTabSz="457200" rtl="0" eaLnBrk="1" fontAlgn="auto" latinLnBrk="0" hangingPunct="1">
              <a:lnSpc>
                <a:spcPct val="100000"/>
              </a:lnSpc>
              <a:spcBef>
                <a:spcPts val="0"/>
              </a:spcBef>
              <a:spcAft>
                <a:spcPts val="0"/>
              </a:spcAft>
              <a:buClrTx/>
              <a:buSzTx/>
              <a:buFont typeface="Arial"/>
              <a:buNone/>
              <a:tabLst/>
              <a:defRPr lang="en-US" sz="1400" b="0" i="0" u="none" strike="noStrike" baseline="0" smtClean="0">
                <a:solidFill>
                  <a:srgbClr val="000000"/>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a:t>La dolor ant fugit </a:t>
            </a:r>
            <a:r>
              <a:rPr lang="en-US" err="1"/>
              <a:t>quas</a:t>
            </a:r>
            <a:r>
              <a:rPr lang="en-US"/>
              <a:t> </a:t>
            </a:r>
            <a:r>
              <a:rPr lang="en-US" err="1"/>
              <a:t>molut</a:t>
            </a:r>
            <a:r>
              <a:rPr lang="en-US"/>
              <a:t> qui </a:t>
            </a:r>
            <a:r>
              <a:rPr lang="en-US" err="1"/>
              <a:t>voluptas</a:t>
            </a:r>
            <a:r>
              <a:rPr lang="en-US"/>
              <a:t> </a:t>
            </a:r>
            <a:r>
              <a:rPr lang="en-US" err="1"/>
              <a:t>magnia</a:t>
            </a:r>
            <a:r>
              <a:rPr lang="en-US"/>
              <a:t> </a:t>
            </a:r>
            <a:r>
              <a:rPr lang="en-US" err="1"/>
              <a:t>dolupta</a:t>
            </a:r>
            <a:r>
              <a:rPr lang="en-US"/>
              <a:t> </a:t>
            </a:r>
            <a:r>
              <a:rPr lang="en-US" err="1"/>
              <a:t>tusciant</a:t>
            </a:r>
            <a:r>
              <a:rPr lang="en-US"/>
              <a:t>, </a:t>
            </a:r>
            <a:r>
              <a:rPr lang="en-US" err="1"/>
              <a:t>ulpa</a:t>
            </a:r>
            <a:r>
              <a:rPr lang="en-US"/>
              <a:t> qui </a:t>
            </a:r>
            <a:r>
              <a:rPr lang="en-US" err="1"/>
              <a:t>beriae</a:t>
            </a:r>
            <a:r>
              <a:rPr lang="en-US"/>
              <a:t> </a:t>
            </a:r>
            <a:r>
              <a:rPr lang="en-US" err="1"/>
              <a:t>sae</a:t>
            </a:r>
            <a:r>
              <a:rPr lang="en-US"/>
              <a:t> </a:t>
            </a:r>
            <a:r>
              <a:rPr lang="en-US" err="1"/>
              <a:t>vit</a:t>
            </a:r>
            <a:r>
              <a:rPr lang="en-US"/>
              <a:t> </a:t>
            </a:r>
            <a:r>
              <a:rPr lang="en-US" err="1"/>
              <a:t>omnisi</a:t>
            </a:r>
            <a:r>
              <a:rPr lang="en-US"/>
              <a:t> </a:t>
            </a:r>
            <a:r>
              <a:rPr lang="en-US" err="1"/>
              <a:t>vel</a:t>
            </a:r>
            <a:r>
              <a:rPr lang="en-US"/>
              <a:t> min re dent </a:t>
            </a:r>
            <a:r>
              <a:rPr lang="en-US" err="1"/>
              <a:t>fuga</a:t>
            </a:r>
            <a:r>
              <a:rPr lang="en-US"/>
              <a:t>. </a:t>
            </a:r>
            <a:r>
              <a:rPr lang="en-US" err="1"/>
              <a:t>Equatur</a:t>
            </a:r>
            <a:r>
              <a:rPr lang="en-US"/>
              <a:t>? </a:t>
            </a:r>
            <a:r>
              <a:rPr lang="en-US" err="1"/>
              <a:t>Quide</a:t>
            </a:r>
            <a:r>
              <a:rPr lang="en-US"/>
              <a:t> </a:t>
            </a:r>
            <a:r>
              <a:rPr lang="en-US" err="1"/>
              <a:t>mo</a:t>
            </a:r>
            <a:r>
              <a:rPr lang="en-US"/>
              <a:t> </a:t>
            </a:r>
            <a:r>
              <a:rPr lang="en-US" err="1"/>
              <a:t>volenis</a:t>
            </a:r>
            <a:r>
              <a:rPr lang="en-US"/>
              <a:t> cum qui </a:t>
            </a:r>
            <a:r>
              <a:rPr lang="en-US" err="1"/>
              <a:t>denduciis</a:t>
            </a:r>
            <a:r>
              <a:rPr lang="en-US"/>
              <a:t> </a:t>
            </a:r>
            <a:r>
              <a:rPr lang="en-US" err="1"/>
              <a:t>earum</a:t>
            </a:r>
            <a:r>
              <a:rPr lang="en-US"/>
              <a:t> el </a:t>
            </a:r>
            <a:r>
              <a:rPr lang="en-US" err="1"/>
              <a:t>molenitem</a:t>
            </a:r>
            <a:r>
              <a:rPr lang="en-US"/>
              <a:t> </a:t>
            </a:r>
            <a:r>
              <a:rPr lang="en-US" err="1"/>
              <a:t>sed</a:t>
            </a:r>
            <a:r>
              <a:rPr lang="en-US"/>
              <a:t> eat.</a:t>
            </a:r>
          </a:p>
          <a:p>
            <a:pPr lvl="0"/>
            <a:endParaRPr lang="en-US"/>
          </a:p>
          <a:p>
            <a:pPr lvl="0"/>
            <a:r>
              <a:rPr lang="en-US" err="1"/>
              <a:t>Epeliqui</a:t>
            </a:r>
            <a:r>
              <a:rPr lang="en-US"/>
              <a:t> </a:t>
            </a:r>
            <a:r>
              <a:rPr lang="en-US" err="1"/>
              <a:t>stiuntiae</a:t>
            </a:r>
            <a:r>
              <a:rPr lang="en-US"/>
              <a:t> sit et am, sin </a:t>
            </a:r>
            <a:r>
              <a:rPr lang="en-US" err="1"/>
              <a:t>perum</a:t>
            </a:r>
            <a:r>
              <a:rPr lang="en-US"/>
              <a:t> </a:t>
            </a:r>
            <a:r>
              <a:rPr lang="en-US" err="1"/>
              <a:t>eria</a:t>
            </a:r>
            <a:r>
              <a:rPr lang="en-US"/>
              <a:t> pa </a:t>
            </a:r>
            <a:r>
              <a:rPr lang="en-US" err="1"/>
              <a:t>nat</a:t>
            </a:r>
            <a:r>
              <a:rPr lang="en-US"/>
              <a:t> </a:t>
            </a:r>
            <a:r>
              <a:rPr lang="en-US" err="1"/>
              <a:t>restiam</a:t>
            </a:r>
            <a:r>
              <a:rPr lang="en-US"/>
              <a:t> </a:t>
            </a:r>
            <a:r>
              <a:rPr lang="en-US" err="1"/>
              <a:t>que</a:t>
            </a:r>
            <a:r>
              <a:rPr lang="en-US"/>
              <a:t> </a:t>
            </a:r>
            <a:r>
              <a:rPr lang="en-US" err="1"/>
              <a:t>doluptatis</a:t>
            </a:r>
            <a:r>
              <a:rPr lang="en-US"/>
              <a:t> qui </a:t>
            </a:r>
            <a:r>
              <a:rPr lang="en-US" err="1"/>
              <a:t>nihit</a:t>
            </a:r>
            <a:r>
              <a:rPr lang="en-US"/>
              <a:t> </a:t>
            </a:r>
            <a:r>
              <a:rPr lang="en-US" err="1"/>
              <a:t>ullest</a:t>
            </a:r>
            <a:r>
              <a:rPr lang="en-US"/>
              <a:t> </a:t>
            </a:r>
            <a:r>
              <a:rPr lang="en-US" err="1"/>
              <a:t>es</a:t>
            </a:r>
            <a:r>
              <a:rPr lang="en-US"/>
              <a:t> </a:t>
            </a:r>
            <a:r>
              <a:rPr lang="en-US" err="1"/>
              <a:t>aut</a:t>
            </a:r>
            <a:r>
              <a:rPr lang="en-US"/>
              <a:t> </a:t>
            </a:r>
            <a:r>
              <a:rPr lang="en-US" err="1"/>
              <a:t>ut</a:t>
            </a:r>
            <a:r>
              <a:rPr lang="en-US"/>
              <a:t> </a:t>
            </a:r>
            <a:r>
              <a:rPr lang="en-US" err="1"/>
              <a:t>quas</a:t>
            </a:r>
            <a:r>
              <a:rPr lang="en-US"/>
              <a:t> </a:t>
            </a:r>
            <a:r>
              <a:rPr lang="en-US" err="1"/>
              <a:t>nobis</a:t>
            </a:r>
            <a:r>
              <a:rPr lang="en-US"/>
              <a:t> </a:t>
            </a:r>
            <a:r>
              <a:rPr lang="en-US" err="1"/>
              <a:t>autempore</a:t>
            </a:r>
            <a:r>
              <a:rPr lang="en-US"/>
              <a:t> </a:t>
            </a:r>
            <a:r>
              <a:rPr lang="en-US" err="1"/>
              <a:t>porempo</a:t>
            </a:r>
            <a:r>
              <a:rPr lang="en-US"/>
              <a:t> </a:t>
            </a:r>
            <a:r>
              <a:rPr lang="en-US" err="1"/>
              <a:t>ritaqui</a:t>
            </a:r>
            <a:r>
              <a:rPr lang="en-US"/>
              <a:t> </a:t>
            </a:r>
            <a:r>
              <a:rPr lang="en-US" err="1"/>
              <a:t>ut</a:t>
            </a:r>
            <a:r>
              <a:rPr lang="en-US"/>
              <a:t> </a:t>
            </a:r>
            <a:r>
              <a:rPr lang="en-US" err="1"/>
              <a:t>es</a:t>
            </a:r>
            <a:r>
              <a:rPr lang="en-US"/>
              <a:t> de </a:t>
            </a:r>
            <a:r>
              <a:rPr lang="en-US" err="1"/>
              <a:t>velest</a:t>
            </a:r>
            <a:r>
              <a:rPr lang="en-US"/>
              <a:t>, quam, </a:t>
            </a:r>
            <a:r>
              <a:rPr lang="en-US" err="1"/>
              <a:t>utatque</a:t>
            </a:r>
            <a:r>
              <a:rPr lang="en-US"/>
              <a:t> </a:t>
            </a:r>
            <a:r>
              <a:rPr lang="en-US" err="1"/>
              <a:t>exere</a:t>
            </a:r>
            <a:r>
              <a:rPr lang="en-US"/>
              <a:t> </a:t>
            </a:r>
            <a:r>
              <a:rPr lang="en-US" err="1"/>
              <a:t>nimiliqui</a:t>
            </a:r>
            <a:r>
              <a:rPr lang="en-US"/>
              <a:t> con estrum sum, </a:t>
            </a:r>
            <a:r>
              <a:rPr lang="en-US" err="1"/>
              <a:t>sinctur</a:t>
            </a:r>
            <a:r>
              <a:rPr lang="en-US"/>
              <a:t>, ad </a:t>
            </a:r>
            <a:r>
              <a:rPr lang="en-US" err="1"/>
              <a:t>utamustem</a:t>
            </a:r>
            <a:r>
              <a:rPr lang="en-US"/>
              <a:t>. </a:t>
            </a:r>
            <a:r>
              <a:rPr lang="en-US" err="1"/>
              <a:t>Upta</a:t>
            </a:r>
            <a:r>
              <a:rPr lang="en-US"/>
              <a:t> ant </a:t>
            </a:r>
            <a:r>
              <a:rPr lang="en-US" err="1"/>
              <a:t>enda</a:t>
            </a:r>
            <a:r>
              <a:rPr lang="en-US"/>
              <a:t> cum </a:t>
            </a:r>
            <a:r>
              <a:rPr lang="en-US" err="1"/>
              <a:t>volum</a:t>
            </a:r>
            <a:r>
              <a:rPr lang="en-US"/>
              <a:t> </a:t>
            </a:r>
            <a:r>
              <a:rPr lang="en-US" err="1"/>
              <a:t>escil</a:t>
            </a:r>
            <a:r>
              <a:rPr lang="en-US"/>
              <a:t> et </a:t>
            </a:r>
            <a:r>
              <a:rPr lang="en-US" err="1"/>
              <a:t>quiant</a:t>
            </a:r>
            <a:r>
              <a:rPr lang="en-US"/>
              <a:t>, </a:t>
            </a:r>
            <a:r>
              <a:rPr lang="en-US" err="1"/>
              <a:t>volut</a:t>
            </a:r>
            <a:r>
              <a:rPr lang="en-US"/>
              <a:t> </a:t>
            </a:r>
            <a:r>
              <a:rPr lang="en-US" err="1"/>
              <a:t>aborem</a:t>
            </a:r>
            <a:r>
              <a:rPr lang="en-US"/>
              <a:t>. Um </a:t>
            </a:r>
            <a:r>
              <a:rPr lang="en-US" err="1"/>
              <a:t>eaque</a:t>
            </a:r>
            <a:r>
              <a:rPr lang="en-US"/>
              <a:t> rem </a:t>
            </a:r>
            <a:r>
              <a:rPr lang="en-US" err="1"/>
              <a:t>dernate</a:t>
            </a:r>
            <a:r>
              <a:rPr lang="en-US"/>
              <a:t> </a:t>
            </a:r>
            <a:r>
              <a:rPr lang="en-US" err="1"/>
              <a:t>ceaque</a:t>
            </a:r>
            <a:r>
              <a:rPr lang="en-US"/>
              <a:t> </a:t>
            </a:r>
            <a:r>
              <a:rPr lang="en-US" err="1"/>
              <a:t>volupis</a:t>
            </a:r>
            <a:r>
              <a:rPr lang="en-US"/>
              <a:t> </a:t>
            </a:r>
            <a:r>
              <a:rPr lang="en-US" err="1"/>
              <a:t>doluptatur</a:t>
            </a:r>
            <a:r>
              <a:rPr lang="en-US"/>
              <a:t> </a:t>
            </a:r>
            <a:r>
              <a:rPr lang="en-US" err="1"/>
              <a:t>autem</a:t>
            </a:r>
            <a:r>
              <a:rPr lang="en-US"/>
              <a:t> </a:t>
            </a:r>
            <a:r>
              <a:rPr lang="en-US" err="1"/>
              <a:t>im</a:t>
            </a:r>
            <a:r>
              <a:rPr lang="en-US"/>
              <a:t> </a:t>
            </a:r>
            <a:r>
              <a:rPr lang="en-US" err="1"/>
              <a:t>nos</a:t>
            </a:r>
            <a:r>
              <a:rPr lang="en-US"/>
              <a:t> </a:t>
            </a:r>
            <a:r>
              <a:rPr lang="en-US" err="1"/>
              <a:t>soloreptas</a:t>
            </a:r>
            <a:r>
              <a:rPr lang="en-US"/>
              <a:t> </a:t>
            </a:r>
            <a:r>
              <a:rPr lang="en-US" err="1"/>
              <a:t>aditium</a:t>
            </a:r>
            <a:r>
              <a:rPr lang="en-US"/>
              <a:t> et, </a:t>
            </a:r>
            <a:r>
              <a:rPr lang="en-US" err="1"/>
              <a:t>ut</a:t>
            </a:r>
            <a:r>
              <a:rPr lang="en-US"/>
              <a:t> </a:t>
            </a:r>
            <a:r>
              <a:rPr lang="en-US" err="1"/>
              <a:t>que</a:t>
            </a:r>
            <a:r>
              <a:rPr lang="en-US"/>
              <a:t> </a:t>
            </a:r>
            <a:r>
              <a:rPr lang="en-US" err="1"/>
              <a:t>peratem</a:t>
            </a:r>
            <a:r>
              <a:rPr lang="en-US"/>
              <a:t> </a:t>
            </a:r>
            <a:r>
              <a:rPr lang="en-US" err="1"/>
              <a:t>poresci</a:t>
            </a:r>
            <a:r>
              <a:rPr lang="en-US"/>
              <a:t> </a:t>
            </a:r>
            <a:r>
              <a:rPr lang="en-US" err="1"/>
              <a:t>assit</a:t>
            </a:r>
            <a:r>
              <a:rPr lang="en-US"/>
              <a:t>, </a:t>
            </a:r>
            <a:r>
              <a:rPr lang="en-US" err="1"/>
              <a:t>cupiscil</a:t>
            </a:r>
            <a:r>
              <a:rPr lang="en-US"/>
              <a:t> </a:t>
            </a:r>
            <a:r>
              <a:rPr lang="en-US" err="1"/>
              <a:t>molupta</a:t>
            </a:r>
            <a:r>
              <a:rPr lang="en-US"/>
              <a:t> sum </a:t>
            </a:r>
            <a:r>
              <a:rPr lang="en-US" err="1"/>
              <a:t>eum</a:t>
            </a:r>
            <a:r>
              <a:rPr lang="en-US"/>
              <a:t> alia </a:t>
            </a:r>
            <a:r>
              <a:rPr lang="en-US" err="1"/>
              <a:t>vene</a:t>
            </a:r>
            <a:r>
              <a:rPr lang="en-US"/>
              <a:t> </a:t>
            </a:r>
            <a:r>
              <a:rPr lang="en-US" err="1"/>
              <a:t>nullit</a:t>
            </a:r>
            <a:r>
              <a:rPr lang="en-US"/>
              <a:t>, as </a:t>
            </a:r>
            <a:r>
              <a:rPr lang="en-US" err="1"/>
              <a:t>ium</a:t>
            </a:r>
            <a:r>
              <a:rPr lang="en-US"/>
              <a:t> </a:t>
            </a:r>
            <a:r>
              <a:rPr lang="en-US" err="1"/>
              <a:t>ipit</a:t>
            </a:r>
            <a:r>
              <a:rPr lang="en-US"/>
              <a:t> a qui </a:t>
            </a:r>
            <a:r>
              <a:rPr lang="en-US" err="1"/>
              <a:t>aciis</a:t>
            </a:r>
            <a:r>
              <a:rPr lang="en-US"/>
              <a:t> mi, </a:t>
            </a:r>
            <a:r>
              <a:rPr lang="en-US" err="1"/>
              <a:t>illaces</a:t>
            </a:r>
            <a:r>
              <a:rPr lang="en-US"/>
              <a:t> </a:t>
            </a:r>
            <a:r>
              <a:rPr lang="en-US" err="1"/>
              <a:t>tiaerch</a:t>
            </a:r>
            <a:r>
              <a:rPr lang="en-US"/>
              <a:t> </a:t>
            </a:r>
            <a:r>
              <a:rPr lang="en-US" err="1"/>
              <a:t>ilitatatios</a:t>
            </a:r>
            <a:r>
              <a:rPr lang="en-US"/>
              <a:t> </a:t>
            </a:r>
            <a:r>
              <a:rPr lang="en-US" err="1"/>
              <a:t>velestion</a:t>
            </a:r>
            <a:r>
              <a:rPr lang="en-US"/>
              <a:t> et </a:t>
            </a:r>
            <a:r>
              <a:rPr lang="en-US" err="1"/>
              <a:t>est</a:t>
            </a:r>
            <a:r>
              <a:rPr lang="en-US"/>
              <a:t> ex </a:t>
            </a:r>
            <a:r>
              <a:rPr lang="en-US" err="1"/>
              <a:t>enient</a:t>
            </a:r>
            <a:r>
              <a:rPr lang="en-US"/>
              <a:t>. </a:t>
            </a:r>
            <a:r>
              <a:rPr lang="en-US" err="1"/>
              <a:t>Xim</a:t>
            </a:r>
            <a:r>
              <a:rPr lang="en-US"/>
              <a:t> </a:t>
            </a:r>
            <a:r>
              <a:rPr lang="en-US" err="1"/>
              <a:t>nonet</a:t>
            </a:r>
            <a:r>
              <a:rPr lang="en-US"/>
              <a:t> </a:t>
            </a:r>
            <a:r>
              <a:rPr lang="en-US" err="1"/>
              <a:t>vel</a:t>
            </a:r>
            <a:r>
              <a:rPr lang="en-US"/>
              <a:t> </a:t>
            </a:r>
            <a:r>
              <a:rPr lang="en-US" err="1"/>
              <a:t>isciatem</a:t>
            </a:r>
            <a:r>
              <a:rPr lang="en-US"/>
              <a:t> </a:t>
            </a:r>
            <a:r>
              <a:rPr lang="en-US" err="1"/>
              <a:t>sinciistis</a:t>
            </a:r>
            <a:r>
              <a:rPr lang="en-US"/>
              <a:t> </a:t>
            </a:r>
            <a:r>
              <a:rPr lang="en-US" err="1"/>
              <a:t>eatusdam</a:t>
            </a:r>
            <a:r>
              <a:rPr lang="en-US"/>
              <a:t> quos</a:t>
            </a:r>
          </a:p>
          <a:p>
            <a:pPr lvl="0"/>
            <a:endParaRPr lang="en-US"/>
          </a:p>
        </p:txBody>
      </p:sp>
      <p:sp>
        <p:nvSpPr>
          <p:cNvPr id="21" name="Text Placeholder 3"/>
          <p:cNvSpPr>
            <a:spLocks noGrp="1"/>
          </p:cNvSpPr>
          <p:nvPr>
            <p:ph type="body" sz="quarter" idx="14" hasCustomPrompt="1"/>
          </p:nvPr>
        </p:nvSpPr>
        <p:spPr>
          <a:xfrm>
            <a:off x="2809874" y="6494876"/>
            <a:ext cx="2669015" cy="363124"/>
          </a:xfrm>
        </p:spPr>
        <p:txBody>
          <a:bodyPr anchor="ctr">
            <a:normAutofit/>
          </a:bodyPr>
          <a:lstStyle>
            <a:lvl1pPr marL="0" marR="0" indent="0" algn="l" defTabSz="457200" rtl="0" eaLnBrk="1" fontAlgn="auto" latinLnBrk="0" hangingPunct="1">
              <a:lnSpc>
                <a:spcPct val="90000"/>
              </a:lnSpc>
              <a:spcBef>
                <a:spcPts val="0"/>
              </a:spcBef>
              <a:spcAft>
                <a:spcPts val="0"/>
              </a:spcAft>
              <a:buClrTx/>
              <a:buSzTx/>
              <a:buFont typeface="Arial"/>
              <a:buNone/>
              <a:tabLst/>
              <a:defRPr sz="600" baseline="0">
                <a:solidFill>
                  <a:srgbClr val="000000"/>
                </a:solidFill>
              </a:defRPr>
            </a:lvl1pPr>
          </a:lstStyle>
          <a:p>
            <a:pPr lvl="0"/>
            <a:r>
              <a:rPr lang="en-US"/>
              <a:t>1  Footnote goes here</a:t>
            </a:r>
          </a:p>
          <a:p>
            <a:pPr lvl="0"/>
            <a:r>
              <a:rPr lang="en-US"/>
              <a:t>2  Footnote goes here</a:t>
            </a:r>
          </a:p>
          <a:p>
            <a:pPr lvl="0"/>
            <a:r>
              <a:rPr lang="en-US"/>
              <a:t>3  Footnote goes here</a:t>
            </a:r>
          </a:p>
        </p:txBody>
      </p:sp>
      <p:sp>
        <p:nvSpPr>
          <p:cNvPr id="8" name="Title 1"/>
          <p:cNvSpPr>
            <a:spLocks noGrp="1"/>
          </p:cNvSpPr>
          <p:nvPr>
            <p:ph type="title" hasCustomPrompt="1"/>
          </p:nvPr>
        </p:nvSpPr>
        <p:spPr>
          <a:xfrm>
            <a:off x="256655" y="466924"/>
            <a:ext cx="5222235" cy="2188176"/>
          </a:xfrm>
        </p:spPr>
        <p:txBody>
          <a:bodyPr lIns="91440" tIns="274320" rIns="91440" bIns="91440" anchor="t">
            <a:noAutofit/>
          </a:bodyPr>
          <a:lstStyle>
            <a:lvl1pPr>
              <a:lnSpc>
                <a:spcPct val="80000"/>
              </a:lnSpc>
              <a:defRPr sz="5000" cap="all" baseline="0"/>
            </a:lvl1pPr>
          </a:lstStyle>
          <a:p>
            <a:r>
              <a:rPr lang="en-US"/>
              <a:t>INSANELY AWESOME </a:t>
            </a:r>
            <a:br>
              <a:rPr lang="en-US"/>
            </a:br>
            <a:r>
              <a:rPr lang="en-US"/>
              <a:t>TITLE HERE</a:t>
            </a:r>
          </a:p>
        </p:txBody>
      </p:sp>
      <p:sp>
        <p:nvSpPr>
          <p:cNvPr id="7" name="Slide Number Placeholder 6"/>
          <p:cNvSpPr>
            <a:spLocks noGrp="1"/>
          </p:cNvSpPr>
          <p:nvPr>
            <p:ph type="sldNum" sz="quarter" idx="4"/>
          </p:nvPr>
        </p:nvSpPr>
        <p:spPr>
          <a:xfrm>
            <a:off x="0" y="6493670"/>
            <a:ext cx="365760" cy="364330"/>
          </a:xfrm>
          <a:prstGeom prst="rect">
            <a:avLst/>
          </a:prstGeom>
          <a:solidFill>
            <a:srgbClr val="012D5B"/>
          </a:solidFill>
          <a:ln>
            <a:noFill/>
          </a:ln>
        </p:spPr>
        <p:txBody>
          <a:bodyPr anchor="ctr"/>
          <a:lstStyle>
            <a:lvl1pPr algn="ctr">
              <a:defRPr sz="1000" b="1">
                <a:solidFill>
                  <a:srgbClr val="FFFFFF"/>
                </a:solidFill>
              </a:defRPr>
            </a:lvl1pPr>
          </a:lstStyle>
          <a:p>
            <a:fld id="{B28838BE-5EAD-434C-B290-9193BA76332A}" type="slidenum">
              <a:rPr lang="en-US" smtClean="0"/>
              <a:pPr/>
              <a:t>‹#›</a:t>
            </a:fld>
            <a:endParaRPr lang="en-US"/>
          </a:p>
        </p:txBody>
      </p:sp>
      <p:sp>
        <p:nvSpPr>
          <p:cNvPr id="11" name="Picture Placeholder 4"/>
          <p:cNvSpPr>
            <a:spLocks noGrp="1"/>
          </p:cNvSpPr>
          <p:nvPr>
            <p:ph type="pic" sz="quarter" idx="15" hasCustomPrompt="1"/>
          </p:nvPr>
        </p:nvSpPr>
        <p:spPr>
          <a:xfrm>
            <a:off x="5851525" y="0"/>
            <a:ext cx="3292475" cy="6858000"/>
          </a:xfrm>
          <a:solidFill>
            <a:srgbClr val="012D5B"/>
          </a:solidFill>
        </p:spPr>
        <p:txBody>
          <a:bodyPr anchor="ctr"/>
          <a:lstStyle>
            <a:lvl1pPr marL="0" indent="0" algn="ctr">
              <a:buNone/>
              <a:defRPr b="1" baseline="0"/>
            </a:lvl1pPr>
          </a:lstStyle>
          <a:p>
            <a:r>
              <a:rPr lang="en-US"/>
              <a:t>IMAGE PLACEHOLDER</a:t>
            </a:r>
          </a:p>
        </p:txBody>
      </p:sp>
      <p:pic>
        <p:nvPicPr>
          <p:cNvPr id="10" name="Picture 9" descr="Huron-Logo_CMYK_hero_vert_060716_white.png"/>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7680099" y="6559315"/>
            <a:ext cx="1143000" cy="238760"/>
          </a:xfrm>
          <a:prstGeom prst="rect">
            <a:avLst/>
          </a:prstGeom>
        </p:spPr>
      </p:pic>
      <p:sp>
        <p:nvSpPr>
          <p:cNvPr id="12" name="Footer Placeholder 4"/>
          <p:cNvSpPr>
            <a:spLocks noGrp="1"/>
          </p:cNvSpPr>
          <p:nvPr>
            <p:ph type="ftr" sz="quarter" idx="3"/>
          </p:nvPr>
        </p:nvSpPr>
        <p:spPr>
          <a:xfrm>
            <a:off x="431279" y="6494876"/>
            <a:ext cx="2378595" cy="363124"/>
          </a:xfrm>
          <a:prstGeom prst="rect">
            <a:avLst/>
          </a:prstGeom>
          <a:solidFill>
            <a:schemeClr val="bg2"/>
          </a:solidFill>
        </p:spPr>
        <p:txBody>
          <a:bodyPr anchor="ctr"/>
          <a:lstStyle>
            <a:lvl1pPr algn="ctr">
              <a:lnSpc>
                <a:spcPct val="100000"/>
              </a:lnSpc>
              <a:defRPr sz="600" b="0" baseline="0">
                <a:solidFill>
                  <a:schemeClr val="tx1"/>
                </a:solidFill>
                <a:latin typeface="Arial"/>
                <a:cs typeface="Arial"/>
              </a:defRPr>
            </a:lvl1pPr>
          </a:lstStyle>
          <a:p>
            <a:r>
              <a:rPr lang="en-US"/>
              <a:t>© 2017 HURON CONSULTING GROUP INC. AND AFFILIATES</a:t>
            </a:r>
          </a:p>
        </p:txBody>
      </p:sp>
    </p:spTree>
    <p:extLst>
      <p:ext uri="{BB962C8B-B14F-4D97-AF65-F5344CB8AC3E}">
        <p14:creationId xmlns:p14="http://schemas.microsoft.com/office/powerpoint/2010/main" val="30448802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Bullets Title + Content 1">
    <p:spTree>
      <p:nvGrpSpPr>
        <p:cNvPr id="1" name=""/>
        <p:cNvGrpSpPr/>
        <p:nvPr/>
      </p:nvGrpSpPr>
      <p:grpSpPr>
        <a:xfrm>
          <a:off x="0" y="0"/>
          <a:ext cx="0" cy="0"/>
          <a:chOff x="0" y="0"/>
          <a:chExt cx="0" cy="0"/>
        </a:xfrm>
      </p:grpSpPr>
      <p:sp>
        <p:nvSpPr>
          <p:cNvPr id="21" name="Text Placeholder 3"/>
          <p:cNvSpPr>
            <a:spLocks noGrp="1"/>
          </p:cNvSpPr>
          <p:nvPr>
            <p:ph type="body" sz="quarter" idx="14" hasCustomPrompt="1"/>
          </p:nvPr>
        </p:nvSpPr>
        <p:spPr>
          <a:xfrm>
            <a:off x="2809874" y="6494876"/>
            <a:ext cx="2669015" cy="363124"/>
          </a:xfrm>
        </p:spPr>
        <p:txBody>
          <a:bodyPr anchor="ctr">
            <a:normAutofit/>
          </a:bodyPr>
          <a:lstStyle>
            <a:lvl1pPr marL="0" marR="0" indent="0" algn="l" defTabSz="457200" rtl="0" eaLnBrk="1" fontAlgn="auto" latinLnBrk="0" hangingPunct="1">
              <a:lnSpc>
                <a:spcPct val="90000"/>
              </a:lnSpc>
              <a:spcBef>
                <a:spcPts val="0"/>
              </a:spcBef>
              <a:spcAft>
                <a:spcPts val="0"/>
              </a:spcAft>
              <a:buClrTx/>
              <a:buSzTx/>
              <a:buFont typeface="Arial"/>
              <a:buNone/>
              <a:tabLst/>
              <a:defRPr sz="600" baseline="0">
                <a:solidFill>
                  <a:srgbClr val="000000"/>
                </a:solidFill>
              </a:defRPr>
            </a:lvl1pPr>
          </a:lstStyle>
          <a:p>
            <a:pPr lvl="0"/>
            <a:r>
              <a:rPr lang="en-US"/>
              <a:t>1  Footnote goes here</a:t>
            </a:r>
          </a:p>
          <a:p>
            <a:pPr lvl="0"/>
            <a:r>
              <a:rPr lang="en-US"/>
              <a:t>2  Footnote goes here</a:t>
            </a:r>
          </a:p>
          <a:p>
            <a:pPr lvl="0"/>
            <a:r>
              <a:rPr lang="en-US"/>
              <a:t>3  Footnote goes here</a:t>
            </a:r>
          </a:p>
        </p:txBody>
      </p:sp>
      <p:sp>
        <p:nvSpPr>
          <p:cNvPr id="8" name="Title 1"/>
          <p:cNvSpPr>
            <a:spLocks noGrp="1"/>
          </p:cNvSpPr>
          <p:nvPr>
            <p:ph type="title" hasCustomPrompt="1"/>
          </p:nvPr>
        </p:nvSpPr>
        <p:spPr>
          <a:xfrm>
            <a:off x="256655" y="466924"/>
            <a:ext cx="5222235" cy="2188176"/>
          </a:xfrm>
        </p:spPr>
        <p:txBody>
          <a:bodyPr lIns="91440" tIns="274320" rIns="91440" bIns="91440" anchor="t">
            <a:noAutofit/>
          </a:bodyPr>
          <a:lstStyle>
            <a:lvl1pPr>
              <a:lnSpc>
                <a:spcPct val="80000"/>
              </a:lnSpc>
              <a:defRPr sz="5000" cap="all" baseline="0"/>
            </a:lvl1pPr>
          </a:lstStyle>
          <a:p>
            <a:r>
              <a:rPr lang="en-US"/>
              <a:t>INSANELY AWESOME </a:t>
            </a:r>
            <a:br>
              <a:rPr lang="en-US"/>
            </a:br>
            <a:r>
              <a:rPr lang="en-US"/>
              <a:t>TITLE HERE</a:t>
            </a:r>
          </a:p>
        </p:txBody>
      </p:sp>
      <p:sp>
        <p:nvSpPr>
          <p:cNvPr id="7" name="Slide Number Placeholder 6"/>
          <p:cNvSpPr>
            <a:spLocks noGrp="1"/>
          </p:cNvSpPr>
          <p:nvPr>
            <p:ph type="sldNum" sz="quarter" idx="4"/>
          </p:nvPr>
        </p:nvSpPr>
        <p:spPr>
          <a:xfrm>
            <a:off x="0" y="6511254"/>
            <a:ext cx="365760" cy="364330"/>
          </a:xfrm>
          <a:prstGeom prst="rect">
            <a:avLst/>
          </a:prstGeom>
          <a:solidFill>
            <a:srgbClr val="012D5B"/>
          </a:solidFill>
          <a:ln>
            <a:noFill/>
          </a:ln>
        </p:spPr>
        <p:txBody>
          <a:bodyPr anchor="ctr"/>
          <a:lstStyle>
            <a:lvl1pPr algn="ctr">
              <a:defRPr sz="1000" b="1">
                <a:solidFill>
                  <a:srgbClr val="FFFFFF"/>
                </a:solidFill>
              </a:defRPr>
            </a:lvl1pPr>
          </a:lstStyle>
          <a:p>
            <a:fld id="{B28838BE-5EAD-434C-B290-9193BA76332A}" type="slidenum">
              <a:rPr lang="en-US" smtClean="0"/>
              <a:pPr/>
              <a:t>‹#›</a:t>
            </a:fld>
            <a:endParaRPr lang="en-US"/>
          </a:p>
        </p:txBody>
      </p:sp>
      <p:sp>
        <p:nvSpPr>
          <p:cNvPr id="11" name="Picture Placeholder 4"/>
          <p:cNvSpPr>
            <a:spLocks noGrp="1"/>
          </p:cNvSpPr>
          <p:nvPr>
            <p:ph type="pic" sz="quarter" idx="15" hasCustomPrompt="1"/>
          </p:nvPr>
        </p:nvSpPr>
        <p:spPr>
          <a:xfrm>
            <a:off x="5851525" y="0"/>
            <a:ext cx="3292475" cy="6858000"/>
          </a:xfrm>
          <a:solidFill>
            <a:srgbClr val="012D5B"/>
          </a:solidFill>
        </p:spPr>
        <p:txBody>
          <a:bodyPr anchor="ctr"/>
          <a:lstStyle>
            <a:lvl1pPr marL="0" indent="0" algn="ctr">
              <a:buNone/>
              <a:defRPr b="1" baseline="0"/>
            </a:lvl1pPr>
          </a:lstStyle>
          <a:p>
            <a:r>
              <a:rPr lang="en-US"/>
              <a:t>IMAGE PLACEHOLDER</a:t>
            </a:r>
          </a:p>
        </p:txBody>
      </p:sp>
      <p:pic>
        <p:nvPicPr>
          <p:cNvPr id="10" name="Picture 9" descr="Huron-Logo_CMYK_hero_vert_060716_white.png"/>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7680099" y="6559315"/>
            <a:ext cx="1143000" cy="238760"/>
          </a:xfrm>
          <a:prstGeom prst="rect">
            <a:avLst/>
          </a:prstGeom>
        </p:spPr>
      </p:pic>
      <p:sp>
        <p:nvSpPr>
          <p:cNvPr id="3" name="Text Placeholder 2"/>
          <p:cNvSpPr>
            <a:spLocks noGrp="1"/>
          </p:cNvSpPr>
          <p:nvPr>
            <p:ph type="body" sz="quarter" idx="16"/>
          </p:nvPr>
        </p:nvSpPr>
        <p:spPr>
          <a:xfrm>
            <a:off x="257175" y="2655888"/>
            <a:ext cx="5221288" cy="3690937"/>
          </a:xfrm>
        </p:spPr>
        <p:txBody>
          <a:bodyPr/>
          <a:lstStyle>
            <a:lvl1pPr>
              <a:defRPr sz="1400"/>
            </a:lvl1pPr>
            <a:lvl2pPr>
              <a:defRPr sz="1400"/>
            </a:lvl2pPr>
            <a:lvl3pPr>
              <a:defRPr sz="1400"/>
            </a:lvl3pPr>
            <a:lvl4pPr>
              <a:defRPr sz="1400"/>
            </a:lvl4pPr>
            <a:lvl5pPr marL="1255713" indent="-231775">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Footer Placeholder 4"/>
          <p:cNvSpPr>
            <a:spLocks noGrp="1"/>
          </p:cNvSpPr>
          <p:nvPr>
            <p:ph type="ftr" sz="quarter" idx="3"/>
          </p:nvPr>
        </p:nvSpPr>
        <p:spPr>
          <a:xfrm>
            <a:off x="431279" y="6494876"/>
            <a:ext cx="2378595" cy="363124"/>
          </a:xfrm>
          <a:prstGeom prst="rect">
            <a:avLst/>
          </a:prstGeom>
          <a:solidFill>
            <a:schemeClr val="bg2"/>
          </a:solidFill>
        </p:spPr>
        <p:txBody>
          <a:bodyPr anchor="ctr"/>
          <a:lstStyle>
            <a:lvl1pPr algn="ctr">
              <a:lnSpc>
                <a:spcPct val="100000"/>
              </a:lnSpc>
              <a:defRPr sz="600" b="0" baseline="0">
                <a:solidFill>
                  <a:schemeClr val="tx1"/>
                </a:solidFill>
                <a:latin typeface="Arial"/>
                <a:cs typeface="Arial"/>
              </a:defRPr>
            </a:lvl1pPr>
          </a:lstStyle>
          <a:p>
            <a:r>
              <a:rPr lang="en-US"/>
              <a:t>© 2017 HURON CONSULTING GROUP INC. AND AFFILIATES</a:t>
            </a:r>
          </a:p>
        </p:txBody>
      </p:sp>
    </p:spTree>
    <p:extLst>
      <p:ext uri="{BB962C8B-B14F-4D97-AF65-F5344CB8AC3E}">
        <p14:creationId xmlns:p14="http://schemas.microsoft.com/office/powerpoint/2010/main" val="23918669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 Content 2">
    <p:spTree>
      <p:nvGrpSpPr>
        <p:cNvPr id="1" name=""/>
        <p:cNvGrpSpPr/>
        <p:nvPr/>
      </p:nvGrpSpPr>
      <p:grpSpPr>
        <a:xfrm>
          <a:off x="0" y="0"/>
          <a:ext cx="0" cy="0"/>
          <a:chOff x="0" y="0"/>
          <a:chExt cx="0" cy="0"/>
        </a:xfrm>
      </p:grpSpPr>
      <p:sp>
        <p:nvSpPr>
          <p:cNvPr id="6" name="Content Placeholder 2"/>
          <p:cNvSpPr>
            <a:spLocks noGrp="1"/>
          </p:cNvSpPr>
          <p:nvPr>
            <p:ph idx="1" hasCustomPrompt="1"/>
          </p:nvPr>
        </p:nvSpPr>
        <p:spPr>
          <a:xfrm>
            <a:off x="256655" y="2663562"/>
            <a:ext cx="5222235" cy="3830108"/>
          </a:xfrm>
        </p:spPr>
        <p:txBody>
          <a:bodyPr lIns="91440" tIns="91440" rIns="91440" bIns="91440" anchor="t" anchorCtr="0">
            <a:noAutofit/>
          </a:bodyPr>
          <a:lstStyle>
            <a:lvl1pPr marL="0" marR="0" indent="0" algn="l" defTabSz="457200" rtl="0" eaLnBrk="1" fontAlgn="auto" latinLnBrk="0" hangingPunct="1">
              <a:lnSpc>
                <a:spcPct val="100000"/>
              </a:lnSpc>
              <a:spcBef>
                <a:spcPts val="0"/>
              </a:spcBef>
              <a:spcAft>
                <a:spcPts val="0"/>
              </a:spcAft>
              <a:buClrTx/>
              <a:buSzTx/>
              <a:buFont typeface="Arial"/>
              <a:buNone/>
              <a:tabLst/>
              <a:defRPr lang="en-US" sz="1400" b="0" i="0" u="none" strike="noStrike" baseline="0" smtClean="0"/>
            </a:lvl1pPr>
            <a:lvl2pPr marL="457200" indent="0">
              <a:buNone/>
              <a:defRPr/>
            </a:lvl2pPr>
            <a:lvl3pPr marL="914400" indent="0">
              <a:buNone/>
              <a:defRPr/>
            </a:lvl3pPr>
            <a:lvl4pPr marL="1371600" indent="0">
              <a:buNone/>
              <a:defRPr/>
            </a:lvl4pPr>
            <a:lvl5pPr marL="1828800" indent="0">
              <a:buNone/>
              <a:defRPr/>
            </a:lvl5pPr>
          </a:lstStyle>
          <a:p>
            <a:pPr lvl="0"/>
            <a:r>
              <a:rPr lang="en-US"/>
              <a:t>La dolor ant fugit </a:t>
            </a:r>
            <a:r>
              <a:rPr lang="en-US" err="1"/>
              <a:t>quas</a:t>
            </a:r>
            <a:r>
              <a:rPr lang="en-US"/>
              <a:t> </a:t>
            </a:r>
            <a:r>
              <a:rPr lang="en-US" err="1"/>
              <a:t>molut</a:t>
            </a:r>
            <a:r>
              <a:rPr lang="en-US"/>
              <a:t> qui </a:t>
            </a:r>
            <a:r>
              <a:rPr lang="en-US" err="1"/>
              <a:t>voluptas</a:t>
            </a:r>
            <a:r>
              <a:rPr lang="en-US"/>
              <a:t> </a:t>
            </a:r>
            <a:r>
              <a:rPr lang="en-US" err="1"/>
              <a:t>magnia</a:t>
            </a:r>
            <a:r>
              <a:rPr lang="en-US"/>
              <a:t> </a:t>
            </a:r>
            <a:r>
              <a:rPr lang="en-US" err="1"/>
              <a:t>dolupta</a:t>
            </a:r>
            <a:r>
              <a:rPr lang="en-US"/>
              <a:t> </a:t>
            </a:r>
            <a:r>
              <a:rPr lang="en-US" err="1"/>
              <a:t>tusciant</a:t>
            </a:r>
            <a:r>
              <a:rPr lang="en-US"/>
              <a:t>, </a:t>
            </a:r>
            <a:r>
              <a:rPr lang="en-US" err="1"/>
              <a:t>ulpa</a:t>
            </a:r>
            <a:r>
              <a:rPr lang="en-US"/>
              <a:t> qui </a:t>
            </a:r>
            <a:r>
              <a:rPr lang="en-US" err="1"/>
              <a:t>beriae</a:t>
            </a:r>
            <a:r>
              <a:rPr lang="en-US"/>
              <a:t> </a:t>
            </a:r>
            <a:r>
              <a:rPr lang="en-US" err="1"/>
              <a:t>sae</a:t>
            </a:r>
            <a:r>
              <a:rPr lang="en-US"/>
              <a:t> </a:t>
            </a:r>
            <a:r>
              <a:rPr lang="en-US" err="1"/>
              <a:t>vit</a:t>
            </a:r>
            <a:r>
              <a:rPr lang="en-US"/>
              <a:t> </a:t>
            </a:r>
            <a:r>
              <a:rPr lang="en-US" err="1"/>
              <a:t>omnisi</a:t>
            </a:r>
            <a:r>
              <a:rPr lang="en-US"/>
              <a:t> </a:t>
            </a:r>
            <a:r>
              <a:rPr lang="en-US" err="1"/>
              <a:t>vel</a:t>
            </a:r>
            <a:r>
              <a:rPr lang="en-US"/>
              <a:t> min re dent </a:t>
            </a:r>
            <a:r>
              <a:rPr lang="en-US" err="1"/>
              <a:t>fuga</a:t>
            </a:r>
            <a:r>
              <a:rPr lang="en-US"/>
              <a:t>. </a:t>
            </a:r>
            <a:r>
              <a:rPr lang="en-US" err="1"/>
              <a:t>Equatur</a:t>
            </a:r>
            <a:r>
              <a:rPr lang="en-US"/>
              <a:t>? </a:t>
            </a:r>
            <a:r>
              <a:rPr lang="en-US" err="1"/>
              <a:t>Quide</a:t>
            </a:r>
            <a:r>
              <a:rPr lang="en-US"/>
              <a:t> </a:t>
            </a:r>
            <a:r>
              <a:rPr lang="en-US" err="1"/>
              <a:t>mo</a:t>
            </a:r>
            <a:r>
              <a:rPr lang="en-US"/>
              <a:t> </a:t>
            </a:r>
            <a:r>
              <a:rPr lang="en-US" err="1"/>
              <a:t>volenis</a:t>
            </a:r>
            <a:r>
              <a:rPr lang="en-US"/>
              <a:t> cum qui </a:t>
            </a:r>
            <a:r>
              <a:rPr lang="en-US" err="1"/>
              <a:t>denduciis</a:t>
            </a:r>
            <a:r>
              <a:rPr lang="en-US"/>
              <a:t> </a:t>
            </a:r>
            <a:r>
              <a:rPr lang="en-US" err="1"/>
              <a:t>earum</a:t>
            </a:r>
            <a:r>
              <a:rPr lang="en-US"/>
              <a:t> el </a:t>
            </a:r>
            <a:r>
              <a:rPr lang="en-US" err="1"/>
              <a:t>molenitem</a:t>
            </a:r>
            <a:r>
              <a:rPr lang="en-US"/>
              <a:t> </a:t>
            </a:r>
            <a:r>
              <a:rPr lang="en-US" err="1"/>
              <a:t>sed</a:t>
            </a:r>
            <a:r>
              <a:rPr lang="en-US"/>
              <a:t> eat.</a:t>
            </a:r>
          </a:p>
          <a:p>
            <a:pPr lvl="0"/>
            <a:endParaRPr lang="en-US"/>
          </a:p>
          <a:p>
            <a:pPr lvl="0"/>
            <a:r>
              <a:rPr lang="en-US" err="1"/>
              <a:t>Epeliqui</a:t>
            </a:r>
            <a:r>
              <a:rPr lang="en-US"/>
              <a:t> </a:t>
            </a:r>
            <a:r>
              <a:rPr lang="en-US" err="1"/>
              <a:t>stiuntiae</a:t>
            </a:r>
            <a:r>
              <a:rPr lang="en-US"/>
              <a:t> sit et am, sin </a:t>
            </a:r>
            <a:r>
              <a:rPr lang="en-US" err="1"/>
              <a:t>perum</a:t>
            </a:r>
            <a:r>
              <a:rPr lang="en-US"/>
              <a:t> </a:t>
            </a:r>
            <a:r>
              <a:rPr lang="en-US" err="1"/>
              <a:t>eria</a:t>
            </a:r>
            <a:r>
              <a:rPr lang="en-US"/>
              <a:t> pa </a:t>
            </a:r>
            <a:r>
              <a:rPr lang="en-US" err="1"/>
              <a:t>nat</a:t>
            </a:r>
            <a:r>
              <a:rPr lang="en-US"/>
              <a:t> </a:t>
            </a:r>
            <a:r>
              <a:rPr lang="en-US" err="1"/>
              <a:t>restiam</a:t>
            </a:r>
            <a:r>
              <a:rPr lang="en-US"/>
              <a:t> </a:t>
            </a:r>
            <a:r>
              <a:rPr lang="en-US" err="1"/>
              <a:t>que</a:t>
            </a:r>
            <a:r>
              <a:rPr lang="en-US"/>
              <a:t> </a:t>
            </a:r>
            <a:r>
              <a:rPr lang="en-US" err="1"/>
              <a:t>doluptatis</a:t>
            </a:r>
            <a:r>
              <a:rPr lang="en-US"/>
              <a:t> qui </a:t>
            </a:r>
            <a:r>
              <a:rPr lang="en-US" err="1"/>
              <a:t>nihit</a:t>
            </a:r>
            <a:r>
              <a:rPr lang="en-US"/>
              <a:t> </a:t>
            </a:r>
            <a:r>
              <a:rPr lang="en-US" err="1"/>
              <a:t>ullest</a:t>
            </a:r>
            <a:r>
              <a:rPr lang="en-US"/>
              <a:t> </a:t>
            </a:r>
            <a:r>
              <a:rPr lang="en-US" err="1"/>
              <a:t>es</a:t>
            </a:r>
            <a:r>
              <a:rPr lang="en-US"/>
              <a:t> </a:t>
            </a:r>
            <a:r>
              <a:rPr lang="en-US" err="1"/>
              <a:t>aut</a:t>
            </a:r>
            <a:r>
              <a:rPr lang="en-US"/>
              <a:t> </a:t>
            </a:r>
            <a:r>
              <a:rPr lang="en-US" err="1"/>
              <a:t>ut</a:t>
            </a:r>
            <a:r>
              <a:rPr lang="en-US"/>
              <a:t> </a:t>
            </a:r>
            <a:r>
              <a:rPr lang="en-US" err="1"/>
              <a:t>quas</a:t>
            </a:r>
            <a:r>
              <a:rPr lang="en-US"/>
              <a:t> </a:t>
            </a:r>
            <a:r>
              <a:rPr lang="en-US" err="1"/>
              <a:t>nobis</a:t>
            </a:r>
            <a:r>
              <a:rPr lang="en-US"/>
              <a:t> </a:t>
            </a:r>
            <a:r>
              <a:rPr lang="en-US" err="1"/>
              <a:t>autempore</a:t>
            </a:r>
            <a:r>
              <a:rPr lang="en-US"/>
              <a:t> </a:t>
            </a:r>
            <a:r>
              <a:rPr lang="en-US" err="1"/>
              <a:t>porempo</a:t>
            </a:r>
            <a:r>
              <a:rPr lang="en-US"/>
              <a:t> </a:t>
            </a:r>
            <a:r>
              <a:rPr lang="en-US" err="1"/>
              <a:t>ritaqui</a:t>
            </a:r>
            <a:r>
              <a:rPr lang="en-US"/>
              <a:t> </a:t>
            </a:r>
            <a:r>
              <a:rPr lang="en-US" err="1"/>
              <a:t>ut</a:t>
            </a:r>
            <a:r>
              <a:rPr lang="en-US"/>
              <a:t> </a:t>
            </a:r>
            <a:r>
              <a:rPr lang="en-US" err="1"/>
              <a:t>es</a:t>
            </a:r>
            <a:r>
              <a:rPr lang="en-US"/>
              <a:t> de </a:t>
            </a:r>
            <a:r>
              <a:rPr lang="en-US" err="1"/>
              <a:t>velest</a:t>
            </a:r>
            <a:r>
              <a:rPr lang="en-US"/>
              <a:t>, quam, </a:t>
            </a:r>
            <a:r>
              <a:rPr lang="en-US" err="1"/>
              <a:t>utatque</a:t>
            </a:r>
            <a:r>
              <a:rPr lang="en-US"/>
              <a:t> </a:t>
            </a:r>
            <a:r>
              <a:rPr lang="en-US" err="1"/>
              <a:t>exere</a:t>
            </a:r>
            <a:r>
              <a:rPr lang="en-US"/>
              <a:t> </a:t>
            </a:r>
            <a:r>
              <a:rPr lang="en-US" err="1"/>
              <a:t>nimiliqui</a:t>
            </a:r>
            <a:r>
              <a:rPr lang="en-US"/>
              <a:t> con estrum sum, </a:t>
            </a:r>
            <a:r>
              <a:rPr lang="en-US" err="1"/>
              <a:t>sinctur</a:t>
            </a:r>
            <a:r>
              <a:rPr lang="en-US"/>
              <a:t>, ad </a:t>
            </a:r>
            <a:r>
              <a:rPr lang="en-US" err="1"/>
              <a:t>utamustem</a:t>
            </a:r>
            <a:r>
              <a:rPr lang="en-US"/>
              <a:t>. </a:t>
            </a:r>
            <a:r>
              <a:rPr lang="en-US" err="1"/>
              <a:t>Upta</a:t>
            </a:r>
            <a:r>
              <a:rPr lang="en-US"/>
              <a:t> ant </a:t>
            </a:r>
            <a:r>
              <a:rPr lang="en-US" err="1"/>
              <a:t>enda</a:t>
            </a:r>
            <a:r>
              <a:rPr lang="en-US"/>
              <a:t> cum </a:t>
            </a:r>
            <a:r>
              <a:rPr lang="en-US" err="1"/>
              <a:t>volum</a:t>
            </a:r>
            <a:r>
              <a:rPr lang="en-US"/>
              <a:t> </a:t>
            </a:r>
            <a:r>
              <a:rPr lang="en-US" err="1"/>
              <a:t>escil</a:t>
            </a:r>
            <a:r>
              <a:rPr lang="en-US"/>
              <a:t> et </a:t>
            </a:r>
            <a:r>
              <a:rPr lang="en-US" err="1"/>
              <a:t>quiant</a:t>
            </a:r>
            <a:r>
              <a:rPr lang="en-US"/>
              <a:t>, </a:t>
            </a:r>
            <a:r>
              <a:rPr lang="en-US" err="1"/>
              <a:t>volut</a:t>
            </a:r>
            <a:r>
              <a:rPr lang="en-US"/>
              <a:t> </a:t>
            </a:r>
            <a:r>
              <a:rPr lang="en-US" err="1"/>
              <a:t>aborem</a:t>
            </a:r>
            <a:r>
              <a:rPr lang="en-US"/>
              <a:t>. Um </a:t>
            </a:r>
            <a:r>
              <a:rPr lang="en-US" err="1"/>
              <a:t>eaque</a:t>
            </a:r>
            <a:r>
              <a:rPr lang="en-US"/>
              <a:t> rem </a:t>
            </a:r>
            <a:r>
              <a:rPr lang="en-US" err="1"/>
              <a:t>dernate</a:t>
            </a:r>
            <a:r>
              <a:rPr lang="en-US"/>
              <a:t> </a:t>
            </a:r>
            <a:r>
              <a:rPr lang="en-US" err="1"/>
              <a:t>ceaque</a:t>
            </a:r>
            <a:r>
              <a:rPr lang="en-US"/>
              <a:t> </a:t>
            </a:r>
            <a:r>
              <a:rPr lang="en-US" err="1"/>
              <a:t>volupis</a:t>
            </a:r>
            <a:r>
              <a:rPr lang="en-US"/>
              <a:t> </a:t>
            </a:r>
            <a:r>
              <a:rPr lang="en-US" err="1"/>
              <a:t>doluptatur</a:t>
            </a:r>
            <a:r>
              <a:rPr lang="en-US"/>
              <a:t> </a:t>
            </a:r>
            <a:r>
              <a:rPr lang="en-US" err="1"/>
              <a:t>autem</a:t>
            </a:r>
            <a:r>
              <a:rPr lang="en-US"/>
              <a:t> </a:t>
            </a:r>
            <a:r>
              <a:rPr lang="en-US" err="1"/>
              <a:t>im</a:t>
            </a:r>
            <a:r>
              <a:rPr lang="en-US"/>
              <a:t> </a:t>
            </a:r>
            <a:r>
              <a:rPr lang="en-US" err="1"/>
              <a:t>nos</a:t>
            </a:r>
            <a:r>
              <a:rPr lang="en-US"/>
              <a:t> </a:t>
            </a:r>
            <a:r>
              <a:rPr lang="en-US" err="1"/>
              <a:t>soloreptas</a:t>
            </a:r>
            <a:r>
              <a:rPr lang="en-US"/>
              <a:t> </a:t>
            </a:r>
            <a:r>
              <a:rPr lang="en-US" err="1"/>
              <a:t>aditium</a:t>
            </a:r>
            <a:r>
              <a:rPr lang="en-US"/>
              <a:t> et, </a:t>
            </a:r>
            <a:r>
              <a:rPr lang="en-US" err="1"/>
              <a:t>ut</a:t>
            </a:r>
            <a:r>
              <a:rPr lang="en-US"/>
              <a:t> </a:t>
            </a:r>
            <a:r>
              <a:rPr lang="en-US" err="1"/>
              <a:t>que</a:t>
            </a:r>
            <a:r>
              <a:rPr lang="en-US"/>
              <a:t> </a:t>
            </a:r>
            <a:r>
              <a:rPr lang="en-US" err="1"/>
              <a:t>peratem</a:t>
            </a:r>
            <a:r>
              <a:rPr lang="en-US"/>
              <a:t> </a:t>
            </a:r>
            <a:r>
              <a:rPr lang="en-US" err="1"/>
              <a:t>poresci</a:t>
            </a:r>
            <a:r>
              <a:rPr lang="en-US"/>
              <a:t> </a:t>
            </a:r>
            <a:r>
              <a:rPr lang="en-US" err="1"/>
              <a:t>assit</a:t>
            </a:r>
            <a:r>
              <a:rPr lang="en-US"/>
              <a:t>, </a:t>
            </a:r>
            <a:r>
              <a:rPr lang="en-US" err="1"/>
              <a:t>cupiscil</a:t>
            </a:r>
            <a:r>
              <a:rPr lang="en-US"/>
              <a:t> </a:t>
            </a:r>
            <a:r>
              <a:rPr lang="en-US" err="1"/>
              <a:t>molupta</a:t>
            </a:r>
            <a:r>
              <a:rPr lang="en-US"/>
              <a:t> sum </a:t>
            </a:r>
            <a:r>
              <a:rPr lang="en-US" err="1"/>
              <a:t>eum</a:t>
            </a:r>
            <a:r>
              <a:rPr lang="en-US"/>
              <a:t> alia </a:t>
            </a:r>
            <a:r>
              <a:rPr lang="en-US" err="1"/>
              <a:t>vene</a:t>
            </a:r>
            <a:r>
              <a:rPr lang="en-US"/>
              <a:t> </a:t>
            </a:r>
            <a:r>
              <a:rPr lang="en-US" err="1"/>
              <a:t>nullit</a:t>
            </a:r>
            <a:r>
              <a:rPr lang="en-US"/>
              <a:t>, as </a:t>
            </a:r>
            <a:r>
              <a:rPr lang="en-US" err="1"/>
              <a:t>ium</a:t>
            </a:r>
            <a:r>
              <a:rPr lang="en-US"/>
              <a:t> </a:t>
            </a:r>
            <a:r>
              <a:rPr lang="en-US" err="1"/>
              <a:t>ipit</a:t>
            </a:r>
            <a:r>
              <a:rPr lang="en-US"/>
              <a:t> a qui </a:t>
            </a:r>
            <a:r>
              <a:rPr lang="en-US" err="1"/>
              <a:t>aciis</a:t>
            </a:r>
            <a:r>
              <a:rPr lang="en-US"/>
              <a:t> mi, </a:t>
            </a:r>
            <a:r>
              <a:rPr lang="en-US" err="1"/>
              <a:t>illaces</a:t>
            </a:r>
            <a:r>
              <a:rPr lang="en-US"/>
              <a:t> </a:t>
            </a:r>
            <a:r>
              <a:rPr lang="en-US" err="1"/>
              <a:t>tiaerch</a:t>
            </a:r>
            <a:r>
              <a:rPr lang="en-US"/>
              <a:t> </a:t>
            </a:r>
            <a:r>
              <a:rPr lang="en-US" err="1"/>
              <a:t>ilitatatios</a:t>
            </a:r>
            <a:r>
              <a:rPr lang="en-US"/>
              <a:t> </a:t>
            </a:r>
            <a:r>
              <a:rPr lang="en-US" err="1"/>
              <a:t>velestion</a:t>
            </a:r>
            <a:r>
              <a:rPr lang="en-US"/>
              <a:t> et </a:t>
            </a:r>
            <a:r>
              <a:rPr lang="en-US" err="1"/>
              <a:t>est</a:t>
            </a:r>
            <a:r>
              <a:rPr lang="en-US"/>
              <a:t> ex </a:t>
            </a:r>
            <a:r>
              <a:rPr lang="en-US" err="1"/>
              <a:t>enient</a:t>
            </a:r>
            <a:r>
              <a:rPr lang="en-US"/>
              <a:t>. </a:t>
            </a:r>
            <a:r>
              <a:rPr lang="en-US" err="1"/>
              <a:t>Xim</a:t>
            </a:r>
            <a:r>
              <a:rPr lang="en-US"/>
              <a:t> </a:t>
            </a:r>
            <a:r>
              <a:rPr lang="en-US" err="1"/>
              <a:t>nonet</a:t>
            </a:r>
            <a:r>
              <a:rPr lang="en-US"/>
              <a:t> </a:t>
            </a:r>
            <a:r>
              <a:rPr lang="en-US" err="1"/>
              <a:t>vel</a:t>
            </a:r>
            <a:r>
              <a:rPr lang="en-US"/>
              <a:t> </a:t>
            </a:r>
            <a:r>
              <a:rPr lang="en-US" err="1"/>
              <a:t>isciatem</a:t>
            </a:r>
            <a:r>
              <a:rPr lang="en-US"/>
              <a:t> </a:t>
            </a:r>
            <a:r>
              <a:rPr lang="en-US" err="1"/>
              <a:t>sinciistis</a:t>
            </a:r>
            <a:r>
              <a:rPr lang="en-US"/>
              <a:t> </a:t>
            </a:r>
            <a:r>
              <a:rPr lang="en-US" err="1"/>
              <a:t>eatusdam</a:t>
            </a:r>
            <a:r>
              <a:rPr lang="en-US"/>
              <a:t> quos </a:t>
            </a:r>
            <a:r>
              <a:rPr lang="en-US" err="1"/>
              <a:t>molestiandit</a:t>
            </a:r>
            <a:r>
              <a:rPr lang="en-US"/>
              <a:t> </a:t>
            </a:r>
          </a:p>
          <a:p>
            <a:pPr lvl="0"/>
            <a:endParaRPr lang="en-US"/>
          </a:p>
        </p:txBody>
      </p:sp>
      <p:sp>
        <p:nvSpPr>
          <p:cNvPr id="7" name="Title 1"/>
          <p:cNvSpPr>
            <a:spLocks noGrp="1"/>
          </p:cNvSpPr>
          <p:nvPr>
            <p:ph type="title" hasCustomPrompt="1"/>
          </p:nvPr>
        </p:nvSpPr>
        <p:spPr>
          <a:xfrm>
            <a:off x="256655" y="466924"/>
            <a:ext cx="8646153" cy="2188176"/>
          </a:xfrm>
        </p:spPr>
        <p:txBody>
          <a:bodyPr lIns="91440" tIns="274320" rIns="91440" bIns="91440" anchor="t">
            <a:noAutofit/>
          </a:bodyPr>
          <a:lstStyle>
            <a:lvl1pPr>
              <a:lnSpc>
                <a:spcPct val="80000"/>
              </a:lnSpc>
              <a:defRPr sz="5000" cap="all" baseline="0"/>
            </a:lvl1pPr>
          </a:lstStyle>
          <a:p>
            <a:r>
              <a:rPr lang="en-US"/>
              <a:t>INSANELY AWESOME </a:t>
            </a:r>
            <a:br>
              <a:rPr lang="en-US"/>
            </a:br>
            <a:r>
              <a:rPr lang="en-US"/>
              <a:t>TITLE HERE</a:t>
            </a:r>
          </a:p>
        </p:txBody>
      </p:sp>
      <p:sp>
        <p:nvSpPr>
          <p:cNvPr id="8" name="Slide Number Placeholder 6"/>
          <p:cNvSpPr>
            <a:spLocks noGrp="1"/>
          </p:cNvSpPr>
          <p:nvPr>
            <p:ph type="sldNum" sz="quarter" idx="4"/>
          </p:nvPr>
        </p:nvSpPr>
        <p:spPr>
          <a:xfrm>
            <a:off x="0" y="6493670"/>
            <a:ext cx="365760" cy="364330"/>
          </a:xfrm>
          <a:prstGeom prst="rect">
            <a:avLst/>
          </a:prstGeom>
          <a:solidFill>
            <a:srgbClr val="012D5B"/>
          </a:solidFill>
          <a:ln>
            <a:noFill/>
          </a:ln>
        </p:spPr>
        <p:txBody>
          <a:bodyPr anchor="ctr"/>
          <a:lstStyle>
            <a:lvl1pPr algn="ctr">
              <a:defRPr sz="1000" b="1">
                <a:solidFill>
                  <a:srgbClr val="FFFFFF"/>
                </a:solidFill>
              </a:defRPr>
            </a:lvl1pPr>
          </a:lstStyle>
          <a:p>
            <a:fld id="{B28838BE-5EAD-434C-B290-9193BA76332A}" type="slidenum">
              <a:rPr lang="en-US" smtClean="0"/>
              <a:pPr/>
              <a:t>‹#›</a:t>
            </a:fld>
            <a:endParaRPr lang="en-US"/>
          </a:p>
        </p:txBody>
      </p:sp>
      <p:sp>
        <p:nvSpPr>
          <p:cNvPr id="10" name="Text Placeholder 3"/>
          <p:cNvSpPr>
            <a:spLocks noGrp="1"/>
          </p:cNvSpPr>
          <p:nvPr>
            <p:ph type="body" sz="quarter" idx="14" hasCustomPrompt="1"/>
          </p:nvPr>
        </p:nvSpPr>
        <p:spPr>
          <a:xfrm>
            <a:off x="2809874" y="6494876"/>
            <a:ext cx="2669015" cy="363124"/>
          </a:xfrm>
        </p:spPr>
        <p:txBody>
          <a:bodyPr anchor="ctr">
            <a:normAutofit/>
          </a:bodyPr>
          <a:lstStyle>
            <a:lvl1pPr marL="0" marR="0" indent="0" algn="l" defTabSz="457200" rtl="0" eaLnBrk="1" fontAlgn="auto" latinLnBrk="0" hangingPunct="1">
              <a:lnSpc>
                <a:spcPct val="90000"/>
              </a:lnSpc>
              <a:spcBef>
                <a:spcPts val="0"/>
              </a:spcBef>
              <a:spcAft>
                <a:spcPts val="0"/>
              </a:spcAft>
              <a:buClrTx/>
              <a:buSzTx/>
              <a:buFont typeface="Arial"/>
              <a:buNone/>
              <a:tabLst/>
              <a:defRPr sz="600" baseline="0">
                <a:solidFill>
                  <a:srgbClr val="000000"/>
                </a:solidFill>
              </a:defRPr>
            </a:lvl1pPr>
          </a:lstStyle>
          <a:p>
            <a:pPr lvl="0"/>
            <a:r>
              <a:rPr lang="en-US"/>
              <a:t>1  Footnote goes here</a:t>
            </a:r>
          </a:p>
          <a:p>
            <a:pPr lvl="0"/>
            <a:r>
              <a:rPr lang="en-US"/>
              <a:t>2  Footnote goes here</a:t>
            </a:r>
          </a:p>
          <a:p>
            <a:pPr lvl="0"/>
            <a:r>
              <a:rPr lang="en-US"/>
              <a:t>3  Footnote goes here</a:t>
            </a:r>
          </a:p>
        </p:txBody>
      </p:sp>
      <p:pic>
        <p:nvPicPr>
          <p:cNvPr id="11" name="Picture 10" descr="Huron-Logo_CMYK_hero_vert_060716.png"/>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7680099" y="6559315"/>
            <a:ext cx="1143000" cy="238760"/>
          </a:xfrm>
          <a:prstGeom prst="rect">
            <a:avLst/>
          </a:prstGeom>
        </p:spPr>
      </p:pic>
      <p:sp>
        <p:nvSpPr>
          <p:cNvPr id="12" name="Footer Placeholder 4"/>
          <p:cNvSpPr>
            <a:spLocks noGrp="1"/>
          </p:cNvSpPr>
          <p:nvPr>
            <p:ph type="ftr" sz="quarter" idx="3"/>
          </p:nvPr>
        </p:nvSpPr>
        <p:spPr>
          <a:xfrm>
            <a:off x="431279" y="6494876"/>
            <a:ext cx="2378595" cy="363124"/>
          </a:xfrm>
          <a:prstGeom prst="rect">
            <a:avLst/>
          </a:prstGeom>
          <a:solidFill>
            <a:schemeClr val="bg2"/>
          </a:solidFill>
        </p:spPr>
        <p:txBody>
          <a:bodyPr anchor="ctr"/>
          <a:lstStyle>
            <a:lvl1pPr algn="ctr">
              <a:lnSpc>
                <a:spcPct val="100000"/>
              </a:lnSpc>
              <a:defRPr sz="600" b="0" baseline="0">
                <a:solidFill>
                  <a:schemeClr val="tx1"/>
                </a:solidFill>
                <a:latin typeface="Arial"/>
                <a:cs typeface="Arial"/>
              </a:defRPr>
            </a:lvl1pPr>
          </a:lstStyle>
          <a:p>
            <a:r>
              <a:rPr lang="en-US"/>
              <a:t>© 2019 HURON CONSULTING GROUP INC. AND AFFILIATES</a:t>
            </a:r>
          </a:p>
        </p:txBody>
      </p:sp>
    </p:spTree>
    <p:extLst>
      <p:ext uri="{BB962C8B-B14F-4D97-AF65-F5344CB8AC3E}">
        <p14:creationId xmlns:p14="http://schemas.microsoft.com/office/powerpoint/2010/main" val="17464224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Bullets Title + Content 2">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256655" y="466924"/>
            <a:ext cx="8646153" cy="2188176"/>
          </a:xfrm>
        </p:spPr>
        <p:txBody>
          <a:bodyPr lIns="91440" tIns="274320" rIns="91440" bIns="91440" anchor="t">
            <a:noAutofit/>
          </a:bodyPr>
          <a:lstStyle>
            <a:lvl1pPr>
              <a:lnSpc>
                <a:spcPct val="80000"/>
              </a:lnSpc>
              <a:defRPr sz="5000" cap="all" baseline="0"/>
            </a:lvl1pPr>
          </a:lstStyle>
          <a:p>
            <a:r>
              <a:rPr lang="en-US"/>
              <a:t>INSANELY AWESOME </a:t>
            </a:r>
            <a:br>
              <a:rPr lang="en-US"/>
            </a:br>
            <a:r>
              <a:rPr lang="en-US"/>
              <a:t>TITLE HERE</a:t>
            </a:r>
          </a:p>
        </p:txBody>
      </p:sp>
      <p:sp>
        <p:nvSpPr>
          <p:cNvPr id="8" name="Slide Number Placeholder 6"/>
          <p:cNvSpPr>
            <a:spLocks noGrp="1"/>
          </p:cNvSpPr>
          <p:nvPr>
            <p:ph type="sldNum" sz="quarter" idx="4"/>
          </p:nvPr>
        </p:nvSpPr>
        <p:spPr>
          <a:xfrm>
            <a:off x="0" y="6493670"/>
            <a:ext cx="365760" cy="364330"/>
          </a:xfrm>
          <a:prstGeom prst="rect">
            <a:avLst/>
          </a:prstGeom>
          <a:solidFill>
            <a:srgbClr val="012D5B"/>
          </a:solidFill>
          <a:ln>
            <a:noFill/>
          </a:ln>
        </p:spPr>
        <p:txBody>
          <a:bodyPr anchor="ctr"/>
          <a:lstStyle>
            <a:lvl1pPr algn="ctr">
              <a:defRPr sz="1000" b="1">
                <a:solidFill>
                  <a:srgbClr val="FFFFFF"/>
                </a:solidFill>
              </a:defRPr>
            </a:lvl1pPr>
          </a:lstStyle>
          <a:p>
            <a:fld id="{B28838BE-5EAD-434C-B290-9193BA76332A}" type="slidenum">
              <a:rPr lang="en-US" smtClean="0"/>
              <a:pPr/>
              <a:t>‹#›</a:t>
            </a:fld>
            <a:endParaRPr lang="en-US"/>
          </a:p>
        </p:txBody>
      </p:sp>
      <p:sp>
        <p:nvSpPr>
          <p:cNvPr id="10" name="Text Placeholder 3"/>
          <p:cNvSpPr>
            <a:spLocks noGrp="1"/>
          </p:cNvSpPr>
          <p:nvPr>
            <p:ph type="body" sz="quarter" idx="14" hasCustomPrompt="1"/>
          </p:nvPr>
        </p:nvSpPr>
        <p:spPr>
          <a:xfrm>
            <a:off x="2809874" y="6494876"/>
            <a:ext cx="2669015" cy="363124"/>
          </a:xfrm>
        </p:spPr>
        <p:txBody>
          <a:bodyPr anchor="ctr">
            <a:normAutofit/>
          </a:bodyPr>
          <a:lstStyle>
            <a:lvl1pPr marL="0" marR="0" indent="0" algn="l" defTabSz="457200" rtl="0" eaLnBrk="1" fontAlgn="auto" latinLnBrk="0" hangingPunct="1">
              <a:lnSpc>
                <a:spcPct val="90000"/>
              </a:lnSpc>
              <a:spcBef>
                <a:spcPts val="0"/>
              </a:spcBef>
              <a:spcAft>
                <a:spcPts val="0"/>
              </a:spcAft>
              <a:buClrTx/>
              <a:buSzTx/>
              <a:buFont typeface="Arial"/>
              <a:buNone/>
              <a:tabLst/>
              <a:defRPr sz="600" baseline="0">
                <a:solidFill>
                  <a:srgbClr val="000000"/>
                </a:solidFill>
              </a:defRPr>
            </a:lvl1pPr>
          </a:lstStyle>
          <a:p>
            <a:pPr lvl="0"/>
            <a:r>
              <a:rPr lang="en-US"/>
              <a:t>1  Footnote goes here</a:t>
            </a:r>
          </a:p>
          <a:p>
            <a:pPr lvl="0"/>
            <a:r>
              <a:rPr lang="en-US"/>
              <a:t>2  Footnote goes here</a:t>
            </a:r>
          </a:p>
          <a:p>
            <a:pPr lvl="0"/>
            <a:r>
              <a:rPr lang="en-US"/>
              <a:t>3  Footnote goes here</a:t>
            </a:r>
          </a:p>
        </p:txBody>
      </p:sp>
      <p:pic>
        <p:nvPicPr>
          <p:cNvPr id="11" name="Picture 10" descr="Huron-Logo_CMYK_hero_vert_060716.png"/>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7680099" y="6559315"/>
            <a:ext cx="1143000" cy="238760"/>
          </a:xfrm>
          <a:prstGeom prst="rect">
            <a:avLst/>
          </a:prstGeom>
        </p:spPr>
      </p:pic>
      <p:sp>
        <p:nvSpPr>
          <p:cNvPr id="3" name="Text Placeholder 2"/>
          <p:cNvSpPr>
            <a:spLocks noGrp="1"/>
          </p:cNvSpPr>
          <p:nvPr>
            <p:ph type="body" sz="quarter" idx="15"/>
          </p:nvPr>
        </p:nvSpPr>
        <p:spPr>
          <a:xfrm>
            <a:off x="257175" y="2655888"/>
            <a:ext cx="5221288" cy="3838575"/>
          </a:xfrm>
        </p:spPr>
        <p:txBody>
          <a:bodyPr/>
          <a:lstStyle>
            <a:lvl1pPr>
              <a:defRPr sz="1400"/>
            </a:lvl1pPr>
            <a:lvl2pPr>
              <a:defRPr sz="1400"/>
            </a:lvl2pPr>
            <a:lvl3pPr>
              <a:defRPr sz="1400"/>
            </a:lvl3pPr>
            <a:lvl4pPr>
              <a:defRPr sz="1400"/>
            </a:lvl4pPr>
            <a:lvl5pPr marL="1255713" indent="-231775">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Footer Placeholder 4"/>
          <p:cNvSpPr>
            <a:spLocks noGrp="1"/>
          </p:cNvSpPr>
          <p:nvPr>
            <p:ph type="ftr" sz="quarter" idx="3"/>
          </p:nvPr>
        </p:nvSpPr>
        <p:spPr>
          <a:xfrm>
            <a:off x="431279" y="6494876"/>
            <a:ext cx="2378595" cy="363124"/>
          </a:xfrm>
          <a:prstGeom prst="rect">
            <a:avLst/>
          </a:prstGeom>
          <a:solidFill>
            <a:schemeClr val="bg2"/>
          </a:solidFill>
        </p:spPr>
        <p:txBody>
          <a:bodyPr anchor="ctr"/>
          <a:lstStyle>
            <a:lvl1pPr algn="ctr">
              <a:lnSpc>
                <a:spcPct val="100000"/>
              </a:lnSpc>
              <a:defRPr sz="600" b="0" baseline="0">
                <a:solidFill>
                  <a:schemeClr val="tx1"/>
                </a:solidFill>
                <a:latin typeface="Arial"/>
                <a:cs typeface="Arial"/>
              </a:defRPr>
            </a:lvl1pPr>
          </a:lstStyle>
          <a:p>
            <a:r>
              <a:rPr lang="en-US"/>
              <a:t>© 2019 HURON CONSULTING GROUP INC. AND AFFILIATES</a:t>
            </a:r>
          </a:p>
        </p:txBody>
      </p:sp>
    </p:spTree>
    <p:extLst>
      <p:ext uri="{BB962C8B-B14F-4D97-AF65-F5344CB8AC3E}">
        <p14:creationId xmlns:p14="http://schemas.microsoft.com/office/powerpoint/2010/main" val="11421734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le + Content 3">
    <p:spTree>
      <p:nvGrpSpPr>
        <p:cNvPr id="1" name=""/>
        <p:cNvGrpSpPr/>
        <p:nvPr/>
      </p:nvGrpSpPr>
      <p:grpSpPr>
        <a:xfrm>
          <a:off x="0" y="0"/>
          <a:ext cx="0" cy="0"/>
          <a:chOff x="0" y="0"/>
          <a:chExt cx="0" cy="0"/>
        </a:xfrm>
      </p:grpSpPr>
      <p:sp>
        <p:nvSpPr>
          <p:cNvPr id="6" name="Content Placeholder 2"/>
          <p:cNvSpPr>
            <a:spLocks noGrp="1"/>
          </p:cNvSpPr>
          <p:nvPr>
            <p:ph idx="1" hasCustomPrompt="1"/>
          </p:nvPr>
        </p:nvSpPr>
        <p:spPr>
          <a:xfrm>
            <a:off x="256656" y="2663562"/>
            <a:ext cx="4183302" cy="3267225"/>
          </a:xfrm>
        </p:spPr>
        <p:txBody>
          <a:bodyPr lIns="91440" tIns="91440" rIns="91440" bIns="91440" anchor="t" anchorCtr="0">
            <a:noAutofit/>
          </a:bodyPr>
          <a:lstStyle>
            <a:lvl1pPr marL="0" marR="0" indent="0" algn="l" defTabSz="457200" rtl="0" eaLnBrk="1" fontAlgn="auto" latinLnBrk="0" hangingPunct="1">
              <a:lnSpc>
                <a:spcPct val="100000"/>
              </a:lnSpc>
              <a:spcBef>
                <a:spcPts val="0"/>
              </a:spcBef>
              <a:spcAft>
                <a:spcPts val="0"/>
              </a:spcAft>
              <a:buClrTx/>
              <a:buSzTx/>
              <a:buFont typeface="Arial"/>
              <a:buNone/>
              <a:tabLst/>
              <a:defRPr lang="en-US" sz="1400" b="0" i="0" u="none" strike="noStrike" baseline="0" smtClean="0"/>
            </a:lvl1pPr>
            <a:lvl2pPr marL="457200" indent="0">
              <a:buNone/>
              <a:defRPr/>
            </a:lvl2pPr>
            <a:lvl3pPr marL="914400" indent="0">
              <a:buNone/>
              <a:defRPr/>
            </a:lvl3pPr>
            <a:lvl4pPr marL="1371600" indent="0">
              <a:buNone/>
              <a:defRPr/>
            </a:lvl4pPr>
            <a:lvl5pPr marL="1828800" indent="0">
              <a:buNone/>
              <a:defRPr/>
            </a:lvl5pPr>
          </a:lstStyle>
          <a:p>
            <a:pPr lvl="0"/>
            <a:r>
              <a:rPr lang="en-US"/>
              <a:t>La dolor ant fugit </a:t>
            </a:r>
            <a:r>
              <a:rPr lang="en-US" err="1"/>
              <a:t>quas</a:t>
            </a:r>
            <a:r>
              <a:rPr lang="en-US"/>
              <a:t> </a:t>
            </a:r>
            <a:r>
              <a:rPr lang="en-US" err="1"/>
              <a:t>molut</a:t>
            </a:r>
            <a:r>
              <a:rPr lang="en-US"/>
              <a:t> qui </a:t>
            </a:r>
            <a:r>
              <a:rPr lang="en-US" err="1"/>
              <a:t>voluptas</a:t>
            </a:r>
            <a:r>
              <a:rPr lang="en-US"/>
              <a:t> </a:t>
            </a:r>
            <a:r>
              <a:rPr lang="en-US" err="1"/>
              <a:t>magnia</a:t>
            </a:r>
            <a:r>
              <a:rPr lang="en-US"/>
              <a:t> </a:t>
            </a:r>
            <a:r>
              <a:rPr lang="en-US" err="1"/>
              <a:t>dolupta</a:t>
            </a:r>
            <a:r>
              <a:rPr lang="en-US"/>
              <a:t> </a:t>
            </a:r>
            <a:r>
              <a:rPr lang="en-US" err="1"/>
              <a:t>tusciant</a:t>
            </a:r>
            <a:r>
              <a:rPr lang="en-US"/>
              <a:t>, </a:t>
            </a:r>
            <a:r>
              <a:rPr lang="en-US" err="1"/>
              <a:t>ulpa</a:t>
            </a:r>
            <a:r>
              <a:rPr lang="en-US"/>
              <a:t> qui </a:t>
            </a:r>
            <a:r>
              <a:rPr lang="en-US" err="1"/>
              <a:t>beriae</a:t>
            </a:r>
            <a:r>
              <a:rPr lang="en-US"/>
              <a:t> </a:t>
            </a:r>
            <a:r>
              <a:rPr lang="en-US" err="1"/>
              <a:t>sae</a:t>
            </a:r>
            <a:r>
              <a:rPr lang="en-US"/>
              <a:t> </a:t>
            </a:r>
            <a:r>
              <a:rPr lang="en-US" err="1"/>
              <a:t>vit</a:t>
            </a:r>
            <a:r>
              <a:rPr lang="en-US"/>
              <a:t> </a:t>
            </a:r>
            <a:r>
              <a:rPr lang="en-US" err="1"/>
              <a:t>omnisi</a:t>
            </a:r>
            <a:r>
              <a:rPr lang="en-US"/>
              <a:t> </a:t>
            </a:r>
            <a:r>
              <a:rPr lang="en-US" err="1"/>
              <a:t>vel</a:t>
            </a:r>
            <a:r>
              <a:rPr lang="en-US"/>
              <a:t> min re dent </a:t>
            </a:r>
            <a:r>
              <a:rPr lang="en-US" err="1"/>
              <a:t>fuga</a:t>
            </a:r>
            <a:r>
              <a:rPr lang="en-US"/>
              <a:t>. </a:t>
            </a:r>
            <a:r>
              <a:rPr lang="en-US" err="1"/>
              <a:t>Equatur</a:t>
            </a:r>
            <a:r>
              <a:rPr lang="en-US"/>
              <a:t>? </a:t>
            </a:r>
            <a:r>
              <a:rPr lang="en-US" err="1"/>
              <a:t>Quide</a:t>
            </a:r>
            <a:r>
              <a:rPr lang="en-US"/>
              <a:t> </a:t>
            </a:r>
            <a:r>
              <a:rPr lang="en-US" err="1"/>
              <a:t>mo</a:t>
            </a:r>
            <a:r>
              <a:rPr lang="en-US"/>
              <a:t> </a:t>
            </a:r>
            <a:r>
              <a:rPr lang="en-US" err="1"/>
              <a:t>volenis</a:t>
            </a:r>
            <a:r>
              <a:rPr lang="en-US"/>
              <a:t> cum qui </a:t>
            </a:r>
            <a:r>
              <a:rPr lang="en-US" err="1"/>
              <a:t>denduciis</a:t>
            </a:r>
            <a:r>
              <a:rPr lang="en-US"/>
              <a:t> </a:t>
            </a:r>
            <a:r>
              <a:rPr lang="en-US" err="1"/>
              <a:t>earum</a:t>
            </a:r>
            <a:r>
              <a:rPr lang="en-US"/>
              <a:t> el </a:t>
            </a:r>
            <a:r>
              <a:rPr lang="en-US" err="1"/>
              <a:t>molenitem</a:t>
            </a:r>
            <a:r>
              <a:rPr lang="en-US"/>
              <a:t> </a:t>
            </a:r>
            <a:r>
              <a:rPr lang="en-US" err="1"/>
              <a:t>sed</a:t>
            </a:r>
            <a:r>
              <a:rPr lang="en-US"/>
              <a:t> eat.</a:t>
            </a:r>
          </a:p>
          <a:p>
            <a:pPr lvl="0"/>
            <a:endParaRPr lang="en-US"/>
          </a:p>
          <a:p>
            <a:pPr lvl="0"/>
            <a:r>
              <a:rPr lang="en-US" err="1"/>
              <a:t>Epeliqui</a:t>
            </a:r>
            <a:r>
              <a:rPr lang="en-US"/>
              <a:t> </a:t>
            </a:r>
            <a:r>
              <a:rPr lang="en-US" err="1"/>
              <a:t>stiuntiae</a:t>
            </a:r>
            <a:r>
              <a:rPr lang="en-US"/>
              <a:t> sit et am, sin </a:t>
            </a:r>
            <a:r>
              <a:rPr lang="en-US" err="1"/>
              <a:t>perum</a:t>
            </a:r>
            <a:r>
              <a:rPr lang="en-US"/>
              <a:t> </a:t>
            </a:r>
            <a:r>
              <a:rPr lang="en-US" err="1"/>
              <a:t>eria</a:t>
            </a:r>
            <a:r>
              <a:rPr lang="en-US"/>
              <a:t> pa </a:t>
            </a:r>
            <a:r>
              <a:rPr lang="en-US" err="1"/>
              <a:t>nat</a:t>
            </a:r>
            <a:r>
              <a:rPr lang="en-US"/>
              <a:t> </a:t>
            </a:r>
            <a:r>
              <a:rPr lang="en-US" err="1"/>
              <a:t>restiam</a:t>
            </a:r>
            <a:r>
              <a:rPr lang="en-US"/>
              <a:t> </a:t>
            </a:r>
            <a:r>
              <a:rPr lang="en-US" err="1"/>
              <a:t>que</a:t>
            </a:r>
            <a:r>
              <a:rPr lang="en-US"/>
              <a:t> </a:t>
            </a:r>
            <a:r>
              <a:rPr lang="en-US" err="1"/>
              <a:t>doluptatis</a:t>
            </a:r>
            <a:r>
              <a:rPr lang="en-US"/>
              <a:t> qui </a:t>
            </a:r>
            <a:r>
              <a:rPr lang="en-US" err="1"/>
              <a:t>nihit</a:t>
            </a:r>
            <a:r>
              <a:rPr lang="en-US"/>
              <a:t> </a:t>
            </a:r>
            <a:r>
              <a:rPr lang="en-US" err="1"/>
              <a:t>ullest</a:t>
            </a:r>
            <a:r>
              <a:rPr lang="en-US"/>
              <a:t> </a:t>
            </a:r>
            <a:r>
              <a:rPr lang="en-US" err="1"/>
              <a:t>es</a:t>
            </a:r>
            <a:r>
              <a:rPr lang="en-US"/>
              <a:t> </a:t>
            </a:r>
            <a:r>
              <a:rPr lang="en-US" err="1"/>
              <a:t>aut</a:t>
            </a:r>
            <a:r>
              <a:rPr lang="en-US"/>
              <a:t> </a:t>
            </a:r>
            <a:r>
              <a:rPr lang="en-US" err="1"/>
              <a:t>ut</a:t>
            </a:r>
            <a:r>
              <a:rPr lang="en-US"/>
              <a:t> </a:t>
            </a:r>
            <a:r>
              <a:rPr lang="en-US" err="1"/>
              <a:t>quas</a:t>
            </a:r>
            <a:r>
              <a:rPr lang="en-US"/>
              <a:t> </a:t>
            </a:r>
            <a:r>
              <a:rPr lang="en-US" err="1"/>
              <a:t>nobis</a:t>
            </a:r>
            <a:r>
              <a:rPr lang="en-US"/>
              <a:t> </a:t>
            </a:r>
            <a:r>
              <a:rPr lang="en-US" err="1"/>
              <a:t>autempore</a:t>
            </a:r>
            <a:r>
              <a:rPr lang="en-US"/>
              <a:t> </a:t>
            </a:r>
            <a:r>
              <a:rPr lang="en-US" err="1"/>
              <a:t>porempo</a:t>
            </a:r>
            <a:r>
              <a:rPr lang="en-US"/>
              <a:t> </a:t>
            </a:r>
            <a:r>
              <a:rPr lang="en-US" err="1"/>
              <a:t>ritaqui</a:t>
            </a:r>
            <a:r>
              <a:rPr lang="en-US"/>
              <a:t> </a:t>
            </a:r>
            <a:r>
              <a:rPr lang="en-US" err="1"/>
              <a:t>ut</a:t>
            </a:r>
            <a:r>
              <a:rPr lang="en-US"/>
              <a:t> </a:t>
            </a:r>
            <a:r>
              <a:rPr lang="en-US" err="1"/>
              <a:t>es</a:t>
            </a:r>
            <a:r>
              <a:rPr lang="en-US"/>
              <a:t> de </a:t>
            </a:r>
            <a:r>
              <a:rPr lang="en-US" err="1"/>
              <a:t>velest</a:t>
            </a:r>
            <a:r>
              <a:rPr lang="en-US"/>
              <a:t>, quam, </a:t>
            </a:r>
            <a:r>
              <a:rPr lang="en-US" err="1"/>
              <a:t>utatque</a:t>
            </a:r>
            <a:r>
              <a:rPr lang="en-US"/>
              <a:t> </a:t>
            </a:r>
            <a:r>
              <a:rPr lang="en-US" err="1"/>
              <a:t>exere</a:t>
            </a:r>
            <a:r>
              <a:rPr lang="en-US"/>
              <a:t> </a:t>
            </a:r>
            <a:r>
              <a:rPr lang="en-US" err="1"/>
              <a:t>nimiliqui</a:t>
            </a:r>
            <a:r>
              <a:rPr lang="en-US"/>
              <a:t> con estrum sum, </a:t>
            </a:r>
            <a:r>
              <a:rPr lang="en-US" err="1"/>
              <a:t>sinctur</a:t>
            </a:r>
            <a:r>
              <a:rPr lang="en-US"/>
              <a:t>, ad </a:t>
            </a:r>
            <a:r>
              <a:rPr lang="en-US" err="1"/>
              <a:t>utamustem</a:t>
            </a:r>
            <a:r>
              <a:rPr lang="en-US"/>
              <a:t>. </a:t>
            </a:r>
            <a:r>
              <a:rPr lang="en-US" err="1"/>
              <a:t>Upta</a:t>
            </a:r>
            <a:r>
              <a:rPr lang="en-US"/>
              <a:t> ant </a:t>
            </a:r>
            <a:r>
              <a:rPr lang="en-US" err="1"/>
              <a:t>enda</a:t>
            </a:r>
            <a:r>
              <a:rPr lang="en-US"/>
              <a:t> cum </a:t>
            </a:r>
            <a:r>
              <a:rPr lang="en-US" err="1"/>
              <a:t>volum</a:t>
            </a:r>
            <a:r>
              <a:rPr lang="en-US"/>
              <a:t> </a:t>
            </a:r>
            <a:r>
              <a:rPr lang="en-US" err="1"/>
              <a:t>escil</a:t>
            </a:r>
            <a:r>
              <a:rPr lang="en-US"/>
              <a:t> et </a:t>
            </a:r>
            <a:r>
              <a:rPr lang="en-US" err="1"/>
              <a:t>quiant</a:t>
            </a:r>
            <a:r>
              <a:rPr lang="en-US"/>
              <a:t>, </a:t>
            </a:r>
            <a:r>
              <a:rPr lang="en-US" err="1"/>
              <a:t>volut</a:t>
            </a:r>
            <a:r>
              <a:rPr lang="en-US"/>
              <a:t> </a:t>
            </a:r>
            <a:r>
              <a:rPr lang="en-US" err="1"/>
              <a:t>aborem</a:t>
            </a:r>
            <a:r>
              <a:rPr lang="en-US"/>
              <a:t>. Um </a:t>
            </a:r>
            <a:r>
              <a:rPr lang="en-US" err="1"/>
              <a:t>eaque</a:t>
            </a:r>
            <a:r>
              <a:rPr lang="en-US"/>
              <a:t> rem </a:t>
            </a:r>
            <a:r>
              <a:rPr lang="en-US" err="1"/>
              <a:t>dernate</a:t>
            </a:r>
            <a:r>
              <a:rPr lang="en-US"/>
              <a:t> </a:t>
            </a:r>
            <a:r>
              <a:rPr lang="en-US" err="1"/>
              <a:t>ceaque</a:t>
            </a:r>
            <a:r>
              <a:rPr lang="en-US"/>
              <a:t> </a:t>
            </a:r>
            <a:r>
              <a:rPr lang="en-US" err="1"/>
              <a:t>volupis</a:t>
            </a:r>
            <a:r>
              <a:rPr lang="en-US"/>
              <a:t> </a:t>
            </a:r>
            <a:r>
              <a:rPr lang="en-US" err="1"/>
              <a:t>doluptatur</a:t>
            </a:r>
            <a:r>
              <a:rPr lang="en-US"/>
              <a:t> </a:t>
            </a:r>
            <a:r>
              <a:rPr lang="en-US" err="1"/>
              <a:t>autem</a:t>
            </a:r>
            <a:r>
              <a:rPr lang="en-US"/>
              <a:t> </a:t>
            </a:r>
            <a:r>
              <a:rPr lang="en-US" err="1"/>
              <a:t>im</a:t>
            </a:r>
            <a:r>
              <a:rPr lang="en-US"/>
              <a:t> </a:t>
            </a:r>
            <a:r>
              <a:rPr lang="en-US" err="1"/>
              <a:t>nos</a:t>
            </a:r>
            <a:r>
              <a:rPr lang="en-US"/>
              <a:t> </a:t>
            </a:r>
            <a:r>
              <a:rPr lang="en-US" err="1"/>
              <a:t>soloreptas</a:t>
            </a:r>
            <a:r>
              <a:rPr lang="en-US"/>
              <a:t> </a:t>
            </a:r>
            <a:r>
              <a:rPr lang="en-US" err="1"/>
              <a:t>aditium</a:t>
            </a:r>
            <a:r>
              <a:rPr lang="en-US"/>
              <a:t> et, </a:t>
            </a:r>
            <a:r>
              <a:rPr lang="en-US" err="1"/>
              <a:t>ut</a:t>
            </a:r>
            <a:r>
              <a:rPr lang="en-US"/>
              <a:t> que </a:t>
            </a:r>
            <a:r>
              <a:rPr lang="en-US" err="1"/>
              <a:t>peratem</a:t>
            </a:r>
            <a:r>
              <a:rPr lang="en-US"/>
              <a:t> </a:t>
            </a:r>
            <a:r>
              <a:rPr lang="en-US" err="1"/>
              <a:t>poresci</a:t>
            </a:r>
            <a:r>
              <a:rPr lang="en-US"/>
              <a:t> </a:t>
            </a:r>
            <a:r>
              <a:rPr lang="en-US" err="1"/>
              <a:t>assit</a:t>
            </a:r>
            <a:r>
              <a:rPr lang="en-US"/>
              <a:t>, </a:t>
            </a:r>
            <a:r>
              <a:rPr lang="en-US" err="1"/>
              <a:t>cupiscil</a:t>
            </a:r>
            <a:r>
              <a:rPr lang="en-US"/>
              <a:t> </a:t>
            </a:r>
            <a:r>
              <a:rPr lang="en-US" err="1"/>
              <a:t>molupta</a:t>
            </a:r>
            <a:r>
              <a:rPr lang="en-US"/>
              <a:t> sum </a:t>
            </a:r>
            <a:r>
              <a:rPr lang="en-US" err="1"/>
              <a:t>eum</a:t>
            </a:r>
            <a:r>
              <a:rPr lang="en-US"/>
              <a:t> alia </a:t>
            </a:r>
            <a:r>
              <a:rPr lang="en-US" err="1"/>
              <a:t>vene</a:t>
            </a:r>
            <a:r>
              <a:rPr lang="en-US"/>
              <a:t> </a:t>
            </a:r>
            <a:r>
              <a:rPr lang="en-US" err="1"/>
              <a:t>nullit</a:t>
            </a:r>
            <a:r>
              <a:rPr lang="en-US"/>
              <a:t>, as </a:t>
            </a:r>
            <a:r>
              <a:rPr lang="en-US" err="1"/>
              <a:t>ium</a:t>
            </a:r>
            <a:r>
              <a:rPr lang="en-US"/>
              <a:t> </a:t>
            </a:r>
            <a:r>
              <a:rPr lang="en-US" err="1"/>
              <a:t>ipit</a:t>
            </a:r>
            <a:r>
              <a:rPr lang="en-US"/>
              <a:t> a qui </a:t>
            </a:r>
            <a:r>
              <a:rPr lang="en-US" err="1"/>
              <a:t>aciis</a:t>
            </a:r>
            <a:r>
              <a:rPr lang="en-US"/>
              <a:t> mi, </a:t>
            </a:r>
            <a:r>
              <a:rPr lang="en-US" err="1"/>
              <a:t>illaces</a:t>
            </a:r>
            <a:r>
              <a:rPr lang="en-US"/>
              <a:t> </a:t>
            </a:r>
            <a:r>
              <a:rPr lang="en-US" err="1"/>
              <a:t>tiaerch</a:t>
            </a:r>
            <a:r>
              <a:rPr lang="en-US"/>
              <a:t> </a:t>
            </a:r>
            <a:r>
              <a:rPr lang="en-US" err="1"/>
              <a:t>ilitatatios</a:t>
            </a:r>
            <a:r>
              <a:rPr lang="en-US"/>
              <a:t> </a:t>
            </a:r>
            <a:r>
              <a:rPr lang="en-US" err="1"/>
              <a:t>velestion</a:t>
            </a:r>
            <a:r>
              <a:rPr lang="en-US"/>
              <a:t> et </a:t>
            </a:r>
            <a:r>
              <a:rPr lang="en-US" err="1"/>
              <a:t>est</a:t>
            </a:r>
            <a:r>
              <a:rPr lang="en-US"/>
              <a:t> ex </a:t>
            </a:r>
            <a:r>
              <a:rPr lang="en-US" err="1"/>
              <a:t>enient</a:t>
            </a:r>
            <a:r>
              <a:rPr lang="en-US"/>
              <a:t>. </a:t>
            </a:r>
          </a:p>
        </p:txBody>
      </p:sp>
      <p:sp>
        <p:nvSpPr>
          <p:cNvPr id="10" name="Title 1"/>
          <p:cNvSpPr>
            <a:spLocks noGrp="1"/>
          </p:cNvSpPr>
          <p:nvPr>
            <p:ph type="title" hasCustomPrompt="1"/>
          </p:nvPr>
        </p:nvSpPr>
        <p:spPr>
          <a:xfrm>
            <a:off x="256655" y="466924"/>
            <a:ext cx="8646153" cy="2188176"/>
          </a:xfrm>
        </p:spPr>
        <p:txBody>
          <a:bodyPr lIns="91440" tIns="274320" rIns="91440" bIns="91440" anchor="t">
            <a:noAutofit/>
          </a:bodyPr>
          <a:lstStyle>
            <a:lvl1pPr>
              <a:lnSpc>
                <a:spcPct val="80000"/>
              </a:lnSpc>
              <a:defRPr sz="5000" cap="all" baseline="0"/>
            </a:lvl1pPr>
          </a:lstStyle>
          <a:p>
            <a:r>
              <a:rPr lang="en-US"/>
              <a:t>INSANELY AWESOME </a:t>
            </a:r>
            <a:br>
              <a:rPr lang="en-US"/>
            </a:br>
            <a:r>
              <a:rPr lang="en-US"/>
              <a:t>TITLE HERE</a:t>
            </a:r>
          </a:p>
        </p:txBody>
      </p:sp>
      <p:sp>
        <p:nvSpPr>
          <p:cNvPr id="7" name="Slide Number Placeholder 6"/>
          <p:cNvSpPr>
            <a:spLocks noGrp="1"/>
          </p:cNvSpPr>
          <p:nvPr>
            <p:ph type="sldNum" sz="quarter" idx="4"/>
          </p:nvPr>
        </p:nvSpPr>
        <p:spPr>
          <a:xfrm>
            <a:off x="0" y="6502462"/>
            <a:ext cx="365760" cy="364330"/>
          </a:xfrm>
          <a:prstGeom prst="rect">
            <a:avLst/>
          </a:prstGeom>
          <a:solidFill>
            <a:srgbClr val="012D5B"/>
          </a:solidFill>
          <a:ln>
            <a:noFill/>
          </a:ln>
        </p:spPr>
        <p:txBody>
          <a:bodyPr anchor="ctr"/>
          <a:lstStyle>
            <a:lvl1pPr algn="ctr">
              <a:defRPr sz="1000" b="1">
                <a:solidFill>
                  <a:srgbClr val="FFFFFF"/>
                </a:solidFill>
              </a:defRPr>
            </a:lvl1pPr>
          </a:lstStyle>
          <a:p>
            <a:fld id="{B28838BE-5EAD-434C-B290-9193BA76332A}" type="slidenum">
              <a:rPr lang="en-US" smtClean="0"/>
              <a:pPr/>
              <a:t>‹#›</a:t>
            </a:fld>
            <a:endParaRPr lang="en-US"/>
          </a:p>
        </p:txBody>
      </p:sp>
      <p:sp>
        <p:nvSpPr>
          <p:cNvPr id="9" name="Text Placeholder 3"/>
          <p:cNvSpPr>
            <a:spLocks noGrp="1"/>
          </p:cNvSpPr>
          <p:nvPr>
            <p:ph type="body" sz="quarter" idx="15" hasCustomPrompt="1"/>
          </p:nvPr>
        </p:nvSpPr>
        <p:spPr>
          <a:xfrm>
            <a:off x="4701872" y="6494876"/>
            <a:ext cx="2680566" cy="363124"/>
          </a:xfrm>
        </p:spPr>
        <p:txBody>
          <a:bodyPr anchor="ctr">
            <a:normAutofit/>
          </a:bodyPr>
          <a:lstStyle>
            <a:lvl1pPr marL="0" marR="0" indent="0" algn="l" defTabSz="457200" rtl="0" eaLnBrk="1" fontAlgn="auto" latinLnBrk="0" hangingPunct="1">
              <a:lnSpc>
                <a:spcPct val="90000"/>
              </a:lnSpc>
              <a:spcBef>
                <a:spcPts val="0"/>
              </a:spcBef>
              <a:spcAft>
                <a:spcPts val="0"/>
              </a:spcAft>
              <a:buClrTx/>
              <a:buSzTx/>
              <a:buFont typeface="Arial"/>
              <a:buNone/>
              <a:tabLst/>
              <a:defRPr sz="600" baseline="0">
                <a:solidFill>
                  <a:srgbClr val="000000"/>
                </a:solidFill>
              </a:defRPr>
            </a:lvl1pPr>
          </a:lstStyle>
          <a:p>
            <a:pPr lvl="0"/>
            <a:r>
              <a:rPr lang="en-US"/>
              <a:t>1  Footnote goes here</a:t>
            </a:r>
          </a:p>
          <a:p>
            <a:pPr lvl="0"/>
            <a:r>
              <a:rPr lang="en-US"/>
              <a:t>2  Footnote goes here</a:t>
            </a:r>
          </a:p>
          <a:p>
            <a:pPr lvl="0"/>
            <a:r>
              <a:rPr lang="en-US"/>
              <a:t>3  Footnote goes here</a:t>
            </a:r>
          </a:p>
        </p:txBody>
      </p:sp>
      <p:pic>
        <p:nvPicPr>
          <p:cNvPr id="11" name="Picture 10" descr="Huron-Logo_CMYK_hero_vert_060716.png"/>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7680099" y="6559315"/>
            <a:ext cx="1143000" cy="238760"/>
          </a:xfrm>
          <a:prstGeom prst="rect">
            <a:avLst/>
          </a:prstGeom>
        </p:spPr>
      </p:pic>
      <p:sp>
        <p:nvSpPr>
          <p:cNvPr id="12" name="Footer Placeholder 4"/>
          <p:cNvSpPr>
            <a:spLocks noGrp="1"/>
          </p:cNvSpPr>
          <p:nvPr>
            <p:ph type="ftr" sz="quarter" idx="3"/>
          </p:nvPr>
        </p:nvSpPr>
        <p:spPr>
          <a:xfrm>
            <a:off x="431279" y="6494876"/>
            <a:ext cx="2378595" cy="363124"/>
          </a:xfrm>
          <a:prstGeom prst="rect">
            <a:avLst/>
          </a:prstGeom>
          <a:solidFill>
            <a:schemeClr val="bg2"/>
          </a:solidFill>
        </p:spPr>
        <p:txBody>
          <a:bodyPr anchor="ctr"/>
          <a:lstStyle>
            <a:lvl1pPr algn="ctr">
              <a:lnSpc>
                <a:spcPct val="100000"/>
              </a:lnSpc>
              <a:defRPr sz="600" b="0" baseline="0">
                <a:solidFill>
                  <a:schemeClr val="tx1"/>
                </a:solidFill>
                <a:latin typeface="Arial"/>
                <a:cs typeface="Arial"/>
              </a:defRPr>
            </a:lvl1pPr>
          </a:lstStyle>
          <a:p>
            <a:r>
              <a:rPr lang="en-US"/>
              <a:t>© 2017 HURON CONSULTING GROUP INC. AND AFFILIATES</a:t>
            </a:r>
          </a:p>
        </p:txBody>
      </p:sp>
    </p:spTree>
    <p:extLst>
      <p:ext uri="{BB962C8B-B14F-4D97-AF65-F5344CB8AC3E}">
        <p14:creationId xmlns:p14="http://schemas.microsoft.com/office/powerpoint/2010/main" val="1433103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Bullets Title + Content 3">
    <p:spTree>
      <p:nvGrpSpPr>
        <p:cNvPr id="1" name=""/>
        <p:cNvGrpSpPr/>
        <p:nvPr/>
      </p:nvGrpSpPr>
      <p:grpSpPr>
        <a:xfrm>
          <a:off x="0" y="0"/>
          <a:ext cx="0" cy="0"/>
          <a:chOff x="0" y="0"/>
          <a:chExt cx="0" cy="0"/>
        </a:xfrm>
      </p:grpSpPr>
      <p:sp>
        <p:nvSpPr>
          <p:cNvPr id="3" name="Text Placeholder 2"/>
          <p:cNvSpPr>
            <a:spLocks noGrp="1"/>
          </p:cNvSpPr>
          <p:nvPr>
            <p:ph type="body" sz="quarter" idx="16"/>
          </p:nvPr>
        </p:nvSpPr>
        <p:spPr>
          <a:xfrm>
            <a:off x="257175" y="2663825"/>
            <a:ext cx="4183063" cy="3267075"/>
          </a:xfrm>
        </p:spPr>
        <p:txBody>
          <a:bodyPr/>
          <a:lstStyle>
            <a:lvl1pPr>
              <a:defRPr sz="1400"/>
            </a:lvl1pPr>
            <a:lvl2pPr>
              <a:defRPr sz="1400"/>
            </a:lvl2pPr>
            <a:lvl3pPr>
              <a:defRPr sz="1400"/>
            </a:lvl3pPr>
            <a:lvl4pPr>
              <a:defRPr sz="1400"/>
            </a:lvl4pPr>
            <a:lvl5pPr marL="1255713" indent="-287338">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itle 1"/>
          <p:cNvSpPr>
            <a:spLocks noGrp="1"/>
          </p:cNvSpPr>
          <p:nvPr>
            <p:ph type="title" hasCustomPrompt="1"/>
          </p:nvPr>
        </p:nvSpPr>
        <p:spPr>
          <a:xfrm>
            <a:off x="256655" y="466924"/>
            <a:ext cx="8646153" cy="2188176"/>
          </a:xfrm>
        </p:spPr>
        <p:txBody>
          <a:bodyPr lIns="91440" tIns="274320" rIns="91440" bIns="91440" anchor="t">
            <a:noAutofit/>
          </a:bodyPr>
          <a:lstStyle>
            <a:lvl1pPr>
              <a:lnSpc>
                <a:spcPct val="80000"/>
              </a:lnSpc>
              <a:defRPr sz="5000" cap="all" baseline="0"/>
            </a:lvl1pPr>
          </a:lstStyle>
          <a:p>
            <a:r>
              <a:rPr lang="en-US"/>
              <a:t>INSANELY AWESOME </a:t>
            </a:r>
            <a:br>
              <a:rPr lang="en-US"/>
            </a:br>
            <a:r>
              <a:rPr lang="en-US"/>
              <a:t>TITLE HERE</a:t>
            </a:r>
          </a:p>
        </p:txBody>
      </p:sp>
      <p:sp>
        <p:nvSpPr>
          <p:cNvPr id="7" name="Slide Number Placeholder 6"/>
          <p:cNvSpPr>
            <a:spLocks noGrp="1"/>
          </p:cNvSpPr>
          <p:nvPr>
            <p:ph type="sldNum" sz="quarter" idx="4"/>
          </p:nvPr>
        </p:nvSpPr>
        <p:spPr>
          <a:xfrm>
            <a:off x="0" y="6493670"/>
            <a:ext cx="365760" cy="364330"/>
          </a:xfrm>
          <a:prstGeom prst="rect">
            <a:avLst/>
          </a:prstGeom>
          <a:solidFill>
            <a:srgbClr val="012D5B"/>
          </a:solidFill>
          <a:ln>
            <a:noFill/>
          </a:ln>
        </p:spPr>
        <p:txBody>
          <a:bodyPr anchor="ctr"/>
          <a:lstStyle>
            <a:lvl1pPr algn="ctr">
              <a:defRPr sz="1000" b="1">
                <a:solidFill>
                  <a:srgbClr val="FFFFFF"/>
                </a:solidFill>
              </a:defRPr>
            </a:lvl1pPr>
          </a:lstStyle>
          <a:p>
            <a:fld id="{B28838BE-5EAD-434C-B290-9193BA76332A}" type="slidenum">
              <a:rPr lang="en-US" smtClean="0"/>
              <a:pPr/>
              <a:t>‹#›</a:t>
            </a:fld>
            <a:endParaRPr lang="en-US"/>
          </a:p>
        </p:txBody>
      </p:sp>
      <p:sp>
        <p:nvSpPr>
          <p:cNvPr id="9" name="Text Placeholder 3"/>
          <p:cNvSpPr>
            <a:spLocks noGrp="1"/>
          </p:cNvSpPr>
          <p:nvPr>
            <p:ph type="body" sz="quarter" idx="15" hasCustomPrompt="1"/>
          </p:nvPr>
        </p:nvSpPr>
        <p:spPr>
          <a:xfrm>
            <a:off x="4701872" y="6494876"/>
            <a:ext cx="2680566" cy="363124"/>
          </a:xfrm>
        </p:spPr>
        <p:txBody>
          <a:bodyPr anchor="ctr">
            <a:normAutofit/>
          </a:bodyPr>
          <a:lstStyle>
            <a:lvl1pPr marL="0" marR="0" indent="0" algn="l" defTabSz="457200" rtl="0" eaLnBrk="1" fontAlgn="auto" latinLnBrk="0" hangingPunct="1">
              <a:lnSpc>
                <a:spcPct val="90000"/>
              </a:lnSpc>
              <a:spcBef>
                <a:spcPts val="0"/>
              </a:spcBef>
              <a:spcAft>
                <a:spcPts val="0"/>
              </a:spcAft>
              <a:buClrTx/>
              <a:buSzTx/>
              <a:buFont typeface="Arial"/>
              <a:buNone/>
              <a:tabLst/>
              <a:defRPr sz="600" baseline="0">
                <a:solidFill>
                  <a:srgbClr val="000000"/>
                </a:solidFill>
              </a:defRPr>
            </a:lvl1pPr>
          </a:lstStyle>
          <a:p>
            <a:pPr lvl="0"/>
            <a:r>
              <a:rPr lang="en-US"/>
              <a:t>1  Footnote goes here</a:t>
            </a:r>
          </a:p>
          <a:p>
            <a:pPr lvl="0"/>
            <a:r>
              <a:rPr lang="en-US"/>
              <a:t>2  Footnote goes here</a:t>
            </a:r>
          </a:p>
          <a:p>
            <a:pPr lvl="0"/>
            <a:r>
              <a:rPr lang="en-US"/>
              <a:t>3  Footnote goes here</a:t>
            </a:r>
          </a:p>
        </p:txBody>
      </p:sp>
      <p:pic>
        <p:nvPicPr>
          <p:cNvPr id="11" name="Picture 10" descr="Huron-Logo_CMYK_hero_vert_060716.png"/>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7680099" y="6559315"/>
            <a:ext cx="1143000" cy="238760"/>
          </a:xfrm>
          <a:prstGeom prst="rect">
            <a:avLst/>
          </a:prstGeom>
        </p:spPr>
      </p:pic>
      <p:sp>
        <p:nvSpPr>
          <p:cNvPr id="12" name="Footer Placeholder 4"/>
          <p:cNvSpPr>
            <a:spLocks noGrp="1"/>
          </p:cNvSpPr>
          <p:nvPr>
            <p:ph type="ftr" sz="quarter" idx="3"/>
          </p:nvPr>
        </p:nvSpPr>
        <p:spPr>
          <a:xfrm>
            <a:off x="431279" y="6494876"/>
            <a:ext cx="2378595" cy="363124"/>
          </a:xfrm>
          <a:prstGeom prst="rect">
            <a:avLst/>
          </a:prstGeom>
          <a:solidFill>
            <a:schemeClr val="bg2"/>
          </a:solidFill>
        </p:spPr>
        <p:txBody>
          <a:bodyPr anchor="ctr"/>
          <a:lstStyle>
            <a:lvl1pPr algn="ctr">
              <a:lnSpc>
                <a:spcPct val="100000"/>
              </a:lnSpc>
              <a:defRPr sz="600" b="0" baseline="0">
                <a:solidFill>
                  <a:schemeClr val="tx1"/>
                </a:solidFill>
                <a:latin typeface="Arial"/>
                <a:cs typeface="Arial"/>
              </a:defRPr>
            </a:lvl1pPr>
          </a:lstStyle>
          <a:p>
            <a:r>
              <a:rPr lang="en-US"/>
              <a:t>© 2017 HURON CONSULTING GROUP INC. AND AFFILIATES</a:t>
            </a:r>
          </a:p>
        </p:txBody>
      </p:sp>
    </p:spTree>
    <p:extLst>
      <p:ext uri="{BB962C8B-B14F-4D97-AF65-F5344CB8AC3E}">
        <p14:creationId xmlns:p14="http://schemas.microsoft.com/office/powerpoint/2010/main" val="4225612335"/>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4142" y="457201"/>
            <a:ext cx="8648666" cy="1143000"/>
          </a:xfrm>
          <a:prstGeom prst="rect">
            <a:avLst/>
          </a:prstGeom>
        </p:spPr>
        <p:txBody>
          <a:bodyPr vert="horz" lIns="91440" tIns="45720" rIns="91440" bIns="45720" rtlCol="0" anchor="ctr">
            <a:normAutofit/>
          </a:bodyPr>
          <a:lstStyle/>
          <a:p>
            <a:r>
              <a:rPr lang="en-US"/>
              <a:t>TITLE HERE</a:t>
            </a:r>
          </a:p>
        </p:txBody>
      </p:sp>
      <p:sp>
        <p:nvSpPr>
          <p:cNvPr id="3" name="Text Placeholder 2"/>
          <p:cNvSpPr>
            <a:spLocks noGrp="1"/>
          </p:cNvSpPr>
          <p:nvPr>
            <p:ph type="body" idx="1"/>
          </p:nvPr>
        </p:nvSpPr>
        <p:spPr>
          <a:xfrm>
            <a:off x="254142" y="1609970"/>
            <a:ext cx="8648666" cy="4525963"/>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13" name="Slide Number Placeholder 6"/>
          <p:cNvSpPr>
            <a:spLocks noGrp="1"/>
          </p:cNvSpPr>
          <p:nvPr>
            <p:ph type="sldNum" sz="quarter" idx="4"/>
          </p:nvPr>
        </p:nvSpPr>
        <p:spPr>
          <a:xfrm>
            <a:off x="-1" y="6493670"/>
            <a:ext cx="365760" cy="364330"/>
          </a:xfrm>
          <a:prstGeom prst="rect">
            <a:avLst/>
          </a:prstGeom>
          <a:solidFill>
            <a:srgbClr val="012D5B"/>
          </a:solidFill>
          <a:ln>
            <a:noFill/>
          </a:ln>
        </p:spPr>
        <p:txBody>
          <a:bodyPr anchor="ctr"/>
          <a:lstStyle>
            <a:lvl1pPr algn="ctr">
              <a:defRPr sz="1000" b="1">
                <a:solidFill>
                  <a:srgbClr val="FFFFFF"/>
                </a:solidFill>
              </a:defRPr>
            </a:lvl1pPr>
          </a:lstStyle>
          <a:p>
            <a:fld id="{B28838BE-5EAD-434C-B290-9193BA76332A}" type="slidenum">
              <a:rPr lang="en-US" smtClean="0"/>
              <a:pPr/>
              <a:t>‹#›</a:t>
            </a:fld>
            <a:endParaRPr lang="en-US"/>
          </a:p>
        </p:txBody>
      </p:sp>
      <p:sp>
        <p:nvSpPr>
          <p:cNvPr id="14" name="Footer Placeholder 4"/>
          <p:cNvSpPr>
            <a:spLocks noGrp="1"/>
          </p:cNvSpPr>
          <p:nvPr>
            <p:ph type="ftr" sz="quarter" idx="3"/>
          </p:nvPr>
        </p:nvSpPr>
        <p:spPr>
          <a:xfrm>
            <a:off x="431279" y="6494876"/>
            <a:ext cx="2378595" cy="363124"/>
          </a:xfrm>
          <a:prstGeom prst="rect">
            <a:avLst/>
          </a:prstGeom>
          <a:solidFill>
            <a:schemeClr val="bg2"/>
          </a:solidFill>
        </p:spPr>
        <p:txBody>
          <a:bodyPr anchor="ctr"/>
          <a:lstStyle>
            <a:lvl1pPr algn="ctr">
              <a:lnSpc>
                <a:spcPct val="100000"/>
              </a:lnSpc>
              <a:defRPr sz="600" b="0" baseline="0">
                <a:solidFill>
                  <a:schemeClr val="tx1"/>
                </a:solidFill>
                <a:latin typeface="Arial"/>
                <a:cs typeface="Arial"/>
              </a:defRPr>
            </a:lvl1pPr>
          </a:lstStyle>
          <a:p>
            <a:r>
              <a:rPr lang="en-US"/>
              <a:t>© 2019 HURON CONSULTING GROUP INC. AND AFFILIATES</a:t>
            </a:r>
          </a:p>
        </p:txBody>
      </p:sp>
    </p:spTree>
    <p:extLst>
      <p:ext uri="{BB962C8B-B14F-4D97-AF65-F5344CB8AC3E}">
        <p14:creationId xmlns:p14="http://schemas.microsoft.com/office/powerpoint/2010/main" val="794531927"/>
      </p:ext>
    </p:extLst>
  </p:cSld>
  <p:clrMap bg1="lt1" tx1="dk1" bg2="lt2" tx2="dk2" accent1="accent1" accent2="accent2" accent3="accent3" accent4="accent4" accent5="accent5" accent6="accent6" hlink="hlink" folHlink="folHlink"/>
  <p:sldLayoutIdLst>
    <p:sldLayoutId id="2147483705" r:id="rId1"/>
    <p:sldLayoutId id="2147483692" r:id="rId2"/>
    <p:sldLayoutId id="2147483693" r:id="rId3"/>
    <p:sldLayoutId id="2147483662" r:id="rId4"/>
    <p:sldLayoutId id="2147483709" r:id="rId5"/>
    <p:sldLayoutId id="2147483676" r:id="rId6"/>
    <p:sldLayoutId id="2147483710" r:id="rId7"/>
    <p:sldLayoutId id="2147483678" r:id="rId8"/>
    <p:sldLayoutId id="2147483711" r:id="rId9"/>
    <p:sldLayoutId id="2147483677" r:id="rId10"/>
    <p:sldLayoutId id="2147483681" r:id="rId11"/>
    <p:sldLayoutId id="2147483712" r:id="rId12"/>
    <p:sldLayoutId id="2147483713" r:id="rId13"/>
    <p:sldLayoutId id="2147483714" r:id="rId14"/>
    <p:sldLayoutId id="2147483715" r:id="rId15"/>
    <p:sldLayoutId id="2147483683" r:id="rId16"/>
    <p:sldLayoutId id="2147483670" r:id="rId17"/>
    <p:sldLayoutId id="2147483687" r:id="rId18"/>
    <p:sldLayoutId id="2147483694" r:id="rId19"/>
    <p:sldLayoutId id="2147483695" r:id="rId20"/>
    <p:sldLayoutId id="2147483696" r:id="rId21"/>
    <p:sldLayoutId id="2147483697" r:id="rId22"/>
    <p:sldLayoutId id="2147483706" r:id="rId23"/>
    <p:sldLayoutId id="2147483707" r:id="rId24"/>
    <p:sldLayoutId id="2147483698" r:id="rId25"/>
    <p:sldLayoutId id="2147483699" r:id="rId26"/>
    <p:sldLayoutId id="2147483700" r:id="rId27"/>
    <p:sldLayoutId id="2147483701" r:id="rId28"/>
    <p:sldLayoutId id="2147483680" r:id="rId29"/>
    <p:sldLayoutId id="2147483655" r:id="rId30"/>
    <p:sldLayoutId id="2147483702" r:id="rId31"/>
    <p:sldLayoutId id="2147483703" r:id="rId32"/>
    <p:sldLayoutId id="2147483704" r:id="rId33"/>
    <p:sldLayoutId id="2147483708" r:id="rId34"/>
    <p:sldLayoutId id="2147483716" r:id="rId35"/>
    <p:sldLayoutId id="2147483717" r:id="rId36"/>
  </p:sldLayoutIdLst>
  <p:hf hdr="0" dt="0"/>
  <p:txStyles>
    <p:titleStyle>
      <a:lvl1pPr algn="l" defTabSz="457200" rtl="0" eaLnBrk="1" latinLnBrk="0" hangingPunct="1">
        <a:spcBef>
          <a:spcPct val="0"/>
        </a:spcBef>
        <a:buNone/>
        <a:defRPr sz="5000" b="1" kern="1200" cap="all">
          <a:solidFill>
            <a:schemeClr val="tx1"/>
          </a:solidFill>
          <a:latin typeface="Arial Narrow"/>
          <a:ea typeface="+mj-ea"/>
          <a:cs typeface="Arial Narrow"/>
        </a:defRPr>
      </a:lvl1pPr>
    </p:titleStyle>
    <p:bodyStyle>
      <a:lvl1pPr marL="171450" indent="-171450" algn="l" defTabSz="457200" rtl="0" eaLnBrk="1" latinLnBrk="0" hangingPunct="1">
        <a:spcBef>
          <a:spcPct val="20000"/>
        </a:spcBef>
        <a:buClr>
          <a:srgbClr val="012D5B"/>
        </a:buClr>
        <a:buFont typeface="Lucida Grande"/>
        <a:buChar char="+"/>
        <a:defRPr sz="1200" kern="1200">
          <a:solidFill>
            <a:schemeClr val="tx2"/>
          </a:solidFill>
          <a:latin typeface="+mn-lt"/>
          <a:ea typeface="+mn-ea"/>
          <a:cs typeface="+mn-cs"/>
        </a:defRPr>
      </a:lvl1pPr>
      <a:lvl2pPr marL="403225"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2pPr>
      <a:lvl3pPr marL="627063" indent="-171450" algn="l" defTabSz="457200" rtl="0" eaLnBrk="1" latinLnBrk="0" hangingPunct="1">
        <a:spcBef>
          <a:spcPct val="20000"/>
        </a:spcBef>
        <a:buClr>
          <a:schemeClr val="accent1"/>
        </a:buClr>
        <a:buFont typeface="Arial"/>
        <a:buChar char="•"/>
        <a:defRPr sz="1200" kern="1200">
          <a:solidFill>
            <a:schemeClr val="tx2"/>
          </a:solidFill>
          <a:latin typeface="+mn-lt"/>
          <a:ea typeface="+mn-ea"/>
          <a:cs typeface="+mn-cs"/>
        </a:defRPr>
      </a:lvl3pPr>
      <a:lvl4pPr marL="860425"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4pPr>
      <a:lvl5pPr marL="2057400" indent="-228600" algn="l" defTabSz="457200" rtl="0" eaLnBrk="1" latinLnBrk="0" hangingPunct="1">
        <a:spcBef>
          <a:spcPct val="20000"/>
        </a:spcBef>
        <a:buFont typeface="Arial"/>
        <a:buChar char="»"/>
        <a:defRPr sz="1100" kern="1200">
          <a:solidFill>
            <a:schemeClr val="bg2">
              <a:lumMod val="50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4.xml.rels><?xml version="1.0" encoding="UTF-8" standalone="yes"?>
<Relationships xmlns="http://schemas.openxmlformats.org/package/2006/relationships"><Relationship Id="rId8" Type="http://schemas.openxmlformats.org/officeDocument/2006/relationships/hyperlink" Target="https://teams.microsoft.com/l/file/394CE23B-624E-4460-8005-E85BBC2FE347?tenantId=b4dce27c-d088-4454-9965-2b59a23ea171&amp;fileType=xlsx&amp;objectUrl=https%3A%2F%2Funcoedu.sharepoint.com%2Fsites%2FHuronSteeringCommittee%2FShared%20Documents%2FPriority%201%2FInitiative%201%2FSESS%20Program%20Features%20and%20Benefits%20.xlsx&amp;baseUrl=https%3A%2F%2Funcoedu.sharepoint.com%2Fsites%2FHuronSteeringCommittee&amp;serviceName=teams&amp;threadId=19:5625e0f254b94932a81dc4d2bc641b67@thread.skype&amp;groupId=17e86d36-da09-43e8-9b66-ed791ba78554" TargetMode="External"/><Relationship Id="rId3" Type="http://schemas.openxmlformats.org/officeDocument/2006/relationships/hyperlink" Target="https://teams.microsoft.com/l/file/E4704689-0458-4412-A26D-4847B5FDDF38?tenantId=b4dce27c-d088-4454-9965-2b59a23ea171&amp;fileType=docx&amp;objectUrl=https%3A%2F%2Funcoedu.sharepoint.com%2Fsites%2FHuronSteeringCommittee%2FShared%20Documents%2FPriority%201%2FInitiative%201%2FAdmissions%20Rep%20Proposal%20August%2014%202019.docx&amp;baseUrl=https%3A%2F%2Funcoedu.sharepoint.com%2Fsites%2FHuronSteeringCommittee&amp;serviceName=teams&amp;threadId=19:5625e0f254b94932a81dc4d2bc641b67@thread.skype&amp;groupId=17e86d36-da09-43e8-9b66-ed791ba78554" TargetMode="External"/><Relationship Id="rId7" Type="http://schemas.openxmlformats.org/officeDocument/2006/relationships/hyperlink" Target="https://teams.microsoft.com/l/file/25A19E49-B5CA-4486-A146-FAE993E82FD9?tenantId=b4dce27c-d088-4454-9965-2b59a23ea171&amp;fileType=docx&amp;objectUrl=https%3A%2F%2Funcoedu.sharepoint.com%2Fsites%2FHuronSteeringCommittee%2FShared%20Documents%2FPriority%201%2FAR-Admissions-Partnership.docx&amp;baseUrl=https%3A%2F%2Funcoedu.sharepoint.com%2Fsites%2FHuronSteeringCommittee&amp;serviceName=teams&amp;threadId=19:5625e0f254b94932a81dc4d2bc641b67@thread.skype&amp;groupId=17e86d36-da09-43e8-9b66-ed791ba78554" TargetMode="External"/><Relationship Id="rId2" Type="http://schemas.openxmlformats.org/officeDocument/2006/relationships/notesSlide" Target="../notesSlides/notesSlide8.xml"/><Relationship Id="rId1" Type="http://schemas.openxmlformats.org/officeDocument/2006/relationships/slideLayout" Target="../slideLayouts/slideLayout14.xml"/><Relationship Id="rId6" Type="http://schemas.openxmlformats.org/officeDocument/2006/relationships/hyperlink" Target="https://app.powerbi.com/groups/me/apps/dcb77f15-193d-4a66-9365-04f0e5ed487c/reports/3401c960-ada6-4e0a-b99c-cf319ca43071/ReportSection7a5b103e5ac5b9d3dd73?action=OpenReport&amp;ctid=b4dce27c-d088-4454-9965-2b59a23ea171&amp;pbi_source=MSTeams" TargetMode="External"/><Relationship Id="rId5" Type="http://schemas.openxmlformats.org/officeDocument/2006/relationships/hyperlink" Target="https://teams.microsoft.com/l/file/740FC919-28A7-4EEA-AD7E-7BA8B75433C7?tenantId=b4dce27c-d088-4454-9965-2b59a23ea171&amp;fileType=docx&amp;objectUrl=https%3A%2F%2Funcoedu.sharepoint.com%2Fsites%2FHuronSteeringCommittee%2FShared%20Documents%2FPriority%201%2FInitiative%204%2FSurvey%20for%20Non-Admissions%20Recruitment%20Events.docx&amp;baseUrl=https%3A%2F%2Funcoedu.sharepoint.com%2Fsites%2FHuronSteeringCommittee&amp;serviceName=teams&amp;threadId=19:5625e0f254b94932a81dc4d2bc641b67@thread.skype&amp;groupId=17e86d36-da09-43e8-9b66-ed791ba78554" TargetMode="External"/><Relationship Id="rId4" Type="http://schemas.openxmlformats.org/officeDocument/2006/relationships/hyperlink" Target="https://teams.microsoft.com/l/file/26F754A5-518F-4103-96A2-FA581706EA08?tenantId=b4dce27c-d088-4454-9965-2b59a23ea171&amp;fileType=docx&amp;objectUrl=https%3A%2F%2Funcoedu.sharepoint.com%2Fsites%2FHuronSteeringCommittee%2FShared%20Documents%2FPriority%201%2FInitiative%201%2FAT1%20Obj%201.2%20Recommendation.docx&amp;baseUrl=https%3A%2F%2Funcoedu.sharepoint.com%2Fsites%2FHuronSteeringCommittee&amp;serviceName=teams&amp;threadId=19:5625e0f254b94932a81dc4d2bc641b67@thread.skype&amp;groupId=17e86d36-da09-43e8-9b66-ed791ba78554"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s://teams.microsoft.com/l/file/135963B5-98C4-488B-B41B-12E349C1BB58?tenantId=b4dce27c-d088-4454-9965-2b59a23ea171&amp;fileType=docx&amp;objectUrl=https%3A%2F%2Funcoedu.sharepoint.com%2Fsites%2FHuronSteeringCommittee%2FShared%20Documents%2FPriority%201%2FInitiative%201%2FSESS-AT1-Admissions-Review.docx&amp;baseUrl=https%3A%2F%2Funcoedu.sharepoint.com%2Fsites%2FHuronSteeringCommittee&amp;serviceName=teams&amp;threadId=19:5625e0f254b94932a81dc4d2bc641b67@thread.skype&amp;groupId=17e86d36-da09-43e8-9b66-ed791ba78554" TargetMode="External"/><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3" Type="http://schemas.openxmlformats.org/officeDocument/2006/relationships/hyperlink" Target="https://teams.microsoft.com/l/file/9B313089-2167-423A-A3DD-5BD32DB3AA35?tenantId=b4dce27c-d088-4454-9965-2b59a23ea171&amp;fileType=docx&amp;objectUrl=https%3A%2F%2Funcoedu.sharepoint.com%2Fsites%2FHuronSteeringCommittee%2FShared%20Documents%2FPriority%201%2FInitiative%204%2FIntegrated%20Communication%20Retreat%20Summary%20and%20Recommendations.docx&amp;baseUrl=https%3A%2F%2Funcoedu.sharepoint.com%2Fsites%2FHuronSteeringCommittee&amp;serviceName=teams&amp;threadId=19:5625e0f254b94932a81dc4d2bc641b67@thread.skype&amp;groupId=17e86d36-da09-43e8-9b66-ed791ba78554" TargetMode="External"/><Relationship Id="rId2" Type="http://schemas.openxmlformats.org/officeDocument/2006/relationships/notesSlide" Target="../notesSlides/notesSlide10.xml"/><Relationship Id="rId1" Type="http://schemas.openxmlformats.org/officeDocument/2006/relationships/slideLayout" Target="../slideLayouts/slideLayout14.xml"/><Relationship Id="rId4" Type="http://schemas.openxmlformats.org/officeDocument/2006/relationships/hyperlink" Target="https://teams.microsoft.com/l/file/394CE23B-624E-4460-8005-E85BBC2FE347?tenantId=b4dce27c-d088-4454-9965-2b59a23ea171&amp;fileType=xlsx&amp;objectUrl=https%3A%2F%2Funcoedu.sharepoint.com%2Fsites%2FHuronSteeringCommittee%2FShared%20Documents%2FPriority%201%2FInitiative%201%2FSESS%20Program%20Features%20and%20Benefits%20.xlsx&amp;baseUrl=https%3A%2F%2Funcoedu.sharepoint.com%2Fsites%2FHuronSteeringCommittee&amp;serviceName=teams&amp;threadId=19:5625e0f254b94932a81dc4d2bc641b67@thread.skype&amp;groupId=17e86d36-da09-43e8-9b66-ed791ba78554"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s://teams.microsoft.com/l/file/E6AB4BA0-7BDF-423E-BE79-99B871703D23?tenantId=b4dce27c-d088-4454-9965-2b59a23ea171&amp;fileType=docx&amp;objectUrl=https%3A%2F%2Funcoedu.sharepoint.com%2Fsites%2FHuronSteeringCommittee%2FShared%20Documents%2FPriority%201%2FInitiative%204%2FEvent%20Days%202020-2021.docx&amp;baseUrl=https%3A%2F%2Funcoedu.sharepoint.com%2Fsites%2FHuronSteeringCommittee&amp;serviceName=teams&amp;threadId=19:5625e0f254b94932a81dc4d2bc641b67@thread.skype&amp;groupId=17e86d36-da09-43e8-9b66-ed791ba78554" TargetMode="External"/><Relationship Id="rId2" Type="http://schemas.openxmlformats.org/officeDocument/2006/relationships/notesSlide" Target="../notesSlides/notesSlide11.xml"/><Relationship Id="rId1" Type="http://schemas.openxmlformats.org/officeDocument/2006/relationships/slideLayout" Target="../slideLayouts/slideLayout14.xml"/><Relationship Id="rId4" Type="http://schemas.openxmlformats.org/officeDocument/2006/relationships/hyperlink" Target="https://teams.microsoft.com/l/file/1418A391-6F61-495C-98B6-9E3981CE50BD?tenantId=b4dce27c-d088-4454-9965-2b59a23ea171&amp;fileType=xlsx&amp;objectUrl=https%3A%2F%2Funcoedu.sharepoint.com%2Fsites%2FHuronSteeringCommittee%2FShared%20Documents%2FPriority%201%2FInitiative%204%2F2019-SESS-Summer-Melt-Comm-Details.xlsx&amp;baseUrl=https%3A%2F%2Funcoedu.sharepoint.com%2Fsites%2FHuronSteeringCommittee&amp;serviceName=teams&amp;threadId=19:5625e0f254b94932a81dc4d2bc641b67@thread.skype&amp;groupId=17e86d36-da09-43e8-9b66-ed791ba78554"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s://www.unco.edu/aims2unc/" TargetMode="External"/><Relationship Id="rId2" Type="http://schemas.openxmlformats.org/officeDocument/2006/relationships/notesSlide" Target="../notesSlides/notesSlide12.xml"/><Relationship Id="rId1" Type="http://schemas.openxmlformats.org/officeDocument/2006/relationships/slideLayout" Target="../slideLayouts/slideLayout14.xml"/><Relationship Id="rId4" Type="http://schemas.openxmlformats.org/officeDocument/2006/relationships/hyperlink" Target="https://teams.microsoft.com/l/file/135963B5-98C4-488B-B41B-12E349C1BB58?tenantId=b4dce27c-d088-4454-9965-2b59a23ea171&amp;fileType=docx&amp;objectUrl=https%3A%2F%2Funcoedu.sharepoint.com%2Fsites%2FHuronSteeringCommittee%2FShared%20Documents%2FPriority%201%2FInitiative%201%2FSESS-AT1-Admissions-Review.docx&amp;baseUrl=https%3A%2F%2Funcoedu.sharepoint.com%2Fsites%2FHuronSteeringCommittee&amp;serviceName=teams&amp;threadId=19:5625e0f254b94932a81dc4d2bc641b67@thread.skype&amp;groupId=17e86d36-da09-43e8-9b66-ed791ba78554"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https://teams.microsoft.com/l/file/135963B5-98C4-488B-B41B-12E349C1BB58?tenantId=b4dce27c-d088-4454-9965-2b59a23ea171&amp;fileType=docx&amp;objectUrl=https%3A%2F%2Funcoedu.sharepoint.com%2Fsites%2FHuronSteeringCommittee%2FShared%20Documents%2FPriority%201%2FInitiative%201%2FSESS-AT1-Admissions-Review.docx&amp;baseUrl=https%3A%2F%2Funcoedu.sharepoint.com%2Fsites%2FHuronSteeringCommittee&amp;serviceName=teams&amp;threadId=19:5625e0f254b94932a81dc4d2bc641b67@thread.skype&amp;groupId=17e86d36-da09-43e8-9b66-ed791ba78554" TargetMode="External"/><Relationship Id="rId2" Type="http://schemas.openxmlformats.org/officeDocument/2006/relationships/notesSlide" Target="../notesSlides/notesSlide13.xml"/><Relationship Id="rId1" Type="http://schemas.openxmlformats.org/officeDocument/2006/relationships/slideLayout" Target="../slideLayouts/slideLayout14.xml"/><Relationship Id="rId4" Type="http://schemas.openxmlformats.org/officeDocument/2006/relationships/hyperlink" Target="https://www.unco.edu/admissions/how-to-apply/transfer.aspx"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unco.edu/registrar/transfer/partnerships-transfer-guides/" TargetMode="External"/><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3" Type="http://schemas.openxmlformats.org/officeDocument/2006/relationships/hyperlink" Target="https://teams.microsoft.com/l/file/96F66B26-41F7-4C70-9C1A-247C87D10D34?tenantId=b4dce27c-d088-4454-9965-2b59a23ea171&amp;fileType=docx&amp;objectUrl=https%3A%2F%2Funcoedu.sharepoint.com%2Fsites%2FHuronSteeringCommittee%2FShared%20Documents%2FAction%20Team%204%2FCompleted%20Reports%2FSurvey%20Questions%20on%20the%20Peer%20Mentoring%20Programs%20Survey%20Fall%202019.docx&amp;baseUrl=https%3A%2F%2Funcoedu.sharepoint.com%2Fsites%2FHuronSteeringCommittee&amp;serviceName=teams&amp;threadId=19:4958b2749145459bb31eba2aa095e781@thread.skype&amp;groupId=17e86d36-da09-43e8-9b66-ed791ba78554" TargetMode="External"/><Relationship Id="rId2" Type="http://schemas.openxmlformats.org/officeDocument/2006/relationships/notesSlide" Target="../notesSlides/notesSlide22.xml"/><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4.xml"/></Relationships>
</file>

<file path=ppt/slides/_rels/slide36.xml.rels><?xml version="1.0" encoding="UTF-8" standalone="yes"?>
<Relationships xmlns="http://schemas.openxmlformats.org/package/2006/relationships"><Relationship Id="rId3" Type="http://schemas.openxmlformats.org/officeDocument/2006/relationships/hyperlink" Target="https://app.powerbi.com/groups/me/apps/84621f36-313c-484c-b0f4-fbe82a9f1c62/reports/5cc11df8-1232-4094-b67e-13335f3eee66/ReportSection" TargetMode="External"/><Relationship Id="rId2" Type="http://schemas.openxmlformats.org/officeDocument/2006/relationships/notesSlide" Target="../notesSlides/notesSlide29.xml"/><Relationship Id="rId1" Type="http://schemas.openxmlformats.org/officeDocument/2006/relationships/slideLayout" Target="../slideLayouts/slideLayout14.xml"/><Relationship Id="rId4" Type="http://schemas.openxmlformats.org/officeDocument/2006/relationships/hyperlink" Target="https://app.powerbi.com/groups/me/apps/96d30bbb-3391-4d70-b882-29ed486f57bc/reports/054a30dd-5b61-4001-a6b4-625edf5f2cad/ReportSection8d8cfe0e5121087d18c6"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Picture 2" descr="H:\Huron Decks\Image Library\Sized for PPT\Abstract\iStock_80482381_50.jpg"/>
          <p:cNvPicPr>
            <a:picLocks noChangeAspect="1" noChangeArrowheads="1"/>
          </p:cNvPicPr>
          <p:nvPr/>
        </p:nvPicPr>
        <p:blipFill rotWithShape="1">
          <a:blip r:embed="rId3" cstate="print">
            <a:extLst>
              <a:ext uri="{28A0092B-C50C-407E-A947-70E740481C1C}">
                <a14:useLocalDpi xmlns:a14="http://schemas.microsoft.com/office/drawing/2010/main"/>
              </a:ext>
            </a:extLst>
          </a:blip>
          <a:srcRect/>
          <a:stretch/>
        </p:blipFill>
        <p:spPr bwMode="auto">
          <a:xfrm rot="5400000" flipH="1">
            <a:off x="1129952" y="-1075740"/>
            <a:ext cx="6884094" cy="914400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1629" y="1496032"/>
            <a:ext cx="5910481" cy="4119535"/>
          </a:xfrm>
          <a:prstGeom prst="rect">
            <a:avLst/>
          </a:prstGeom>
          <a:solidFill>
            <a:schemeClr val="bg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itle 1"/>
          <p:cNvSpPr txBox="1">
            <a:spLocks/>
          </p:cNvSpPr>
          <p:nvPr/>
        </p:nvSpPr>
        <p:spPr>
          <a:xfrm>
            <a:off x="249807" y="1093397"/>
            <a:ext cx="5662303" cy="5182137"/>
          </a:xfrm>
          <a:prstGeom prst="rect">
            <a:avLst/>
          </a:prstGeom>
        </p:spPr>
        <p:txBody>
          <a:bodyPr vert="horz" lIns="457200" tIns="457200" rIns="457200" bIns="457200" rtlCol="0" anchor="ctr" anchorCtr="0">
            <a:normAutofit/>
          </a:bodyPr>
          <a:lstStyle>
            <a:lvl1pPr algn="l" defTabSz="457200" rtl="0" eaLnBrk="1" latinLnBrk="0" hangingPunct="1">
              <a:lnSpc>
                <a:spcPct val="80000"/>
              </a:lnSpc>
              <a:spcBef>
                <a:spcPct val="0"/>
              </a:spcBef>
              <a:buNone/>
              <a:defRPr sz="5500" b="1" kern="1200" cap="all">
                <a:solidFill>
                  <a:schemeClr val="tx1"/>
                </a:solidFill>
                <a:latin typeface="Arial Narrow"/>
                <a:ea typeface="+mj-ea"/>
                <a:cs typeface="Arial Narrow"/>
              </a:defRPr>
            </a:lvl1pPr>
          </a:lstStyle>
          <a:p>
            <a:r>
              <a:rPr lang="en-US" sz="4800">
                <a:solidFill>
                  <a:srgbClr val="012D5B"/>
                </a:solidFill>
              </a:rPr>
              <a:t>Strategic Enrollment and Student Success Plan</a:t>
            </a:r>
          </a:p>
          <a:p>
            <a:r>
              <a:rPr lang="en-US" sz="3200">
                <a:solidFill>
                  <a:srgbClr val="FEBD36"/>
                </a:solidFill>
              </a:rPr>
              <a:t>transition REPORT</a:t>
            </a:r>
          </a:p>
        </p:txBody>
      </p:sp>
      <p:sp>
        <p:nvSpPr>
          <p:cNvPr id="9" name="Rectangle 8"/>
          <p:cNvSpPr/>
          <p:nvPr/>
        </p:nvSpPr>
        <p:spPr>
          <a:xfrm>
            <a:off x="6091970" y="4173940"/>
            <a:ext cx="3054807" cy="1439466"/>
          </a:xfrm>
          <a:prstGeom prst="rect">
            <a:avLst/>
          </a:prstGeom>
          <a:solidFill>
            <a:schemeClr val="bg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2"/>
              </a:solidFill>
            </a:endParaRPr>
          </a:p>
        </p:txBody>
      </p:sp>
      <p:sp>
        <p:nvSpPr>
          <p:cNvPr id="15" name="Text Placeholder 14"/>
          <p:cNvSpPr>
            <a:spLocks noGrp="1"/>
          </p:cNvSpPr>
          <p:nvPr>
            <p:ph type="body" sz="quarter" idx="13"/>
          </p:nvPr>
        </p:nvSpPr>
        <p:spPr>
          <a:xfrm>
            <a:off x="1629" y="6520069"/>
            <a:ext cx="2785534" cy="365887"/>
          </a:xfrm>
          <a:solidFill>
            <a:schemeClr val="tx1"/>
          </a:solidFill>
        </p:spPr>
        <p:txBody>
          <a:bodyPr/>
          <a:lstStyle/>
          <a:p>
            <a:pPr algn="ctr"/>
            <a:r>
              <a:rPr lang="en-US" dirty="0"/>
              <a:t>July, 2020</a:t>
            </a:r>
          </a:p>
        </p:txBody>
      </p:sp>
      <p:pic>
        <p:nvPicPr>
          <p:cNvPr id="3" name="Picture 2">
            <a:extLst>
              <a:ext uri="{FF2B5EF4-FFF2-40B4-BE49-F238E27FC236}">
                <a16:creationId xmlns:a16="http://schemas.microsoft.com/office/drawing/2014/main" id="{40814944-2503-4CB3-8661-60FABFD2ED5A}"/>
              </a:ext>
            </a:extLst>
          </p:cNvPr>
          <p:cNvPicPr>
            <a:picLocks noChangeAspect="1"/>
          </p:cNvPicPr>
          <p:nvPr/>
        </p:nvPicPr>
        <p:blipFill>
          <a:blip r:embed="rId4"/>
          <a:stretch>
            <a:fillRect/>
          </a:stretch>
        </p:blipFill>
        <p:spPr>
          <a:xfrm>
            <a:off x="6425850" y="4484465"/>
            <a:ext cx="2387045" cy="818415"/>
          </a:xfrm>
          <a:prstGeom prst="rect">
            <a:avLst/>
          </a:prstGeom>
        </p:spPr>
      </p:pic>
    </p:spTree>
    <p:extLst>
      <p:ext uri="{BB962C8B-B14F-4D97-AF65-F5344CB8AC3E}">
        <p14:creationId xmlns:p14="http://schemas.microsoft.com/office/powerpoint/2010/main" val="39268996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B28838BE-5EAD-434C-B290-9193BA76332A}" type="slidenum">
              <a:rPr kumimoji="0" lang="en-US" i="0" u="none" strike="noStrike" kern="0" cap="none" spc="0" normalizeH="0" baseline="0" noProof="0" smtClean="0">
                <a:ln>
                  <a:noFill/>
                </a:ln>
                <a:solidFill>
                  <a:schemeClr val="bg1"/>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10</a:t>
            </a:fld>
            <a:endParaRPr kumimoji="0" lang="en-US" i="0" u="none" strike="noStrike" kern="0" cap="none" spc="0" normalizeH="0" baseline="0" noProof="0">
              <a:ln>
                <a:noFill/>
              </a:ln>
              <a:solidFill>
                <a:schemeClr val="bg1"/>
              </a:solidFill>
              <a:effectLst/>
              <a:uLnTx/>
              <a:uFillTx/>
            </a:endParaRPr>
          </a:p>
        </p:txBody>
      </p:sp>
      <p:sp>
        <p:nvSpPr>
          <p:cNvPr id="15" name="Title 1">
            <a:extLst>
              <a:ext uri="{FF2B5EF4-FFF2-40B4-BE49-F238E27FC236}">
                <a16:creationId xmlns:a16="http://schemas.microsoft.com/office/drawing/2014/main" id="{E1A5A54E-232E-439F-8878-A5A2A9CA8F7B}"/>
              </a:ext>
            </a:extLst>
          </p:cNvPr>
          <p:cNvSpPr>
            <a:spLocks noGrp="1"/>
          </p:cNvSpPr>
          <p:nvPr>
            <p:ph type="title"/>
          </p:nvPr>
        </p:nvSpPr>
        <p:spPr>
          <a:xfrm>
            <a:off x="256654" y="279696"/>
            <a:ext cx="8887345" cy="1126487"/>
          </a:xfrm>
        </p:spPr>
        <p:txBody>
          <a:bodyPr>
            <a:normAutofit fontScale="90000"/>
          </a:bodyPr>
          <a:lstStyle/>
          <a:p>
            <a:r>
              <a:rPr lang="en-US" sz="5100"/>
              <a:t>SESS SUMMARY OF WORK</a:t>
            </a:r>
            <a:br>
              <a:rPr lang="en-US" sz="5100"/>
            </a:br>
            <a:r>
              <a:rPr lang="en-US" sz="2900">
                <a:solidFill>
                  <a:srgbClr val="FEBD36"/>
                </a:solidFill>
              </a:rPr>
              <a:t>action TEAM notable achievements</a:t>
            </a:r>
            <a:endParaRPr lang="en-US" err="1">
              <a:solidFill>
                <a:srgbClr val="012D5B"/>
              </a:solidFill>
            </a:endParaRPr>
          </a:p>
        </p:txBody>
      </p:sp>
      <p:sp>
        <p:nvSpPr>
          <p:cNvPr id="10" name="Text Placeholder 3">
            <a:extLst>
              <a:ext uri="{FF2B5EF4-FFF2-40B4-BE49-F238E27FC236}">
                <a16:creationId xmlns:a16="http://schemas.microsoft.com/office/drawing/2014/main" id="{D0A6CD5C-7608-4949-AC12-2D21B3A2D851}"/>
              </a:ext>
            </a:extLst>
          </p:cNvPr>
          <p:cNvSpPr txBox="1">
            <a:spLocks/>
          </p:cNvSpPr>
          <p:nvPr/>
        </p:nvSpPr>
        <p:spPr>
          <a:xfrm>
            <a:off x="257284" y="1775201"/>
            <a:ext cx="8645525" cy="3154098"/>
          </a:xfrm>
          <a:prstGeom prst="rect">
            <a:avLst/>
          </a:prstGeom>
        </p:spPr>
        <p:txBody>
          <a:bodyPr anchor="t"/>
          <a:lstStyle>
            <a:lvl1pPr marL="171450"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1pPr>
            <a:lvl2pPr marL="403225"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2pPr>
            <a:lvl3pPr marL="627063" indent="-171450" algn="l" defTabSz="457200" rtl="0" eaLnBrk="1" latinLnBrk="0" hangingPunct="1">
              <a:spcBef>
                <a:spcPct val="20000"/>
              </a:spcBef>
              <a:buClr>
                <a:schemeClr val="accent1"/>
              </a:buClr>
              <a:buFont typeface="Arial"/>
              <a:buChar char="•"/>
              <a:defRPr sz="1200" kern="1200">
                <a:solidFill>
                  <a:schemeClr val="tx2"/>
                </a:solidFill>
                <a:latin typeface="+mn-lt"/>
                <a:ea typeface="+mn-ea"/>
                <a:cs typeface="+mn-cs"/>
              </a:defRPr>
            </a:lvl3pPr>
            <a:lvl4pPr marL="860425"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4pPr>
            <a:lvl5pPr marL="2057400" indent="-228600" algn="l" defTabSz="457200" rtl="0" eaLnBrk="1" latinLnBrk="0" hangingPunct="1">
              <a:spcBef>
                <a:spcPct val="20000"/>
              </a:spcBef>
              <a:buFont typeface="Arial"/>
              <a:buChar char="»"/>
              <a:defRPr sz="1100" kern="1200">
                <a:solidFill>
                  <a:schemeClr val="bg2">
                    <a:lumMod val="50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fontAlgn="b">
              <a:buNone/>
            </a:pPr>
            <a:r>
              <a:rPr lang="en-US" sz="1400" b="1">
                <a:latin typeface="Arial"/>
                <a:ea typeface="+mn-lt"/>
                <a:cs typeface="Times New Roman"/>
              </a:rPr>
              <a:t>ACTION TEAM #1</a:t>
            </a:r>
          </a:p>
          <a:p>
            <a:r>
              <a:rPr lang="en-US" sz="1400">
                <a:ea typeface="+mn-lt"/>
                <a:cs typeface="+mn-lt"/>
              </a:rPr>
              <a:t>Formalized the relationship between colleges and admissions through college reps. The Administrative Service Centers (ASCs) will improve this relationship and continue to support the relationship between colleges and recruitment.</a:t>
            </a:r>
            <a:endParaRPr lang="en-US" sz="1400" b="1">
              <a:latin typeface="Arial"/>
              <a:ea typeface="+mn-lt"/>
              <a:cs typeface="Times New Roman"/>
            </a:endParaRPr>
          </a:p>
          <a:p>
            <a:r>
              <a:rPr lang="en-US" sz="1400">
                <a:ea typeface="+mn-lt"/>
                <a:cs typeface="+mn-lt"/>
              </a:rPr>
              <a:t>Centralized Enrollment activities into one office to increase efficiencies and strengthen coordination within the unit.</a:t>
            </a:r>
            <a:endParaRPr lang="en-US"/>
          </a:p>
          <a:p>
            <a:r>
              <a:rPr lang="en-US" sz="1400">
                <a:ea typeface="+mn-lt"/>
                <a:cs typeface="+mn-lt"/>
              </a:rPr>
              <a:t>Performed a detailed review of communication to prospective students and recommended the formation of the Integrated Communication Council.</a:t>
            </a:r>
            <a:endParaRPr lang="en-US"/>
          </a:p>
          <a:p>
            <a:endParaRPr lang="en-US" sz="1400" b="1">
              <a:latin typeface="Arial"/>
              <a:ea typeface="Calibri" panose="020F0502020204030204" pitchFamily="34" charset="0"/>
              <a:cs typeface="Times New Roman"/>
            </a:endParaRPr>
          </a:p>
          <a:p>
            <a:pPr marL="0" indent="0">
              <a:buNone/>
            </a:pPr>
            <a:r>
              <a:rPr lang="en-US" sz="1400" b="1">
                <a:latin typeface="Arial"/>
                <a:ea typeface="Calibri" panose="020F0502020204030204" pitchFamily="34" charset="0"/>
                <a:cs typeface="Times New Roman"/>
              </a:rPr>
              <a:t>ACTION TEAM #2</a:t>
            </a:r>
          </a:p>
          <a:p>
            <a:r>
              <a:rPr lang="en-US" sz="1400">
                <a:ea typeface="+mn-lt"/>
                <a:cs typeface="+mn-lt"/>
              </a:rPr>
              <a:t>Through an audit of the process for transfer student applicants AT2 identified credit evaluation as a major bottle neck and worked with the provost office to centralize credit evaluation and cut the time from weeks to days.</a:t>
            </a:r>
            <a:endParaRPr lang="en-US"/>
          </a:p>
          <a:p>
            <a:r>
              <a:rPr lang="en-US" sz="1400">
                <a:ea typeface="+mn-lt"/>
                <a:cs typeface="+mn-lt"/>
              </a:rPr>
              <a:t>Created a Transfer Center landing page to support prospective students</a:t>
            </a:r>
            <a:endParaRPr lang="en-US"/>
          </a:p>
          <a:p>
            <a:r>
              <a:rPr lang="en-US" sz="1400">
                <a:ea typeface="+mn-lt"/>
                <a:cs typeface="+mn-lt"/>
              </a:rPr>
              <a:t>Working to develop clear pathways for each program on campus as it relates to each CC in Colorado.</a:t>
            </a:r>
            <a:endParaRPr lang="en-US"/>
          </a:p>
          <a:p>
            <a:pPr marL="0" indent="0">
              <a:buNone/>
            </a:pPr>
            <a:endParaRPr lang="en-US" sz="1400" b="1">
              <a:latin typeface="Arial"/>
              <a:ea typeface="Calibri" panose="020F0502020204030204" pitchFamily="34" charset="0"/>
              <a:cs typeface="Times New Roman"/>
            </a:endParaRPr>
          </a:p>
        </p:txBody>
      </p:sp>
    </p:spTree>
    <p:extLst>
      <p:ext uri="{BB962C8B-B14F-4D97-AF65-F5344CB8AC3E}">
        <p14:creationId xmlns:p14="http://schemas.microsoft.com/office/powerpoint/2010/main" val="42204171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B28838BE-5EAD-434C-B290-9193BA76332A}" type="slidenum">
              <a:rPr kumimoji="0" lang="en-US" i="0" u="none" strike="noStrike" kern="0" cap="none" spc="0" normalizeH="0" baseline="0" noProof="0" smtClean="0">
                <a:ln>
                  <a:noFill/>
                </a:ln>
                <a:solidFill>
                  <a:schemeClr val="bg1"/>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11</a:t>
            </a:fld>
            <a:endParaRPr kumimoji="0" lang="en-US" i="0" u="none" strike="noStrike" kern="0" cap="none" spc="0" normalizeH="0" baseline="0" noProof="0">
              <a:ln>
                <a:noFill/>
              </a:ln>
              <a:solidFill>
                <a:schemeClr val="bg1"/>
              </a:solidFill>
              <a:effectLst/>
              <a:uLnTx/>
              <a:uFillTx/>
            </a:endParaRPr>
          </a:p>
        </p:txBody>
      </p:sp>
      <p:sp>
        <p:nvSpPr>
          <p:cNvPr id="15" name="Title 1">
            <a:extLst>
              <a:ext uri="{FF2B5EF4-FFF2-40B4-BE49-F238E27FC236}">
                <a16:creationId xmlns:a16="http://schemas.microsoft.com/office/drawing/2014/main" id="{E1A5A54E-232E-439F-8878-A5A2A9CA8F7B}"/>
              </a:ext>
            </a:extLst>
          </p:cNvPr>
          <p:cNvSpPr>
            <a:spLocks noGrp="1"/>
          </p:cNvSpPr>
          <p:nvPr>
            <p:ph type="title"/>
          </p:nvPr>
        </p:nvSpPr>
        <p:spPr>
          <a:xfrm>
            <a:off x="256654" y="279696"/>
            <a:ext cx="8887345" cy="1126487"/>
          </a:xfrm>
        </p:spPr>
        <p:txBody>
          <a:bodyPr>
            <a:normAutofit fontScale="90000"/>
          </a:bodyPr>
          <a:lstStyle/>
          <a:p>
            <a:r>
              <a:rPr lang="en-US" sz="5100"/>
              <a:t>SESS SUMMARY OF WORK</a:t>
            </a:r>
            <a:br>
              <a:rPr lang="en-US" sz="5100"/>
            </a:br>
            <a:r>
              <a:rPr lang="en-US" sz="2900">
                <a:solidFill>
                  <a:srgbClr val="FEBD36"/>
                </a:solidFill>
              </a:rPr>
              <a:t>action TEAM notable achievements</a:t>
            </a:r>
            <a:endParaRPr lang="en-US" err="1">
              <a:solidFill>
                <a:srgbClr val="012D5B"/>
              </a:solidFill>
            </a:endParaRPr>
          </a:p>
        </p:txBody>
      </p:sp>
      <p:sp>
        <p:nvSpPr>
          <p:cNvPr id="10" name="Text Placeholder 3">
            <a:extLst>
              <a:ext uri="{FF2B5EF4-FFF2-40B4-BE49-F238E27FC236}">
                <a16:creationId xmlns:a16="http://schemas.microsoft.com/office/drawing/2014/main" id="{D0A6CD5C-7608-4949-AC12-2D21B3A2D851}"/>
              </a:ext>
            </a:extLst>
          </p:cNvPr>
          <p:cNvSpPr txBox="1">
            <a:spLocks/>
          </p:cNvSpPr>
          <p:nvPr/>
        </p:nvSpPr>
        <p:spPr>
          <a:xfrm>
            <a:off x="253636" y="1807175"/>
            <a:ext cx="8645525" cy="4491192"/>
          </a:xfrm>
          <a:prstGeom prst="rect">
            <a:avLst/>
          </a:prstGeom>
        </p:spPr>
        <p:txBody>
          <a:bodyPr anchor="t"/>
          <a:lstStyle>
            <a:lvl1pPr marL="171450"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1pPr>
            <a:lvl2pPr marL="403225"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2pPr>
            <a:lvl3pPr marL="627063" indent="-171450" algn="l" defTabSz="457200" rtl="0" eaLnBrk="1" latinLnBrk="0" hangingPunct="1">
              <a:spcBef>
                <a:spcPct val="20000"/>
              </a:spcBef>
              <a:buClr>
                <a:schemeClr val="accent1"/>
              </a:buClr>
              <a:buFont typeface="Arial"/>
              <a:buChar char="•"/>
              <a:defRPr sz="1200" kern="1200">
                <a:solidFill>
                  <a:schemeClr val="tx2"/>
                </a:solidFill>
                <a:latin typeface="+mn-lt"/>
                <a:ea typeface="+mn-ea"/>
                <a:cs typeface="+mn-cs"/>
              </a:defRPr>
            </a:lvl3pPr>
            <a:lvl4pPr marL="860425"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4pPr>
            <a:lvl5pPr marL="2057400" indent="-228600" algn="l" defTabSz="457200" rtl="0" eaLnBrk="1" latinLnBrk="0" hangingPunct="1">
              <a:spcBef>
                <a:spcPct val="20000"/>
              </a:spcBef>
              <a:buFont typeface="Arial"/>
              <a:buChar char="»"/>
              <a:defRPr sz="1100" kern="1200">
                <a:solidFill>
                  <a:schemeClr val="bg2">
                    <a:lumMod val="50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fontAlgn="b">
              <a:buNone/>
            </a:pPr>
            <a:r>
              <a:rPr lang="en-US" sz="1400" b="1" dirty="0">
                <a:latin typeface="Arial"/>
                <a:ea typeface="+mn-lt"/>
                <a:cs typeface="Times New Roman"/>
              </a:rPr>
              <a:t>ACTION TEAM #3</a:t>
            </a:r>
          </a:p>
          <a:p>
            <a:r>
              <a:rPr lang="en-US" sz="1400" dirty="0">
                <a:ea typeface="+mn-lt"/>
                <a:cs typeface="+mn-lt"/>
              </a:rPr>
              <a:t>Oversaw the creation of the Integrated Network Committee. </a:t>
            </a:r>
            <a:endParaRPr lang="en-US" sz="1400" dirty="0">
              <a:cs typeface="Arial"/>
            </a:endParaRPr>
          </a:p>
          <a:p>
            <a:r>
              <a:rPr lang="en-US" sz="1400" dirty="0">
                <a:ea typeface="+mn-lt"/>
                <a:cs typeface="+mn-lt"/>
              </a:rPr>
              <a:t>Performed comprehensive audit of policies and procedures that inadvertently impede student progression</a:t>
            </a:r>
            <a:endParaRPr lang="en-US" dirty="0"/>
          </a:p>
          <a:p>
            <a:pPr lvl="1"/>
            <a:r>
              <a:rPr lang="en-US" sz="1400" dirty="0">
                <a:ea typeface="+mn-lt"/>
                <a:cs typeface="+mn-lt"/>
              </a:rPr>
              <a:t>Reviewed hold policies in effort of allowing more students to register</a:t>
            </a:r>
            <a:endParaRPr lang="en-US" dirty="0"/>
          </a:p>
          <a:p>
            <a:pPr lvl="1"/>
            <a:r>
              <a:rPr lang="en-US" sz="1400" dirty="0">
                <a:ea typeface="+mn-lt"/>
                <a:cs typeface="+mn-lt"/>
              </a:rPr>
              <a:t>Improved communications of holds to better support students</a:t>
            </a:r>
            <a:endParaRPr lang="en-US" dirty="0"/>
          </a:p>
          <a:p>
            <a:pPr lvl="1"/>
            <a:r>
              <a:rPr lang="en-US" sz="1400" dirty="0">
                <a:ea typeface="+mn-lt"/>
                <a:cs typeface="+mn-lt"/>
              </a:rPr>
              <a:t>Improved student communications so they are easier to understand and actionable</a:t>
            </a:r>
            <a:endParaRPr lang="en-US" dirty="0"/>
          </a:p>
          <a:p>
            <a:r>
              <a:rPr lang="en-US" sz="1400" dirty="0">
                <a:ea typeface="+mn-lt"/>
                <a:cs typeface="+mn-lt"/>
              </a:rPr>
              <a:t>Oversaw the creation of the CRM search committee</a:t>
            </a:r>
            <a:endParaRPr lang="en-US" dirty="0"/>
          </a:p>
          <a:p>
            <a:r>
              <a:rPr lang="en-US" sz="1400" dirty="0">
                <a:ea typeface="+mn-lt"/>
                <a:cs typeface="+mn-lt"/>
              </a:rPr>
              <a:t>Working on standardizing advising practices regardless of college enrolled</a:t>
            </a:r>
            <a:endParaRPr lang="en-US" dirty="0"/>
          </a:p>
          <a:p>
            <a:endParaRPr lang="en-US" sz="1400" b="1">
              <a:cs typeface="Times New Roman"/>
            </a:endParaRPr>
          </a:p>
          <a:p>
            <a:pPr marL="0" indent="0">
              <a:buNone/>
            </a:pPr>
            <a:endParaRPr lang="en-US" sz="1400" dirty="0">
              <a:cs typeface="Arial"/>
            </a:endParaRPr>
          </a:p>
          <a:p>
            <a:pPr lvl="1"/>
            <a:endParaRPr lang="en-US" sz="1400" dirty="0">
              <a:cs typeface="Arial"/>
            </a:endParaRPr>
          </a:p>
          <a:p>
            <a:endParaRPr lang="en-US" sz="1400">
              <a:latin typeface="Arial"/>
              <a:ea typeface="Calibri" panose="020F0502020204030204" pitchFamily="34" charset="0"/>
              <a:cs typeface="Arial"/>
            </a:endParaRPr>
          </a:p>
          <a:p>
            <a:pPr marL="0" indent="0">
              <a:buNone/>
            </a:pPr>
            <a:endParaRPr lang="en-US" sz="1400" b="1">
              <a:latin typeface="Arial"/>
              <a:ea typeface="Calibri" panose="020F0502020204030204" pitchFamily="34" charset="0"/>
              <a:cs typeface="Times New Roman"/>
            </a:endParaRPr>
          </a:p>
        </p:txBody>
      </p:sp>
    </p:spTree>
    <p:extLst>
      <p:ext uri="{BB962C8B-B14F-4D97-AF65-F5344CB8AC3E}">
        <p14:creationId xmlns:p14="http://schemas.microsoft.com/office/powerpoint/2010/main" val="19192964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B28838BE-5EAD-434C-B290-9193BA76332A}" type="slidenum">
              <a:rPr kumimoji="0" lang="en-US" i="0" u="none" strike="noStrike" kern="0" cap="none" spc="0" normalizeH="0" baseline="0" noProof="0" smtClean="0">
                <a:ln>
                  <a:noFill/>
                </a:ln>
                <a:solidFill>
                  <a:schemeClr val="bg1"/>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12</a:t>
            </a:fld>
            <a:endParaRPr kumimoji="0" lang="en-US" i="0" u="none" strike="noStrike" kern="0" cap="none" spc="0" normalizeH="0" baseline="0" noProof="0">
              <a:ln>
                <a:noFill/>
              </a:ln>
              <a:solidFill>
                <a:schemeClr val="bg1"/>
              </a:solidFill>
              <a:effectLst/>
              <a:uLnTx/>
              <a:uFillTx/>
            </a:endParaRPr>
          </a:p>
        </p:txBody>
      </p:sp>
      <p:sp>
        <p:nvSpPr>
          <p:cNvPr id="15" name="Title 1">
            <a:extLst>
              <a:ext uri="{FF2B5EF4-FFF2-40B4-BE49-F238E27FC236}">
                <a16:creationId xmlns:a16="http://schemas.microsoft.com/office/drawing/2014/main" id="{E1A5A54E-232E-439F-8878-A5A2A9CA8F7B}"/>
              </a:ext>
            </a:extLst>
          </p:cNvPr>
          <p:cNvSpPr>
            <a:spLocks noGrp="1"/>
          </p:cNvSpPr>
          <p:nvPr>
            <p:ph type="title"/>
          </p:nvPr>
        </p:nvSpPr>
        <p:spPr>
          <a:xfrm>
            <a:off x="256654" y="279696"/>
            <a:ext cx="8887345" cy="1126487"/>
          </a:xfrm>
        </p:spPr>
        <p:txBody>
          <a:bodyPr>
            <a:normAutofit fontScale="90000"/>
          </a:bodyPr>
          <a:lstStyle/>
          <a:p>
            <a:r>
              <a:rPr lang="en-US" sz="5100"/>
              <a:t>SESS SUMMARY OF WORK</a:t>
            </a:r>
            <a:br>
              <a:rPr lang="en-US" sz="5100"/>
            </a:br>
            <a:r>
              <a:rPr lang="en-US" sz="2900">
                <a:solidFill>
                  <a:srgbClr val="FEBD36"/>
                </a:solidFill>
              </a:rPr>
              <a:t>action TEAM notable achievements</a:t>
            </a:r>
            <a:endParaRPr lang="en-US" err="1">
              <a:solidFill>
                <a:srgbClr val="012D5B"/>
              </a:solidFill>
            </a:endParaRPr>
          </a:p>
        </p:txBody>
      </p:sp>
      <p:sp>
        <p:nvSpPr>
          <p:cNvPr id="10" name="Text Placeholder 3">
            <a:extLst>
              <a:ext uri="{FF2B5EF4-FFF2-40B4-BE49-F238E27FC236}">
                <a16:creationId xmlns:a16="http://schemas.microsoft.com/office/drawing/2014/main" id="{D0A6CD5C-7608-4949-AC12-2D21B3A2D851}"/>
              </a:ext>
            </a:extLst>
          </p:cNvPr>
          <p:cNvSpPr txBox="1">
            <a:spLocks/>
          </p:cNvSpPr>
          <p:nvPr/>
        </p:nvSpPr>
        <p:spPr>
          <a:xfrm>
            <a:off x="253636" y="1852667"/>
            <a:ext cx="8645525" cy="4491192"/>
          </a:xfrm>
          <a:prstGeom prst="rect">
            <a:avLst/>
          </a:prstGeom>
        </p:spPr>
        <p:txBody>
          <a:bodyPr anchor="t"/>
          <a:lstStyle>
            <a:lvl1pPr marL="171450"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1pPr>
            <a:lvl2pPr marL="403225"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2pPr>
            <a:lvl3pPr marL="627063" indent="-171450" algn="l" defTabSz="457200" rtl="0" eaLnBrk="1" latinLnBrk="0" hangingPunct="1">
              <a:spcBef>
                <a:spcPct val="20000"/>
              </a:spcBef>
              <a:buClr>
                <a:schemeClr val="accent1"/>
              </a:buClr>
              <a:buFont typeface="Arial"/>
              <a:buChar char="•"/>
              <a:defRPr sz="1200" kern="1200">
                <a:solidFill>
                  <a:schemeClr val="tx2"/>
                </a:solidFill>
                <a:latin typeface="+mn-lt"/>
                <a:ea typeface="+mn-ea"/>
                <a:cs typeface="+mn-cs"/>
              </a:defRPr>
            </a:lvl3pPr>
            <a:lvl4pPr marL="860425"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4pPr>
            <a:lvl5pPr marL="2057400" indent="-228600" algn="l" defTabSz="457200" rtl="0" eaLnBrk="1" latinLnBrk="0" hangingPunct="1">
              <a:spcBef>
                <a:spcPct val="20000"/>
              </a:spcBef>
              <a:buFont typeface="Arial"/>
              <a:buChar char="»"/>
              <a:defRPr sz="1100" kern="1200">
                <a:solidFill>
                  <a:schemeClr val="bg2">
                    <a:lumMod val="50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1400" b="1" dirty="0">
                <a:latin typeface="Arial"/>
                <a:ea typeface="Calibri" panose="020F0502020204030204" pitchFamily="34" charset="0"/>
                <a:cs typeface="Times New Roman"/>
              </a:rPr>
              <a:t>ACTION TEAM #4</a:t>
            </a:r>
            <a:endParaRPr lang="en-US" dirty="0"/>
          </a:p>
          <a:p>
            <a:r>
              <a:rPr lang="en-US" sz="1400" dirty="0">
                <a:ea typeface="+mn-lt"/>
                <a:cs typeface="+mn-lt"/>
              </a:rPr>
              <a:t>Supported the refinement of the Bear’s First curriculum in Soar and the pilot of delegated support in MCB and NHS.</a:t>
            </a:r>
            <a:endParaRPr lang="en-US" dirty="0">
              <a:ea typeface="+mn-lt"/>
              <a:cs typeface="+mn-lt"/>
            </a:endParaRPr>
          </a:p>
          <a:p>
            <a:r>
              <a:rPr lang="en-US" sz="1400" dirty="0">
                <a:ea typeface="+mn-lt"/>
                <a:cs typeface="+mn-lt"/>
              </a:rPr>
              <a:t>Evaluated and recommended changes to the seeking nursing and seeking business degree pathways to become compliant with Federal Aid guidelines and better support student success in these programs.</a:t>
            </a:r>
            <a:endParaRPr lang="en-US" dirty="0">
              <a:ea typeface="+mn-lt"/>
              <a:cs typeface="+mn-lt"/>
            </a:endParaRPr>
          </a:p>
          <a:p>
            <a:r>
              <a:rPr lang="en-US" sz="1400" dirty="0">
                <a:ea typeface="+mn-lt"/>
                <a:cs typeface="+mn-lt"/>
              </a:rPr>
              <a:t>Evaluated and made recommendations regarding university 101</a:t>
            </a:r>
            <a:endParaRPr lang="en-US" dirty="0"/>
          </a:p>
          <a:p>
            <a:r>
              <a:rPr lang="en-US" sz="1400" dirty="0">
                <a:ea typeface="+mn-lt"/>
                <a:cs typeface="+mn-lt"/>
              </a:rPr>
              <a:t>Provided a teacher’s toolkit to support faculty in their efforts to become more student centered and increase retention</a:t>
            </a:r>
            <a:endParaRPr lang="en-US" dirty="0"/>
          </a:p>
          <a:p>
            <a:pPr lvl="1"/>
            <a:r>
              <a:rPr lang="en-US" sz="1400" dirty="0">
                <a:ea typeface="+mn-lt"/>
                <a:cs typeface="+mn-lt"/>
              </a:rPr>
              <a:t>Leading to a new annual practice of the Provost Office promoting the toolkit at the start of each new academic term. </a:t>
            </a:r>
          </a:p>
          <a:p>
            <a:r>
              <a:rPr lang="en-US" sz="1400" dirty="0">
                <a:ea typeface="+mn-lt"/>
                <a:cs typeface="+mn-lt"/>
              </a:rPr>
              <a:t>Piloted and studied early performance feedback using low-stakes assessments in ENG122</a:t>
            </a:r>
            <a:endParaRPr lang="en-US" dirty="0">
              <a:ea typeface="+mn-lt"/>
              <a:cs typeface="+mn-lt"/>
            </a:endParaRPr>
          </a:p>
          <a:p>
            <a:r>
              <a:rPr lang="en-US" sz="1400" dirty="0">
                <a:ea typeface="+mn-lt"/>
                <a:cs typeface="+mn-lt"/>
              </a:rPr>
              <a:t>Delegated support for Bear’s first and the EPF in ENG122 ended up not being as effective as hoped and will not continue but great work has been achieved attempting new techniques and using lessons learned to become better every year.</a:t>
            </a:r>
            <a:endParaRPr lang="en-US">
              <a:ea typeface="+mn-lt"/>
              <a:cs typeface="+mn-lt"/>
            </a:endParaRPr>
          </a:p>
          <a:p>
            <a:pPr lvl="1"/>
            <a:r>
              <a:rPr lang="en-US" sz="1400" dirty="0">
                <a:ea typeface="+mn-lt"/>
                <a:cs typeface="+mn-lt"/>
              </a:rPr>
              <a:t>Leading to important program enhancements in the Bears First curriculum which will be launched in fall of 2020.</a:t>
            </a:r>
            <a:endParaRPr lang="en-US" sz="1400" dirty="0">
              <a:cs typeface="Arial"/>
            </a:endParaRPr>
          </a:p>
          <a:p>
            <a:pPr lvl="1"/>
            <a:endParaRPr lang="en-US" sz="1400" dirty="0">
              <a:cs typeface="Arial"/>
            </a:endParaRPr>
          </a:p>
          <a:p>
            <a:endParaRPr lang="en-US" sz="1400">
              <a:latin typeface="Arial"/>
              <a:ea typeface="Calibri" panose="020F0502020204030204" pitchFamily="34" charset="0"/>
              <a:cs typeface="Arial"/>
            </a:endParaRPr>
          </a:p>
          <a:p>
            <a:pPr marL="0" indent="0">
              <a:buNone/>
            </a:pPr>
            <a:endParaRPr lang="en-US" sz="1400" b="1">
              <a:latin typeface="Arial"/>
              <a:ea typeface="Calibri" panose="020F0502020204030204" pitchFamily="34" charset="0"/>
              <a:cs typeface="Times New Roman"/>
            </a:endParaRPr>
          </a:p>
        </p:txBody>
      </p:sp>
    </p:spTree>
    <p:extLst>
      <p:ext uri="{BB962C8B-B14F-4D97-AF65-F5344CB8AC3E}">
        <p14:creationId xmlns:p14="http://schemas.microsoft.com/office/powerpoint/2010/main" val="15986355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rmAutofit/>
          </a:bodyPr>
          <a:lstStyle/>
          <a:p>
            <a:r>
              <a:rPr lang="en-US" dirty="0">
                <a:solidFill>
                  <a:schemeClr val="tx2"/>
                </a:solidFill>
              </a:rPr>
              <a:t>OBJECTIVE SUMMARIES</a:t>
            </a:r>
            <a:br>
              <a:rPr lang="en-US" dirty="0">
                <a:solidFill>
                  <a:schemeClr val="tx2"/>
                </a:solidFill>
              </a:rPr>
            </a:br>
            <a:r>
              <a:rPr lang="en-US" sz="3200" dirty="0">
                <a:solidFill>
                  <a:schemeClr val="tx2"/>
                </a:solidFill>
              </a:rPr>
              <a:t>AND OWNER GOING FORWARD</a:t>
            </a:r>
          </a:p>
        </p:txBody>
      </p:sp>
      <p:sp>
        <p:nvSpPr>
          <p:cNvPr id="10" name="Text Placeholder 9"/>
          <p:cNvSpPr>
            <a:spLocks noGrp="1"/>
          </p:cNvSpPr>
          <p:nvPr>
            <p:ph type="body" sz="quarter" idx="11"/>
          </p:nvPr>
        </p:nvSpPr>
        <p:spPr/>
        <p:txBody>
          <a:bodyPr/>
          <a:lstStyle/>
          <a:p>
            <a:r>
              <a:rPr lang="en-US">
                <a:solidFill>
                  <a:schemeClr val="tx2"/>
                </a:solidFill>
              </a:rPr>
              <a:t>2</a:t>
            </a:r>
          </a:p>
        </p:txBody>
      </p:sp>
    </p:spTree>
    <p:extLst>
      <p:ext uri="{BB962C8B-B14F-4D97-AF65-F5344CB8AC3E}">
        <p14:creationId xmlns:p14="http://schemas.microsoft.com/office/powerpoint/2010/main" val="22364437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B28838BE-5EAD-434C-B290-9193BA76332A}" type="slidenum">
              <a:rPr kumimoji="0" lang="en-US" i="0" u="none" strike="noStrike" kern="0" cap="none" spc="0" normalizeH="0" baseline="0" noProof="0" smtClean="0">
                <a:ln>
                  <a:noFill/>
                </a:ln>
                <a:solidFill>
                  <a:schemeClr val="bg1"/>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14</a:t>
            </a:fld>
            <a:endParaRPr kumimoji="0" lang="en-US" i="0" u="none" strike="noStrike" kern="0" cap="none" spc="0" normalizeH="0" baseline="0" noProof="0">
              <a:ln>
                <a:noFill/>
              </a:ln>
              <a:solidFill>
                <a:schemeClr val="bg1"/>
              </a:solidFill>
              <a:effectLst/>
              <a:uLnTx/>
              <a:uFillTx/>
            </a:endParaRPr>
          </a:p>
        </p:txBody>
      </p:sp>
      <p:sp>
        <p:nvSpPr>
          <p:cNvPr id="15" name="Title 1">
            <a:extLst>
              <a:ext uri="{FF2B5EF4-FFF2-40B4-BE49-F238E27FC236}">
                <a16:creationId xmlns:a16="http://schemas.microsoft.com/office/drawing/2014/main" id="{E1A5A54E-232E-439F-8878-A5A2A9CA8F7B}"/>
              </a:ext>
            </a:extLst>
          </p:cNvPr>
          <p:cNvSpPr>
            <a:spLocks noGrp="1"/>
          </p:cNvSpPr>
          <p:nvPr>
            <p:ph type="title"/>
          </p:nvPr>
        </p:nvSpPr>
        <p:spPr>
          <a:xfrm>
            <a:off x="256654" y="129405"/>
            <a:ext cx="8887345" cy="1126487"/>
          </a:xfrm>
        </p:spPr>
        <p:txBody>
          <a:bodyPr>
            <a:normAutofit/>
          </a:bodyPr>
          <a:lstStyle/>
          <a:p>
            <a:r>
              <a:rPr lang="en-US" sz="4400">
                <a:solidFill>
                  <a:srgbClr val="012D5B"/>
                </a:solidFill>
              </a:rPr>
              <a:t>OBJECTIVE SUMMARY</a:t>
            </a:r>
            <a:br>
              <a:rPr lang="en-US" sz="5100"/>
            </a:br>
            <a:r>
              <a:rPr lang="en-US" sz="2400">
                <a:solidFill>
                  <a:srgbClr val="FEBD36"/>
                </a:solidFill>
              </a:rPr>
              <a:t>priority 1: FTFT Admissions &amp; Enrollment – initiatives</a:t>
            </a:r>
          </a:p>
        </p:txBody>
      </p:sp>
      <p:sp>
        <p:nvSpPr>
          <p:cNvPr id="10" name="Text Placeholder 3">
            <a:extLst>
              <a:ext uri="{FF2B5EF4-FFF2-40B4-BE49-F238E27FC236}">
                <a16:creationId xmlns:a16="http://schemas.microsoft.com/office/drawing/2014/main" id="{D0A6CD5C-7608-4949-AC12-2D21B3A2D851}"/>
              </a:ext>
            </a:extLst>
          </p:cNvPr>
          <p:cNvSpPr txBox="1">
            <a:spLocks/>
          </p:cNvSpPr>
          <p:nvPr/>
        </p:nvSpPr>
        <p:spPr>
          <a:xfrm>
            <a:off x="257284" y="1068472"/>
            <a:ext cx="8645525" cy="824966"/>
          </a:xfrm>
          <a:prstGeom prst="rect">
            <a:avLst/>
          </a:prstGeom>
        </p:spPr>
        <p:txBody>
          <a:bodyPr anchor="t"/>
          <a:lstStyle>
            <a:lvl1pPr marL="171450"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1pPr>
            <a:lvl2pPr marL="403225"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2pPr>
            <a:lvl3pPr marL="627063" indent="-171450" algn="l" defTabSz="457200" rtl="0" eaLnBrk="1" latinLnBrk="0" hangingPunct="1">
              <a:spcBef>
                <a:spcPct val="20000"/>
              </a:spcBef>
              <a:buClr>
                <a:schemeClr val="accent1"/>
              </a:buClr>
              <a:buFont typeface="Arial"/>
              <a:buChar char="•"/>
              <a:defRPr sz="1200" kern="1200">
                <a:solidFill>
                  <a:schemeClr val="tx2"/>
                </a:solidFill>
                <a:latin typeface="+mn-lt"/>
                <a:ea typeface="+mn-ea"/>
                <a:cs typeface="+mn-cs"/>
              </a:defRPr>
            </a:lvl3pPr>
            <a:lvl4pPr marL="860425"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4pPr>
            <a:lvl5pPr marL="2057400" indent="-228600" algn="l" defTabSz="457200" rtl="0" eaLnBrk="1" latinLnBrk="0" hangingPunct="1">
              <a:spcBef>
                <a:spcPct val="20000"/>
              </a:spcBef>
              <a:buFont typeface="Arial"/>
              <a:buChar char="»"/>
              <a:defRPr sz="1100" kern="1200">
                <a:solidFill>
                  <a:schemeClr val="bg2">
                    <a:lumMod val="50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indent="0" fontAlgn="b">
              <a:lnSpc>
                <a:spcPct val="107000"/>
              </a:lnSpc>
              <a:spcBef>
                <a:spcPts val="0"/>
              </a:spcBef>
              <a:spcAft>
                <a:spcPts val="0"/>
              </a:spcAft>
              <a:buNone/>
            </a:pPr>
            <a:r>
              <a:rPr lang="en-US" sz="1300" b="1">
                <a:latin typeface="Arial"/>
                <a:ea typeface="Times New Roman" panose="02020603050405020304" pitchFamily="18" charset="0"/>
                <a:cs typeface="Times New Roman"/>
              </a:rPr>
              <a:t>Initiative 1: </a:t>
            </a:r>
            <a:r>
              <a:rPr lang="en-US" sz="1300">
                <a:latin typeface="Arial"/>
                <a:ea typeface="Times New Roman" panose="02020603050405020304" pitchFamily="18" charset="0"/>
                <a:cs typeface="Times New Roman"/>
              </a:rPr>
              <a:t>Establish a formalized partnership between Admissions, Colleges, and campus-wide units that enhances the recruitment and yield of prospective students.</a:t>
            </a:r>
            <a:endParaRPr lang="en-US" sz="1300">
              <a:latin typeface="Arial"/>
              <a:ea typeface="Calibri" panose="020F0502020204030204" pitchFamily="34" charset="0"/>
              <a:cs typeface="Times New Roman"/>
            </a:endParaRPr>
          </a:p>
        </p:txBody>
      </p:sp>
      <p:graphicFrame>
        <p:nvGraphicFramePr>
          <p:cNvPr id="2" name="Table 1">
            <a:extLst>
              <a:ext uri="{FF2B5EF4-FFF2-40B4-BE49-F238E27FC236}">
                <a16:creationId xmlns:a16="http://schemas.microsoft.com/office/drawing/2014/main" id="{453EB854-3637-418F-BAD7-CD52F8A1401C}"/>
              </a:ext>
            </a:extLst>
          </p:cNvPr>
          <p:cNvGraphicFramePr>
            <a:graphicFrameLocks noGrp="1"/>
          </p:cNvGraphicFramePr>
          <p:nvPr>
            <p:extLst>
              <p:ext uri="{D42A27DB-BD31-4B8C-83A1-F6EECF244321}">
                <p14:modId xmlns:p14="http://schemas.microsoft.com/office/powerpoint/2010/main" val="3520746431"/>
              </p:ext>
            </p:extLst>
          </p:nvPr>
        </p:nvGraphicFramePr>
        <p:xfrm>
          <a:off x="342174" y="1553110"/>
          <a:ext cx="8690179" cy="5068643"/>
        </p:xfrm>
        <a:graphic>
          <a:graphicData uri="http://schemas.openxmlformats.org/drawingml/2006/table">
            <a:tbl>
              <a:tblPr>
                <a:tableStyleId>{5C22544A-7EE6-4342-B048-85BDC9FD1C3A}</a:tableStyleId>
              </a:tblPr>
              <a:tblGrid>
                <a:gridCol w="404195">
                  <a:extLst>
                    <a:ext uri="{9D8B030D-6E8A-4147-A177-3AD203B41FA5}">
                      <a16:colId xmlns:a16="http://schemas.microsoft.com/office/drawing/2014/main" val="2647422373"/>
                    </a:ext>
                  </a:extLst>
                </a:gridCol>
                <a:gridCol w="3177694">
                  <a:extLst>
                    <a:ext uri="{9D8B030D-6E8A-4147-A177-3AD203B41FA5}">
                      <a16:colId xmlns:a16="http://schemas.microsoft.com/office/drawing/2014/main" val="1115963230"/>
                    </a:ext>
                  </a:extLst>
                </a:gridCol>
                <a:gridCol w="3199916">
                  <a:extLst>
                    <a:ext uri="{9D8B030D-6E8A-4147-A177-3AD203B41FA5}">
                      <a16:colId xmlns:a16="http://schemas.microsoft.com/office/drawing/2014/main" val="3266762898"/>
                    </a:ext>
                  </a:extLst>
                </a:gridCol>
                <a:gridCol w="828033">
                  <a:extLst>
                    <a:ext uri="{9D8B030D-6E8A-4147-A177-3AD203B41FA5}">
                      <a16:colId xmlns:a16="http://schemas.microsoft.com/office/drawing/2014/main" val="4103340023"/>
                    </a:ext>
                  </a:extLst>
                </a:gridCol>
                <a:gridCol w="1080341">
                  <a:extLst>
                    <a:ext uri="{9D8B030D-6E8A-4147-A177-3AD203B41FA5}">
                      <a16:colId xmlns:a16="http://schemas.microsoft.com/office/drawing/2014/main" val="51127542"/>
                    </a:ext>
                  </a:extLst>
                </a:gridCol>
              </a:tblGrid>
              <a:tr h="248729">
                <a:tc>
                  <a:txBody>
                    <a:bodyPr/>
                    <a:lstStyle/>
                    <a:p>
                      <a:pPr algn="l" fontAlgn="b"/>
                      <a:endParaRPr lang="en-US" sz="1000" b="1" i="0" u="none" strike="noStrike">
                        <a:solidFill>
                          <a:schemeClr val="bg1"/>
                        </a:solidFill>
                        <a:effectLst/>
                        <a:latin typeface="Arial" panose="020B0604020202020204" pitchFamily="34"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algn="l" fontAlgn="b"/>
                      <a:r>
                        <a:rPr lang="en-US" sz="1000" b="1" u="none" strike="noStrike">
                          <a:solidFill>
                            <a:schemeClr val="bg1"/>
                          </a:solidFill>
                          <a:effectLst/>
                        </a:rPr>
                        <a:t>Objective</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algn="l" fontAlgn="b"/>
                      <a:r>
                        <a:rPr lang="en-US" sz="1000" b="1" i="0" u="none" strike="noStrike">
                          <a:solidFill>
                            <a:schemeClr val="bg1"/>
                          </a:solidFill>
                          <a:effectLst/>
                          <a:latin typeface="Arial"/>
                        </a:rPr>
                        <a:t>Outcome</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algn="l" fontAlgn="b"/>
                      <a:r>
                        <a:rPr lang="en-US" sz="1000" b="1" i="0" u="none" strike="noStrike">
                          <a:solidFill>
                            <a:schemeClr val="bg1"/>
                          </a:solidFill>
                          <a:effectLst/>
                          <a:latin typeface="Arial"/>
                        </a:rPr>
                        <a:t>Owner</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algn="l" fontAlgn="b"/>
                      <a:r>
                        <a:rPr lang="en-US" sz="1000" b="1" i="0" u="none" strike="noStrike">
                          <a:solidFill>
                            <a:schemeClr val="bg1"/>
                          </a:solidFill>
                          <a:effectLst/>
                          <a:latin typeface="Arial"/>
                        </a:rPr>
                        <a:t>Document Link</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extLst>
                  <a:ext uri="{0D108BD9-81ED-4DB2-BD59-A6C34878D82A}">
                    <a16:rowId xmlns:a16="http://schemas.microsoft.com/office/drawing/2014/main" val="3577780390"/>
                  </a:ext>
                </a:extLst>
              </a:tr>
              <a:tr h="447713">
                <a:tc>
                  <a:txBody>
                    <a:bodyPr/>
                    <a:lstStyle/>
                    <a:p>
                      <a:pPr marL="0" marR="0" algn="ctr" fontAlgn="b">
                        <a:lnSpc>
                          <a:spcPct val="107000"/>
                        </a:lnSpc>
                        <a:spcBef>
                          <a:spcPts val="0"/>
                        </a:spcBef>
                        <a:spcAft>
                          <a:spcPts val="0"/>
                        </a:spcAft>
                      </a:pPr>
                      <a:r>
                        <a:rPr lang="en-US" sz="1000" i="1">
                          <a:solidFill>
                            <a:schemeClr val="tx2"/>
                          </a:solidFill>
                          <a:effectLst/>
                          <a:latin typeface="Arial"/>
                          <a:ea typeface="Times New Roman" panose="02020603050405020304" pitchFamily="18" charset="0"/>
                          <a:cs typeface="Times New Roman"/>
                        </a:rPr>
                        <a:t>1.1</a:t>
                      </a:r>
                      <a:endParaRPr lang="en-US" sz="1000" i="1">
                        <a:solidFill>
                          <a:schemeClr val="tx2"/>
                        </a:solidFill>
                        <a:effectLst/>
                        <a:latin typeface="Arial"/>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fontAlgn="b">
                        <a:lnSpc>
                          <a:spcPct val="107000"/>
                        </a:lnSpc>
                        <a:spcBef>
                          <a:spcPts val="0"/>
                        </a:spcBef>
                        <a:spcAft>
                          <a:spcPts val="0"/>
                        </a:spcAft>
                      </a:pPr>
                      <a:r>
                        <a:rPr lang="en-US" sz="1000">
                          <a:solidFill>
                            <a:schemeClr val="tx2"/>
                          </a:solidFill>
                          <a:effectLst/>
                          <a:latin typeface="Arial"/>
                          <a:ea typeface="Times New Roman" panose="02020603050405020304" pitchFamily="18" charset="0"/>
                          <a:cs typeface="Times New Roman"/>
                        </a:rPr>
                        <a:t>Designate Admission Rep(s) for each College; define roles and develop incentives for faculty service engagement.</a:t>
                      </a:r>
                      <a:endParaRPr lang="en-US" sz="1000">
                        <a:solidFill>
                          <a:schemeClr val="tx2"/>
                        </a:solidFill>
                        <a:effectLst/>
                        <a:latin typeface="Arial"/>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fontAlgn="b">
                        <a:lnSpc>
                          <a:spcPct val="107000"/>
                        </a:lnSpc>
                        <a:spcBef>
                          <a:spcPts val="0"/>
                        </a:spcBef>
                        <a:spcAft>
                          <a:spcPts val="0"/>
                        </a:spcAft>
                      </a:pPr>
                      <a:r>
                        <a:rPr lang="en-US" sz="1000">
                          <a:solidFill>
                            <a:schemeClr val="tx2"/>
                          </a:solidFill>
                          <a:effectLst/>
                          <a:latin typeface="Calibri"/>
                          <a:ea typeface="Calibri" panose="020F0502020204030204" pitchFamily="34" charset="0"/>
                          <a:cs typeface="Times New Roman"/>
                        </a:rPr>
                        <a:t>Representatives have been assigned for each college.  </a:t>
                      </a:r>
                      <a:endParaRPr lang="en-US" sz="1000">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fontAlgn="b">
                        <a:lnSpc>
                          <a:spcPct val="107000"/>
                        </a:lnSpc>
                        <a:spcBef>
                          <a:spcPts val="0"/>
                        </a:spcBef>
                        <a:spcAft>
                          <a:spcPts val="0"/>
                        </a:spcAft>
                      </a:pPr>
                      <a:r>
                        <a:rPr lang="en-US" sz="1000">
                          <a:solidFill>
                            <a:schemeClr val="tx2"/>
                          </a:solidFill>
                          <a:effectLst/>
                          <a:latin typeface="Arial"/>
                          <a:ea typeface="Times New Roman" panose="02020603050405020304" pitchFamily="18" charset="0"/>
                          <a:cs typeface="Times New Roman"/>
                        </a:rPr>
                        <a:t>Admissions</a:t>
                      </a:r>
                      <a:endParaRPr lang="en-US" sz="1000">
                        <a:solidFill>
                          <a:schemeClr val="tx2"/>
                        </a:solidFill>
                        <a:effectLst/>
                        <a:latin typeface="Arial"/>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fontAlgn="b">
                        <a:lnSpc>
                          <a:spcPct val="107000"/>
                        </a:lnSpc>
                        <a:spcBef>
                          <a:spcPts val="0"/>
                        </a:spcBef>
                        <a:spcAft>
                          <a:spcPts val="0"/>
                        </a:spcAft>
                      </a:pPr>
                      <a:r>
                        <a:rPr lang="en-US" sz="1000">
                          <a:solidFill>
                            <a:schemeClr val="tx2"/>
                          </a:solidFill>
                          <a:effectLst/>
                          <a:latin typeface="Calibri"/>
                          <a:ea typeface="Calibri" panose="020F0502020204030204" pitchFamily="34" charset="0"/>
                          <a:cs typeface="Times New Roman"/>
                          <a:hlinkClick r:id="rId3"/>
                        </a:rPr>
                        <a:t>Admissions Rep Roles (approved Aug 2019)</a:t>
                      </a:r>
                      <a:endParaRPr lang="en-US" sz="1000">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565076370"/>
                  </a:ext>
                </a:extLst>
              </a:tr>
              <a:tr h="994918">
                <a:tc>
                  <a:txBody>
                    <a:bodyPr/>
                    <a:lstStyle/>
                    <a:p>
                      <a:pPr marL="0" marR="0" algn="ctr" fontAlgn="b">
                        <a:lnSpc>
                          <a:spcPct val="107000"/>
                        </a:lnSpc>
                        <a:spcBef>
                          <a:spcPts val="0"/>
                        </a:spcBef>
                        <a:spcAft>
                          <a:spcPts val="0"/>
                        </a:spcAft>
                      </a:pPr>
                      <a:r>
                        <a:rPr lang="en-US" sz="1000" i="1">
                          <a:solidFill>
                            <a:schemeClr val="tx2"/>
                          </a:solidFill>
                          <a:effectLst/>
                          <a:latin typeface="Arial"/>
                          <a:ea typeface="Times New Roman" panose="02020603050405020304" pitchFamily="18" charset="0"/>
                          <a:cs typeface="Times New Roman"/>
                        </a:rPr>
                        <a:t>1.2</a:t>
                      </a:r>
                      <a:endParaRPr lang="en-US" sz="1000" i="1">
                        <a:solidFill>
                          <a:schemeClr val="tx2"/>
                        </a:solidFill>
                        <a:effectLst/>
                        <a:latin typeface="Arial"/>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000">
                          <a:solidFill>
                            <a:schemeClr val="tx2"/>
                          </a:solidFill>
                          <a:effectLst/>
                          <a:latin typeface="Arial"/>
                          <a:ea typeface="Times New Roman" panose="02020603050405020304" pitchFamily="18" charset="0"/>
                          <a:cs typeface="Times New Roman"/>
                        </a:rPr>
                        <a:t>Increase involvement and </a:t>
                      </a:r>
                      <a:r>
                        <a:rPr lang="en-US" sz="1000" b="1">
                          <a:solidFill>
                            <a:schemeClr val="tx2"/>
                          </a:solidFill>
                          <a:effectLst/>
                          <a:latin typeface="Arial"/>
                          <a:ea typeface="Times New Roman" panose="02020603050405020304" pitchFamily="18" charset="0"/>
                          <a:cs typeface="Times New Roman"/>
                        </a:rPr>
                        <a:t>coordination of</a:t>
                      </a:r>
                      <a:r>
                        <a:rPr lang="en-US" sz="1000">
                          <a:solidFill>
                            <a:schemeClr val="tx2"/>
                          </a:solidFill>
                          <a:effectLst/>
                          <a:latin typeface="Arial"/>
                          <a:ea typeface="Times New Roman" panose="02020603050405020304" pitchFamily="18" charset="0"/>
                          <a:cs typeface="Times New Roman"/>
                        </a:rPr>
                        <a:t> </a:t>
                      </a:r>
                      <a:r>
                        <a:rPr lang="en-US" sz="1000" b="1">
                          <a:solidFill>
                            <a:schemeClr val="tx2"/>
                          </a:solidFill>
                          <a:effectLst/>
                          <a:latin typeface="Arial"/>
                          <a:ea typeface="Times New Roman" panose="02020603050405020304" pitchFamily="18" charset="0"/>
                          <a:cs typeface="Times New Roman"/>
                        </a:rPr>
                        <a:t>current undergrad students, faculty, and staff in recruitment &amp; yield events </a:t>
                      </a:r>
                      <a:r>
                        <a:rPr lang="en-US" sz="1000">
                          <a:solidFill>
                            <a:schemeClr val="tx2"/>
                          </a:solidFill>
                          <a:effectLst/>
                          <a:latin typeface="Arial"/>
                          <a:ea typeface="Times New Roman" panose="02020603050405020304" pitchFamily="18" charset="0"/>
                          <a:cs typeface="Times New Roman"/>
                        </a:rPr>
                        <a:t>(ex. Expand Ambassador program to off-campus events, provide point of contact in each academic unit to coordinate with admissions).</a:t>
                      </a:r>
                      <a:endParaRPr lang="en-US" sz="1000">
                        <a:solidFill>
                          <a:schemeClr val="tx2"/>
                        </a:solidFill>
                        <a:effectLst/>
                        <a:latin typeface="Arial"/>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000">
                          <a:solidFill>
                            <a:schemeClr val="tx2"/>
                          </a:solidFill>
                          <a:effectLst/>
                          <a:latin typeface="Calibri"/>
                          <a:ea typeface="Calibri" panose="020F0502020204030204" pitchFamily="34" charset="0"/>
                          <a:cs typeface="Times New Roman"/>
                        </a:rPr>
                        <a:t>Central reorganization of recruitment and orientation events into the New Student Experience team, working in partnership with College Admissions reps, provides the structure to expand faculty, staff &amp; student involvement. </a:t>
                      </a:r>
                      <a:endParaRPr lang="en-US" sz="1000">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000">
                          <a:solidFill>
                            <a:schemeClr val="tx2"/>
                          </a:solidFill>
                          <a:effectLst/>
                          <a:latin typeface="Arial"/>
                          <a:ea typeface="Times New Roman" panose="02020603050405020304" pitchFamily="18" charset="0"/>
                          <a:cs typeface="Times New Roman"/>
                        </a:rPr>
                        <a:t>Admissions, Colleges, Current Students</a:t>
                      </a:r>
                      <a:endParaRPr lang="en-US" sz="1000">
                        <a:solidFill>
                          <a:schemeClr val="tx2"/>
                        </a:solidFill>
                        <a:effectLst/>
                        <a:latin typeface="Arial"/>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000">
                          <a:solidFill>
                            <a:schemeClr val="tx2"/>
                          </a:solidFill>
                          <a:effectLst/>
                          <a:latin typeface="Calibri"/>
                          <a:ea typeface="Calibri" panose="020F0502020204030204" pitchFamily="34" charset="0"/>
                          <a:cs typeface="Times New Roman"/>
                          <a:hlinkClick r:id="rId4">
                            <a:extLst>
                              <a:ext uri="{A12FA001-AC4F-418D-AE19-62706E023703}">
                                <ahyp:hlinkClr xmlns:ahyp="http://schemas.microsoft.com/office/drawing/2018/hyperlinkcolor" val="tx"/>
                              </a:ext>
                            </a:extLst>
                          </a:hlinkClick>
                        </a:rPr>
                        <a:t>Proposed approach to </a:t>
                      </a:r>
                      <a:r>
                        <a:rPr lang="en-US" sz="1000">
                          <a:solidFill>
                            <a:schemeClr val="tx2"/>
                          </a:solidFill>
                          <a:effectLst/>
                          <a:latin typeface="Calibri"/>
                          <a:ea typeface="Calibri" panose="020F0502020204030204" pitchFamily="34" charset="0"/>
                          <a:cs typeface="Times New Roman"/>
                          <a:hlinkClick r:id="rId4"/>
                        </a:rPr>
                        <a:t>events</a:t>
                      </a:r>
                      <a:r>
                        <a:rPr lang="en-US" sz="1000">
                          <a:solidFill>
                            <a:schemeClr val="tx2"/>
                          </a:solidFill>
                          <a:effectLst/>
                          <a:latin typeface="Calibri"/>
                          <a:cs typeface="Times New Roman"/>
                        </a:rPr>
                        <a:t> </a:t>
                      </a:r>
                    </a:p>
                    <a:p>
                      <a:pPr marL="0" marR="0" lvl="0" algn="l">
                        <a:lnSpc>
                          <a:spcPct val="107000"/>
                        </a:lnSpc>
                        <a:spcBef>
                          <a:spcPts val="0"/>
                        </a:spcBef>
                        <a:spcAft>
                          <a:spcPts val="0"/>
                        </a:spcAft>
                        <a:buNone/>
                      </a:pPr>
                      <a:r>
                        <a:rPr lang="en-US" sz="1000">
                          <a:solidFill>
                            <a:schemeClr val="tx2"/>
                          </a:solidFill>
                          <a:effectLst/>
                          <a:latin typeface="Calibri"/>
                          <a:ea typeface="Calibri" panose="020F0502020204030204" pitchFamily="34" charset="0"/>
                          <a:cs typeface="Times New Roman"/>
                          <a:hlinkClick r:id="rId5"/>
                        </a:rPr>
                        <a:t>Support for non-recruitment events</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73162169"/>
                  </a:ext>
                </a:extLst>
              </a:tr>
              <a:tr h="616848">
                <a:tc>
                  <a:txBody>
                    <a:bodyPr/>
                    <a:lstStyle/>
                    <a:p>
                      <a:pPr marL="0" marR="0" lvl="0" algn="ctr">
                        <a:lnSpc>
                          <a:spcPct val="107000"/>
                        </a:lnSpc>
                        <a:spcBef>
                          <a:spcPts val="0"/>
                        </a:spcBef>
                        <a:spcAft>
                          <a:spcPts val="0"/>
                        </a:spcAft>
                        <a:buNone/>
                      </a:pPr>
                      <a:r>
                        <a:rPr lang="en-US" sz="1000" i="1">
                          <a:solidFill>
                            <a:schemeClr val="tx2"/>
                          </a:solidFill>
                          <a:effectLst/>
                          <a:latin typeface="Arial"/>
                          <a:ea typeface="Calibri" panose="020F0502020204030204" pitchFamily="34" charset="0"/>
                          <a:cs typeface="Times New Roman"/>
                        </a:rPr>
                        <a:t>1.3</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a:lnSpc>
                          <a:spcPct val="107000"/>
                        </a:lnSpc>
                        <a:spcBef>
                          <a:spcPts val="0"/>
                        </a:spcBef>
                        <a:spcAft>
                          <a:spcPts val="0"/>
                        </a:spcAft>
                        <a:buNone/>
                      </a:pPr>
                      <a:r>
                        <a:rPr lang="en-US" sz="1000">
                          <a:solidFill>
                            <a:schemeClr val="tx2"/>
                          </a:solidFill>
                          <a:effectLst/>
                          <a:latin typeface="Arial"/>
                          <a:ea typeface="Calibri" panose="020F0502020204030204" pitchFamily="34" charset="0"/>
                          <a:cs typeface="Times New Roman"/>
                        </a:rPr>
                        <a:t>Communicate career pathways and outcomes for academic programs in marketing and communications materials.</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rowSpan="3">
                  <a:txBody>
                    <a:bodyPr/>
                    <a:lstStyle/>
                    <a:p>
                      <a:pPr marL="0" marR="0" lvl="0">
                        <a:lnSpc>
                          <a:spcPct val="107000"/>
                        </a:lnSpc>
                        <a:spcBef>
                          <a:spcPts val="0"/>
                        </a:spcBef>
                        <a:spcAft>
                          <a:spcPts val="0"/>
                        </a:spcAft>
                        <a:buNone/>
                      </a:pPr>
                      <a:r>
                        <a:rPr lang="en-US" sz="1000" kern="1200">
                          <a:solidFill>
                            <a:schemeClr val="tx2"/>
                          </a:solidFill>
                          <a:effectLst/>
                          <a:latin typeface="Arial"/>
                          <a:ea typeface="+mn-ea"/>
                          <a:cs typeface="Times New Roman"/>
                        </a:rPr>
                        <a:t>1.3,1.4, and 1.5 are addressed by an integrated advancement team working with communication specialists in the ASCs and the program directors, deans, and alumni to understand our data and communicating it. The structural changes that have been implemented create a holistic, non-siloed approach that will allow UNC to understand and communicate our career outcomes like never before. </a:t>
                      </a:r>
                      <a:br>
                        <a:rPr lang="en-US"/>
                      </a:br>
                      <a:br>
                        <a:rPr lang="en-US"/>
                      </a:br>
                      <a:r>
                        <a:rPr lang="en-US" sz="1000" kern="1200">
                          <a:solidFill>
                            <a:schemeClr val="tx2"/>
                          </a:solidFill>
                          <a:effectLst/>
                          <a:latin typeface="Arial"/>
                          <a:ea typeface="+mn-ea"/>
                          <a:cs typeface="Times New Roman"/>
                        </a:rPr>
                        <a:t>1.3 Advancement produced alumni employment dashboards for use in marketing and communication of career pathways and outcomes </a:t>
                      </a:r>
                    </a:p>
                    <a:p>
                      <a:pPr marL="0" marR="0" lvl="0">
                        <a:lnSpc>
                          <a:spcPct val="107000"/>
                        </a:lnSpc>
                        <a:spcBef>
                          <a:spcPts val="0"/>
                        </a:spcBef>
                        <a:spcAft>
                          <a:spcPts val="0"/>
                        </a:spcAft>
                        <a:buNone/>
                      </a:pPr>
                      <a:endParaRPr lang="en-US" sz="1000" kern="1200">
                        <a:solidFill>
                          <a:schemeClr val="tx2"/>
                        </a:solidFill>
                        <a:effectLst/>
                        <a:latin typeface="Arial"/>
                        <a:ea typeface="+mn-ea"/>
                        <a:cs typeface="Times New Roman"/>
                      </a:endParaRPr>
                    </a:p>
                    <a:p>
                      <a:pPr marL="0" marR="0" lvl="0">
                        <a:lnSpc>
                          <a:spcPct val="107000"/>
                        </a:lnSpc>
                        <a:spcBef>
                          <a:spcPts val="0"/>
                        </a:spcBef>
                        <a:spcAft>
                          <a:spcPts val="0"/>
                        </a:spcAft>
                        <a:buNone/>
                      </a:pPr>
                      <a:r>
                        <a:rPr lang="en-US" sz="1000" kern="1200">
                          <a:solidFill>
                            <a:schemeClr val="tx2"/>
                          </a:solidFill>
                          <a:effectLst/>
                          <a:latin typeface="Arial"/>
                          <a:ea typeface="+mn-ea"/>
                          <a:cs typeface="Times New Roman"/>
                        </a:rPr>
                        <a:t>1.5 Conducted initial inventory with self-identified information Summer 2019. Next Steps: Use college admissions reps to facilitate annual updates. </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a:lnSpc>
                          <a:spcPct val="107000"/>
                        </a:lnSpc>
                        <a:spcBef>
                          <a:spcPts val="0"/>
                        </a:spcBef>
                        <a:spcAft>
                          <a:spcPts val="0"/>
                        </a:spcAft>
                        <a:buNone/>
                      </a:pPr>
                      <a:r>
                        <a:rPr lang="en-US" sz="1000">
                          <a:solidFill>
                            <a:schemeClr val="tx2"/>
                          </a:solidFill>
                          <a:effectLst/>
                          <a:latin typeface="Calibri"/>
                          <a:ea typeface="Calibri" panose="020F0502020204030204" pitchFamily="34" charset="0"/>
                          <a:cs typeface="Times New Roman"/>
                        </a:rPr>
                        <a:t>Marketing</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a:lnSpc>
                          <a:spcPct val="107000"/>
                        </a:lnSpc>
                        <a:spcBef>
                          <a:spcPts val="0"/>
                        </a:spcBef>
                        <a:spcAft>
                          <a:spcPts val="0"/>
                        </a:spcAft>
                        <a:buNone/>
                      </a:pPr>
                      <a:r>
                        <a:rPr lang="en-US" sz="1000">
                          <a:solidFill>
                            <a:schemeClr val="tx2"/>
                          </a:solidFill>
                          <a:effectLst/>
                          <a:latin typeface="Calibri"/>
                          <a:ea typeface="Calibri" panose="020F0502020204030204" pitchFamily="34" charset="0"/>
                          <a:cs typeface="Times New Roman"/>
                          <a:hlinkClick r:id="rId6"/>
                        </a:rPr>
                        <a:t>Alumni Employment Outcome Dashboard</a:t>
                      </a:r>
                      <a:endParaRPr lang="en-US" sz="1000">
                        <a:solidFill>
                          <a:schemeClr val="tx2"/>
                        </a:solidFill>
                        <a:effectLst/>
                        <a:latin typeface="Calibri"/>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920043837"/>
                  </a:ext>
                </a:extLst>
              </a:tr>
              <a:tr h="885477">
                <a:tc>
                  <a:txBody>
                    <a:bodyPr/>
                    <a:lstStyle/>
                    <a:p>
                      <a:pPr marL="0" marR="0" lvl="0" algn="ctr">
                        <a:lnSpc>
                          <a:spcPct val="107000"/>
                        </a:lnSpc>
                        <a:spcBef>
                          <a:spcPts val="0"/>
                        </a:spcBef>
                        <a:spcAft>
                          <a:spcPts val="0"/>
                        </a:spcAft>
                        <a:buNone/>
                      </a:pPr>
                      <a:r>
                        <a:rPr lang="en-US" sz="1000" i="1">
                          <a:solidFill>
                            <a:schemeClr val="tx2"/>
                          </a:solidFill>
                          <a:effectLst/>
                          <a:latin typeface="Arial"/>
                          <a:ea typeface="Calibri" panose="020F0502020204030204" pitchFamily="34" charset="0"/>
                          <a:cs typeface="Times New Roman"/>
                        </a:rPr>
                        <a:t>1.4</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a:lnSpc>
                          <a:spcPct val="107000"/>
                        </a:lnSpc>
                        <a:spcBef>
                          <a:spcPts val="0"/>
                        </a:spcBef>
                        <a:spcAft>
                          <a:spcPts val="0"/>
                        </a:spcAft>
                        <a:buNone/>
                      </a:pPr>
                      <a:r>
                        <a:rPr lang="en-US" sz="1000">
                          <a:solidFill>
                            <a:schemeClr val="tx2"/>
                          </a:solidFill>
                          <a:effectLst/>
                          <a:latin typeface="Arial"/>
                          <a:ea typeface="Calibri" panose="020F0502020204030204" pitchFamily="34" charset="0"/>
                          <a:cs typeface="Times New Roman"/>
                        </a:rPr>
                        <a:t>Expand partnerships with Career Services and Development &amp; Alumni Relations to </a:t>
                      </a:r>
                      <a:r>
                        <a:rPr lang="en-US" sz="1000" b="1">
                          <a:solidFill>
                            <a:schemeClr val="tx2"/>
                          </a:solidFill>
                          <a:effectLst/>
                          <a:latin typeface="Arial"/>
                          <a:ea typeface="Calibri" panose="020F0502020204030204" pitchFamily="34" charset="0"/>
                          <a:cs typeface="Times New Roman"/>
                        </a:rPr>
                        <a:t>incorporate alumni in recruitment and yield events</a:t>
                      </a:r>
                      <a:r>
                        <a:rPr lang="en-US" sz="1000">
                          <a:solidFill>
                            <a:schemeClr val="tx2"/>
                          </a:solidFill>
                          <a:effectLst/>
                          <a:latin typeface="Arial"/>
                          <a:ea typeface="Calibri" panose="020F0502020204030204" pitchFamily="34" charset="0"/>
                          <a:cs typeface="Times New Roman"/>
                        </a:rPr>
                        <a:t> and communications.</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vMerge="1">
                  <a:txBody>
                    <a:bodyPr/>
                    <a:lstStyle/>
                    <a:p>
                      <a:endParaRPr lang="en-US"/>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l" rtl="0">
                        <a:lnSpc>
                          <a:spcPct val="107000"/>
                        </a:lnSpc>
                        <a:spcBef>
                          <a:spcPts val="0"/>
                        </a:spcBef>
                        <a:spcAft>
                          <a:spcPts val="0"/>
                        </a:spcAft>
                        <a:buFontTx/>
                        <a:buNone/>
                      </a:pPr>
                      <a:r>
                        <a:rPr lang="en-US" sz="1000" b="1">
                          <a:solidFill>
                            <a:schemeClr val="tx2"/>
                          </a:solidFill>
                          <a:effectLst/>
                          <a:latin typeface="Calibri"/>
                          <a:ea typeface="+mn-ea"/>
                          <a:cs typeface="Times New Roman"/>
                        </a:rPr>
                        <a:t>Admissions</a:t>
                      </a:r>
                      <a:endParaRPr lang="en-US"/>
                    </a:p>
                    <a:p>
                      <a:pPr marL="0" marR="0" lvl="0" indent="0" algn="l" rtl="0">
                        <a:lnSpc>
                          <a:spcPct val="107000"/>
                        </a:lnSpc>
                        <a:spcBef>
                          <a:spcPts val="0"/>
                        </a:spcBef>
                        <a:spcAft>
                          <a:spcPts val="0"/>
                        </a:spcAft>
                        <a:buFontTx/>
                        <a:buNone/>
                      </a:pPr>
                      <a:r>
                        <a:rPr lang="en-US" sz="1000">
                          <a:solidFill>
                            <a:schemeClr val="tx2"/>
                          </a:solidFill>
                          <a:effectLst/>
                          <a:latin typeface="Calibri"/>
                          <a:ea typeface="+mn-ea"/>
                          <a:cs typeface="Times New Roman"/>
                        </a:rPr>
                        <a:t>Career Readiness</a:t>
                      </a:r>
                      <a:endParaRPr lang="en-US"/>
                    </a:p>
                    <a:p>
                      <a:pPr marL="0" marR="0" lvl="0" indent="0" algn="l" rtl="0">
                        <a:lnSpc>
                          <a:spcPct val="107000"/>
                        </a:lnSpc>
                        <a:spcBef>
                          <a:spcPts val="0"/>
                        </a:spcBef>
                        <a:spcAft>
                          <a:spcPts val="0"/>
                        </a:spcAft>
                        <a:buFontTx/>
                        <a:buNone/>
                      </a:pPr>
                      <a:r>
                        <a:rPr lang="en-US" sz="1000">
                          <a:solidFill>
                            <a:schemeClr val="tx2"/>
                          </a:solidFill>
                          <a:effectLst/>
                          <a:latin typeface="Calibri"/>
                          <a:ea typeface="+mn-ea"/>
                          <a:cs typeface="Times New Roman"/>
                        </a:rPr>
                        <a:t>Alumni Relations</a:t>
                      </a:r>
                      <a:endParaRPr lang="en-US"/>
                    </a:p>
                    <a:p>
                      <a:pPr marL="0" marR="0" lvl="0">
                        <a:lnSpc>
                          <a:spcPct val="107000"/>
                        </a:lnSpc>
                        <a:spcBef>
                          <a:spcPts val="0"/>
                        </a:spcBef>
                        <a:spcAft>
                          <a:spcPts val="0"/>
                        </a:spcAft>
                        <a:buNone/>
                      </a:pPr>
                      <a:endParaRPr lang="en-US" sz="1000">
                        <a:solidFill>
                          <a:schemeClr val="tx2"/>
                        </a:solidFill>
                        <a:effectLst/>
                        <a:latin typeface="Calibri"/>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a:lnSpc>
                          <a:spcPct val="107000"/>
                        </a:lnSpc>
                        <a:spcBef>
                          <a:spcPts val="0"/>
                        </a:spcBef>
                        <a:spcAft>
                          <a:spcPts val="0"/>
                        </a:spcAft>
                        <a:buNone/>
                      </a:pPr>
                      <a:r>
                        <a:rPr lang="en-US" sz="1000">
                          <a:solidFill>
                            <a:schemeClr val="tx2"/>
                          </a:solidFill>
                          <a:effectLst/>
                          <a:latin typeface="Calibri"/>
                          <a:ea typeface="Calibri" panose="020F0502020204030204" pitchFamily="34" charset="0"/>
                          <a:cs typeface="Times New Roman"/>
                          <a:hlinkClick r:id="rId7"/>
                        </a:rPr>
                        <a:t>Alumni-Admissions Partnerships</a:t>
                      </a:r>
                      <a:endParaRPr lang="en-US" sz="1000">
                        <a:solidFill>
                          <a:schemeClr val="tx2"/>
                        </a:solidFill>
                        <a:effectLst/>
                        <a:latin typeface="Calibri"/>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329073206"/>
                  </a:ext>
                </a:extLst>
              </a:tr>
              <a:tr h="975020">
                <a:tc>
                  <a:txBody>
                    <a:bodyPr/>
                    <a:lstStyle/>
                    <a:p>
                      <a:pPr marL="0" marR="0" lvl="0" algn="ctr">
                        <a:lnSpc>
                          <a:spcPct val="107000"/>
                        </a:lnSpc>
                        <a:spcBef>
                          <a:spcPts val="0"/>
                        </a:spcBef>
                        <a:spcAft>
                          <a:spcPts val="0"/>
                        </a:spcAft>
                        <a:buNone/>
                      </a:pPr>
                      <a:r>
                        <a:rPr lang="en-US" sz="1000" i="1">
                          <a:solidFill>
                            <a:schemeClr val="tx2"/>
                          </a:solidFill>
                          <a:effectLst/>
                          <a:latin typeface="Arial"/>
                          <a:ea typeface="Calibri" panose="020F0502020204030204" pitchFamily="34" charset="0"/>
                          <a:cs typeface="Times New Roman"/>
                        </a:rPr>
                        <a:t>1.5</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a:lnSpc>
                          <a:spcPct val="107000"/>
                        </a:lnSpc>
                        <a:spcBef>
                          <a:spcPts val="0"/>
                        </a:spcBef>
                        <a:spcAft>
                          <a:spcPts val="0"/>
                        </a:spcAft>
                        <a:buNone/>
                      </a:pPr>
                      <a:r>
                        <a:rPr lang="en-US" sz="1000">
                          <a:solidFill>
                            <a:schemeClr val="tx2"/>
                          </a:solidFill>
                          <a:effectLst/>
                          <a:latin typeface="Arial"/>
                          <a:ea typeface="Calibri" panose="020F0502020204030204" pitchFamily="34" charset="0"/>
                          <a:cs typeface="Times New Roman"/>
                        </a:rPr>
                        <a:t>Work with colleges and their departments </a:t>
                      </a:r>
                      <a:r>
                        <a:rPr lang="en-US" sz="1000" b="1">
                          <a:solidFill>
                            <a:schemeClr val="tx2"/>
                          </a:solidFill>
                          <a:effectLst/>
                          <a:latin typeface="Arial"/>
                          <a:ea typeface="Calibri" panose="020F0502020204030204" pitchFamily="34" charset="0"/>
                          <a:cs typeface="Times New Roman"/>
                        </a:rPr>
                        <a:t>to inventory and/or establish program differentiators </a:t>
                      </a:r>
                      <a:r>
                        <a:rPr lang="en-US" sz="1000">
                          <a:solidFill>
                            <a:schemeClr val="tx2"/>
                          </a:solidFill>
                          <a:effectLst/>
                          <a:latin typeface="Arial"/>
                          <a:ea typeface="Calibri" panose="020F0502020204030204" pitchFamily="34" charset="0"/>
                          <a:cs typeface="Times New Roman"/>
                        </a:rPr>
                        <a:t>(both experiential and outcomes) to promote in respective student markets.</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vMerge="1">
                  <a:txBody>
                    <a:bodyPr/>
                    <a:lstStyle/>
                    <a:p>
                      <a:endParaRPr lang="en-US"/>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a:lnSpc>
                          <a:spcPct val="107000"/>
                        </a:lnSpc>
                        <a:spcBef>
                          <a:spcPts val="0"/>
                        </a:spcBef>
                        <a:spcAft>
                          <a:spcPts val="0"/>
                        </a:spcAft>
                        <a:buNone/>
                      </a:pPr>
                      <a:r>
                        <a:rPr lang="en-US" sz="1000">
                          <a:solidFill>
                            <a:schemeClr val="tx2"/>
                          </a:solidFill>
                          <a:effectLst/>
                          <a:latin typeface="Calibri"/>
                          <a:ea typeface="Calibri" panose="020F0502020204030204" pitchFamily="34" charset="0"/>
                          <a:cs typeface="Times New Roman"/>
                        </a:rPr>
                        <a:t>Marketing &amp; Admissions</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a:lnSpc>
                          <a:spcPct val="107000"/>
                        </a:lnSpc>
                        <a:spcBef>
                          <a:spcPts val="0"/>
                        </a:spcBef>
                        <a:spcAft>
                          <a:spcPts val="0"/>
                        </a:spcAft>
                        <a:buNone/>
                      </a:pPr>
                      <a:r>
                        <a:rPr lang="en-US" sz="1000">
                          <a:solidFill>
                            <a:schemeClr val="tx2"/>
                          </a:solidFill>
                          <a:effectLst/>
                          <a:latin typeface="Calibri"/>
                          <a:ea typeface="Calibri" panose="020F0502020204030204" pitchFamily="34" charset="0"/>
                          <a:cs typeface="Times New Roman"/>
                          <a:hlinkClick r:id="rId8"/>
                        </a:rPr>
                        <a:t>Benefits &amp; Features (2019)</a:t>
                      </a:r>
                      <a:endParaRPr lang="en-US" sz="1000">
                        <a:solidFill>
                          <a:schemeClr val="tx2"/>
                        </a:solidFill>
                        <a:effectLst/>
                        <a:latin typeface="Calibri"/>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43743604"/>
                  </a:ext>
                </a:extLst>
              </a:tr>
              <a:tr h="616848">
                <a:tc>
                  <a:txBody>
                    <a:bodyPr/>
                    <a:lstStyle/>
                    <a:p>
                      <a:pPr marL="0" marR="0" lvl="0" algn="ctr">
                        <a:lnSpc>
                          <a:spcPct val="107000"/>
                        </a:lnSpc>
                        <a:spcBef>
                          <a:spcPts val="0"/>
                        </a:spcBef>
                        <a:spcAft>
                          <a:spcPts val="0"/>
                        </a:spcAft>
                        <a:buNone/>
                      </a:pPr>
                      <a:r>
                        <a:rPr lang="en-US" sz="1000" i="1">
                          <a:solidFill>
                            <a:schemeClr val="tx2"/>
                          </a:solidFill>
                          <a:effectLst/>
                          <a:latin typeface="Arial"/>
                          <a:ea typeface="Calibri" panose="020F0502020204030204" pitchFamily="34" charset="0"/>
                          <a:cs typeface="Times New Roman"/>
                        </a:rPr>
                        <a:t>1.6</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a:lnSpc>
                          <a:spcPct val="107000"/>
                        </a:lnSpc>
                        <a:spcBef>
                          <a:spcPts val="0"/>
                        </a:spcBef>
                        <a:spcAft>
                          <a:spcPts val="0"/>
                        </a:spcAft>
                        <a:buNone/>
                      </a:pPr>
                      <a:r>
                        <a:rPr lang="en-US" sz="1000">
                          <a:solidFill>
                            <a:schemeClr val="tx2"/>
                          </a:solidFill>
                          <a:effectLst/>
                          <a:latin typeface="Arial"/>
                          <a:ea typeface="Calibri" panose="020F0502020204030204" pitchFamily="34" charset="0"/>
                          <a:cs typeface="Times New Roman"/>
                        </a:rPr>
                        <a:t>Ensure market demand information is used in the new program proposal process to determine alignment with UNC’s strategic plan and resource investments.</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a:lnSpc>
                          <a:spcPct val="107000"/>
                        </a:lnSpc>
                        <a:spcBef>
                          <a:spcPts val="0"/>
                        </a:spcBef>
                        <a:spcAft>
                          <a:spcPts val="0"/>
                        </a:spcAft>
                        <a:buNone/>
                      </a:pPr>
                      <a:endParaRPr lang="en-US" sz="1000">
                        <a:solidFill>
                          <a:schemeClr val="tx2"/>
                        </a:solidFill>
                        <a:effectLst/>
                        <a:latin typeface="Calibri"/>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a:lnSpc>
                          <a:spcPct val="107000"/>
                        </a:lnSpc>
                        <a:spcBef>
                          <a:spcPts val="0"/>
                        </a:spcBef>
                        <a:spcAft>
                          <a:spcPts val="0"/>
                        </a:spcAft>
                        <a:buNone/>
                      </a:pPr>
                      <a:endParaRPr lang="en-US" sz="1000">
                        <a:solidFill>
                          <a:schemeClr val="tx2"/>
                        </a:solidFill>
                        <a:effectLst/>
                        <a:latin typeface="Calibri"/>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a:lnSpc>
                          <a:spcPct val="107000"/>
                        </a:lnSpc>
                        <a:spcBef>
                          <a:spcPts val="0"/>
                        </a:spcBef>
                        <a:spcAft>
                          <a:spcPts val="0"/>
                        </a:spcAft>
                        <a:buNone/>
                      </a:pPr>
                      <a:endParaRPr lang="en-US" sz="1000">
                        <a:solidFill>
                          <a:schemeClr val="tx2"/>
                        </a:solidFill>
                        <a:effectLst/>
                        <a:latin typeface="Calibri"/>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49277076"/>
                  </a:ext>
                </a:extLst>
              </a:tr>
            </a:tbl>
          </a:graphicData>
        </a:graphic>
      </p:graphicFrame>
    </p:spTree>
    <p:extLst>
      <p:ext uri="{BB962C8B-B14F-4D97-AF65-F5344CB8AC3E}">
        <p14:creationId xmlns:p14="http://schemas.microsoft.com/office/powerpoint/2010/main" val="33787142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B28838BE-5EAD-434C-B290-9193BA76332A}" type="slidenum">
              <a:rPr kumimoji="0" lang="en-US" i="0" u="none" strike="noStrike" kern="0" cap="none" spc="0" normalizeH="0" baseline="0" noProof="0" smtClean="0">
                <a:ln>
                  <a:noFill/>
                </a:ln>
                <a:solidFill>
                  <a:schemeClr val="bg1"/>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15</a:t>
            </a:fld>
            <a:endParaRPr kumimoji="0" lang="en-US" i="0" u="none" strike="noStrike" kern="0" cap="none" spc="0" normalizeH="0" baseline="0" noProof="0">
              <a:ln>
                <a:noFill/>
              </a:ln>
              <a:solidFill>
                <a:schemeClr val="bg1"/>
              </a:solidFill>
              <a:effectLst/>
              <a:uLnTx/>
              <a:uFillTx/>
            </a:endParaRPr>
          </a:p>
        </p:txBody>
      </p:sp>
      <p:sp>
        <p:nvSpPr>
          <p:cNvPr id="15" name="Title 1">
            <a:extLst>
              <a:ext uri="{FF2B5EF4-FFF2-40B4-BE49-F238E27FC236}">
                <a16:creationId xmlns:a16="http://schemas.microsoft.com/office/drawing/2014/main" id="{E1A5A54E-232E-439F-8878-A5A2A9CA8F7B}"/>
              </a:ext>
            </a:extLst>
          </p:cNvPr>
          <p:cNvSpPr>
            <a:spLocks noGrp="1"/>
          </p:cNvSpPr>
          <p:nvPr>
            <p:ph type="title"/>
          </p:nvPr>
        </p:nvSpPr>
        <p:spPr>
          <a:xfrm>
            <a:off x="256654" y="279696"/>
            <a:ext cx="8887345" cy="1126487"/>
          </a:xfrm>
        </p:spPr>
        <p:txBody>
          <a:bodyPr>
            <a:normAutofit fontScale="90000"/>
          </a:bodyPr>
          <a:lstStyle/>
          <a:p>
            <a:r>
              <a:rPr lang="en-US" sz="5100">
                <a:solidFill>
                  <a:srgbClr val="012D5B"/>
                </a:solidFill>
              </a:rPr>
              <a:t>OBJECTIVE SUMMARY</a:t>
            </a:r>
            <a:br>
              <a:rPr lang="en-US" sz="5100"/>
            </a:br>
            <a:r>
              <a:rPr lang="en-US" sz="2900">
                <a:solidFill>
                  <a:srgbClr val="FEBD36"/>
                </a:solidFill>
              </a:rPr>
              <a:t>priority 1: FTFT Admissions &amp; Enrollment – initiatives</a:t>
            </a:r>
            <a:endParaRPr lang="en-US"/>
          </a:p>
        </p:txBody>
      </p:sp>
      <p:sp>
        <p:nvSpPr>
          <p:cNvPr id="10" name="Text Placeholder 3">
            <a:extLst>
              <a:ext uri="{FF2B5EF4-FFF2-40B4-BE49-F238E27FC236}">
                <a16:creationId xmlns:a16="http://schemas.microsoft.com/office/drawing/2014/main" id="{D0A6CD5C-7608-4949-AC12-2D21B3A2D851}"/>
              </a:ext>
            </a:extLst>
          </p:cNvPr>
          <p:cNvSpPr txBox="1">
            <a:spLocks/>
          </p:cNvSpPr>
          <p:nvPr/>
        </p:nvSpPr>
        <p:spPr>
          <a:xfrm>
            <a:off x="257284" y="1549119"/>
            <a:ext cx="8645525" cy="824966"/>
          </a:xfrm>
          <a:prstGeom prst="rect">
            <a:avLst/>
          </a:prstGeom>
        </p:spPr>
        <p:txBody>
          <a:bodyPr/>
          <a:lstStyle>
            <a:lvl1pPr marL="171450"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1pPr>
            <a:lvl2pPr marL="403225"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2pPr>
            <a:lvl3pPr marL="627063" indent="-171450" algn="l" defTabSz="457200" rtl="0" eaLnBrk="1" latinLnBrk="0" hangingPunct="1">
              <a:spcBef>
                <a:spcPct val="20000"/>
              </a:spcBef>
              <a:buClr>
                <a:schemeClr val="accent1"/>
              </a:buClr>
              <a:buFont typeface="Arial"/>
              <a:buChar char="•"/>
              <a:defRPr sz="1200" kern="1200">
                <a:solidFill>
                  <a:schemeClr val="tx2"/>
                </a:solidFill>
                <a:latin typeface="+mn-lt"/>
                <a:ea typeface="+mn-ea"/>
                <a:cs typeface="+mn-cs"/>
              </a:defRPr>
            </a:lvl3pPr>
            <a:lvl4pPr marL="860425"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4pPr>
            <a:lvl5pPr marL="2057400" indent="-228600" algn="l" defTabSz="457200" rtl="0" eaLnBrk="1" latinLnBrk="0" hangingPunct="1">
              <a:spcBef>
                <a:spcPct val="20000"/>
              </a:spcBef>
              <a:buFont typeface="Arial"/>
              <a:buChar char="»"/>
              <a:defRPr sz="1100" kern="1200">
                <a:solidFill>
                  <a:schemeClr val="bg2">
                    <a:lumMod val="50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Clr>
                <a:srgbClr val="512888"/>
              </a:buClr>
              <a:buNone/>
            </a:pPr>
            <a:r>
              <a:rPr lang="en-US" sz="1400" b="1">
                <a:solidFill>
                  <a:srgbClr val="000000"/>
                </a:solidFill>
                <a:latin typeface="Arial" panose="020B0604020202020204" pitchFamily="34" charset="0"/>
                <a:ea typeface="Times New Roman" panose="02020603050405020304" pitchFamily="18" charset="0"/>
                <a:cs typeface="Times New Roman" panose="02020603050405020304" pitchFamily="18" charset="0"/>
              </a:rPr>
              <a:t>Initiative 2: </a:t>
            </a:r>
            <a:r>
              <a:rPr lang="en-US" sz="1400">
                <a:solidFill>
                  <a:srgbClr val="000000"/>
                </a:solidFill>
                <a:latin typeface="Arial" panose="020B0604020202020204" pitchFamily="34" charset="0"/>
                <a:ea typeface="Times New Roman" panose="02020603050405020304" pitchFamily="18" charset="0"/>
                <a:cs typeface="Times New Roman" panose="02020603050405020304" pitchFamily="18" charset="0"/>
              </a:rPr>
              <a:t>Shift Admissions staff and approach to enhance intentional and relational recruitment efforts.</a:t>
            </a:r>
            <a:endParaRPr lang="en-US" sz="2000">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8" name="Table 7">
            <a:extLst>
              <a:ext uri="{FF2B5EF4-FFF2-40B4-BE49-F238E27FC236}">
                <a16:creationId xmlns:a16="http://schemas.microsoft.com/office/drawing/2014/main" id="{577B193C-997B-4AEE-A2F3-25513BA30F27}"/>
              </a:ext>
            </a:extLst>
          </p:cNvPr>
          <p:cNvGraphicFramePr>
            <a:graphicFrameLocks noGrp="1"/>
          </p:cNvGraphicFramePr>
          <p:nvPr>
            <p:extLst>
              <p:ext uri="{D42A27DB-BD31-4B8C-83A1-F6EECF244321}">
                <p14:modId xmlns:p14="http://schemas.microsoft.com/office/powerpoint/2010/main" val="3558598949"/>
              </p:ext>
            </p:extLst>
          </p:nvPr>
        </p:nvGraphicFramePr>
        <p:xfrm>
          <a:off x="241191" y="1955386"/>
          <a:ext cx="8520956" cy="3955115"/>
        </p:xfrm>
        <a:graphic>
          <a:graphicData uri="http://schemas.openxmlformats.org/drawingml/2006/table">
            <a:tbl>
              <a:tblPr>
                <a:tableStyleId>{5C22544A-7EE6-4342-B048-85BDC9FD1C3A}</a:tableStyleId>
              </a:tblPr>
              <a:tblGrid>
                <a:gridCol w="396325">
                  <a:extLst>
                    <a:ext uri="{9D8B030D-6E8A-4147-A177-3AD203B41FA5}">
                      <a16:colId xmlns:a16="http://schemas.microsoft.com/office/drawing/2014/main" val="2647422373"/>
                    </a:ext>
                  </a:extLst>
                </a:gridCol>
                <a:gridCol w="3201640">
                  <a:extLst>
                    <a:ext uri="{9D8B030D-6E8A-4147-A177-3AD203B41FA5}">
                      <a16:colId xmlns:a16="http://schemas.microsoft.com/office/drawing/2014/main" val="1115963230"/>
                    </a:ext>
                  </a:extLst>
                </a:gridCol>
                <a:gridCol w="3051777">
                  <a:extLst>
                    <a:ext uri="{9D8B030D-6E8A-4147-A177-3AD203B41FA5}">
                      <a16:colId xmlns:a16="http://schemas.microsoft.com/office/drawing/2014/main" val="3266762898"/>
                    </a:ext>
                  </a:extLst>
                </a:gridCol>
                <a:gridCol w="935607">
                  <a:extLst>
                    <a:ext uri="{9D8B030D-6E8A-4147-A177-3AD203B41FA5}">
                      <a16:colId xmlns:a16="http://schemas.microsoft.com/office/drawing/2014/main" val="4103340023"/>
                    </a:ext>
                  </a:extLst>
                </a:gridCol>
                <a:gridCol w="935607">
                  <a:extLst>
                    <a:ext uri="{9D8B030D-6E8A-4147-A177-3AD203B41FA5}">
                      <a16:colId xmlns:a16="http://schemas.microsoft.com/office/drawing/2014/main" val="51127542"/>
                    </a:ext>
                  </a:extLst>
                </a:gridCol>
              </a:tblGrid>
              <a:tr h="262087">
                <a:tc>
                  <a:txBody>
                    <a:bodyPr/>
                    <a:lstStyle/>
                    <a:p>
                      <a:pPr algn="l" fontAlgn="b"/>
                      <a:endParaRPr lang="en-US" sz="1000" b="1" i="0" u="none" strike="noStrike">
                        <a:solidFill>
                          <a:schemeClr val="bg1"/>
                        </a:solidFill>
                        <a:effectLst/>
                        <a:latin typeface="Arial" panose="020B0604020202020204" pitchFamily="34"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lvl="0" algn="l">
                        <a:buNone/>
                      </a:pPr>
                      <a:r>
                        <a:rPr lang="en-US" sz="1000" b="1" i="0" u="none" strike="noStrike" noProof="0">
                          <a:solidFill>
                            <a:schemeClr val="bg1"/>
                          </a:solidFill>
                          <a:effectLst/>
                          <a:latin typeface="Arial"/>
                        </a:rPr>
                        <a:t>Objective</a:t>
                      </a:r>
                      <a:endParaRPr lang="en-US"/>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algn="l" fontAlgn="b"/>
                      <a:r>
                        <a:rPr lang="en-US" sz="1000" b="1" i="0" u="none" strike="noStrike">
                          <a:solidFill>
                            <a:schemeClr val="bg1"/>
                          </a:solidFill>
                          <a:effectLst/>
                          <a:latin typeface="Arial"/>
                        </a:rPr>
                        <a:t>Outcome</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algn="l" fontAlgn="b"/>
                      <a:r>
                        <a:rPr lang="en-US" sz="1000" b="1" i="0" u="none" strike="noStrike">
                          <a:solidFill>
                            <a:schemeClr val="bg1"/>
                          </a:solidFill>
                          <a:effectLst/>
                          <a:latin typeface="Arial"/>
                        </a:rPr>
                        <a:t>Owner</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algn="l" fontAlgn="b"/>
                      <a:r>
                        <a:rPr lang="en-US" sz="1000" b="1" i="0" u="none" strike="noStrike">
                          <a:solidFill>
                            <a:schemeClr val="bg1"/>
                          </a:solidFill>
                          <a:effectLst/>
                          <a:latin typeface="Arial"/>
                        </a:rPr>
                        <a:t>Document Link</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extLst>
                  <a:ext uri="{0D108BD9-81ED-4DB2-BD59-A6C34878D82A}">
                    <a16:rowId xmlns:a16="http://schemas.microsoft.com/office/drawing/2014/main" val="3577780390"/>
                  </a:ext>
                </a:extLst>
              </a:tr>
              <a:tr h="487024">
                <a:tc>
                  <a:txBody>
                    <a:bodyPr/>
                    <a:lstStyle/>
                    <a:p>
                      <a:pPr marL="0" marR="0" algn="ctr" fontAlgn="b">
                        <a:lnSpc>
                          <a:spcPct val="107000"/>
                        </a:lnSpc>
                        <a:spcBef>
                          <a:spcPts val="0"/>
                        </a:spcBef>
                        <a:spcAft>
                          <a:spcPts val="0"/>
                        </a:spcAft>
                      </a:pPr>
                      <a:r>
                        <a:rPr lang="en-US" sz="1000" i="1">
                          <a:solidFill>
                            <a:schemeClr val="tx2"/>
                          </a:solidFill>
                          <a:effectLst/>
                          <a:latin typeface="Arial"/>
                          <a:ea typeface="Times New Roman" panose="02020603050405020304" pitchFamily="18" charset="0"/>
                          <a:cs typeface="Times New Roman"/>
                        </a:rPr>
                        <a:t>2.1</a:t>
                      </a:r>
                      <a:endParaRPr lang="en-US" sz="1200" i="1">
                        <a:solidFill>
                          <a:schemeClr val="tx2"/>
                        </a:solidFill>
                        <a:effectLst/>
                        <a:latin typeface="Arial"/>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fontAlgn="b">
                        <a:lnSpc>
                          <a:spcPct val="107000"/>
                        </a:lnSpc>
                        <a:spcBef>
                          <a:spcPts val="0"/>
                        </a:spcBef>
                        <a:spcAft>
                          <a:spcPts val="0"/>
                        </a:spcAft>
                      </a:pPr>
                      <a:r>
                        <a:rPr lang="en-US" sz="1000" kern="1200">
                          <a:solidFill>
                            <a:schemeClr val="tx2"/>
                          </a:solidFill>
                          <a:effectLst/>
                          <a:latin typeface="Arial"/>
                          <a:ea typeface="Times New Roman" panose="02020603050405020304" pitchFamily="18" charset="0"/>
                          <a:cs typeface="Times New Roman"/>
                        </a:rPr>
                        <a:t>Develop </a:t>
                      </a:r>
                      <a:r>
                        <a:rPr lang="en-US" sz="1000" b="1" kern="1200">
                          <a:solidFill>
                            <a:schemeClr val="tx2"/>
                          </a:solidFill>
                          <a:effectLst/>
                          <a:latin typeface="Arial"/>
                          <a:ea typeface="Times New Roman" panose="02020603050405020304" pitchFamily="18" charset="0"/>
                          <a:cs typeface="Times New Roman"/>
                        </a:rPr>
                        <a:t>actionable recruitment targets for Admissions Counselors </a:t>
                      </a:r>
                      <a:r>
                        <a:rPr lang="en-US" sz="1000" kern="1200">
                          <a:solidFill>
                            <a:schemeClr val="tx2"/>
                          </a:solidFill>
                          <a:effectLst/>
                          <a:latin typeface="Arial"/>
                          <a:ea typeface="Times New Roman" panose="02020603050405020304" pitchFamily="18" charset="0"/>
                          <a:cs typeface="Times New Roman"/>
                        </a:rPr>
                        <a:t>(AC’s) by territory / target audiences; aligned with UNC’s vision and academic capacity.</a:t>
                      </a:r>
                      <a:endParaRPr lang="en-US" sz="1200">
                        <a:solidFill>
                          <a:schemeClr val="tx2"/>
                        </a:solidFill>
                        <a:effectLst/>
                        <a:latin typeface="Arial"/>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algn="ctr" fontAlgn="b">
                        <a:lnSpc>
                          <a:spcPct val="107000"/>
                        </a:lnSpc>
                        <a:spcBef>
                          <a:spcPts val="0"/>
                        </a:spcBef>
                        <a:spcAft>
                          <a:spcPts val="0"/>
                        </a:spcAft>
                      </a:pPr>
                      <a:r>
                        <a:rPr lang="en-US" sz="1200" i="0">
                          <a:solidFill>
                            <a:schemeClr val="tx2"/>
                          </a:solidFill>
                          <a:effectLst/>
                          <a:latin typeface="Calibri"/>
                          <a:ea typeface="Calibri" panose="020F0502020204030204" pitchFamily="34" charset="0"/>
                          <a:cs typeface="Times New Roman"/>
                        </a:rPr>
                        <a:t>Recruitment targets will be established annually and adjusted as market conditions change</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rPr>
                        <a:t>Admission</a:t>
                      </a:r>
                      <a:endParaRPr lang="en-US" sz="1200">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fontAlgn="b">
                        <a:lnSpc>
                          <a:spcPct val="107000"/>
                        </a:lnSpc>
                        <a:spcBef>
                          <a:spcPts val="0"/>
                        </a:spcBef>
                        <a:spcAft>
                          <a:spcPts val="0"/>
                        </a:spcAft>
                      </a:pPr>
                      <a:endParaRPr lang="en-US" sz="10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565076370"/>
                  </a:ext>
                </a:extLst>
              </a:tr>
              <a:tr h="670081">
                <a:tc>
                  <a:txBody>
                    <a:bodyPr/>
                    <a:lstStyle/>
                    <a:p>
                      <a:pPr marL="0" marR="0" algn="ctr" fontAlgn="b">
                        <a:lnSpc>
                          <a:spcPct val="107000"/>
                        </a:lnSpc>
                        <a:spcBef>
                          <a:spcPts val="0"/>
                        </a:spcBef>
                        <a:spcAft>
                          <a:spcPts val="0"/>
                        </a:spcAft>
                      </a:pPr>
                      <a:r>
                        <a:rPr lang="en-US" sz="1000" i="1">
                          <a:solidFill>
                            <a:schemeClr val="tx2"/>
                          </a:solidFill>
                          <a:effectLst/>
                          <a:latin typeface="Arial"/>
                          <a:ea typeface="Times New Roman" panose="02020603050405020304" pitchFamily="18" charset="0"/>
                          <a:cs typeface="Times New Roman"/>
                        </a:rPr>
                        <a:t>2.2</a:t>
                      </a:r>
                      <a:endParaRPr lang="en-US" sz="1200" i="1">
                        <a:solidFill>
                          <a:schemeClr val="tx2"/>
                        </a:solidFill>
                        <a:effectLst/>
                        <a:latin typeface="Arial"/>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000" b="1">
                          <a:solidFill>
                            <a:schemeClr val="tx2"/>
                          </a:solidFill>
                          <a:effectLst/>
                          <a:latin typeface="Arial"/>
                          <a:ea typeface="Times New Roman" panose="02020603050405020304" pitchFamily="18" charset="0"/>
                          <a:cs typeface="Times New Roman"/>
                        </a:rPr>
                        <a:t>Determine appropriate structure for admissions </a:t>
                      </a:r>
                      <a:r>
                        <a:rPr lang="en-US" sz="1000">
                          <a:solidFill>
                            <a:schemeClr val="tx2"/>
                          </a:solidFill>
                          <a:effectLst/>
                          <a:latin typeface="Arial"/>
                          <a:ea typeface="Times New Roman" panose="02020603050405020304" pitchFamily="18" charset="0"/>
                          <a:cs typeface="Times New Roman"/>
                        </a:rPr>
                        <a:t>such that it enables a relational approach and increases focus / expertise on WUE and other in- and out-of-state markets.</a:t>
                      </a:r>
                      <a:r>
                        <a:rPr lang="en-US" sz="1000" baseline="30000">
                          <a:solidFill>
                            <a:schemeClr val="tx2"/>
                          </a:solidFill>
                          <a:effectLst/>
                          <a:latin typeface="Arial"/>
                          <a:ea typeface="Times New Roman" panose="02020603050405020304" pitchFamily="18" charset="0"/>
                          <a:cs typeface="Times New Roman"/>
                        </a:rPr>
                        <a:t>1</a:t>
                      </a:r>
                      <a:endParaRPr lang="en-US" sz="1200">
                        <a:solidFill>
                          <a:schemeClr val="tx2"/>
                        </a:solidFill>
                        <a:effectLst/>
                        <a:latin typeface="Arial"/>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fontAlgn="b">
                        <a:lnSpc>
                          <a:spcPct val="107000"/>
                        </a:lnSpc>
                        <a:spcBef>
                          <a:spcPts val="0"/>
                        </a:spcBef>
                        <a:spcAft>
                          <a:spcPts val="0"/>
                        </a:spcAft>
                      </a:pPr>
                      <a:r>
                        <a:rPr lang="en-US" sz="1200" i="0">
                          <a:solidFill>
                            <a:schemeClr val="tx2"/>
                          </a:solidFill>
                          <a:effectLst/>
                          <a:latin typeface="Calibri"/>
                          <a:ea typeface="Calibri" panose="020F0502020204030204" pitchFamily="34" charset="0"/>
                          <a:cs typeface="Times New Roman"/>
                        </a:rPr>
                        <a:t>A centralized admissions structure was implemented to bring all recruitment activities into the office of Enrollment</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rPr>
                        <a:t>Enrollment Management</a:t>
                      </a:r>
                      <a:endParaRPr lang="en-US" sz="1200">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a:lnSpc>
                          <a:spcPct val="107000"/>
                        </a:lnSpc>
                        <a:spcBef>
                          <a:spcPts val="0"/>
                        </a:spcBef>
                        <a:spcAft>
                          <a:spcPts val="0"/>
                        </a:spcAft>
                        <a:buNone/>
                      </a:pPr>
                      <a:r>
                        <a:rPr lang="en-US" sz="1000" b="0" i="0" u="none" strike="noStrike" noProof="0">
                          <a:effectLst/>
                          <a:hlinkClick r:id="rId3"/>
                        </a:rPr>
                        <a:t>SESS-AT1-Admissions-Review</a:t>
                      </a:r>
                      <a:endParaRPr lang="en-US"/>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73162169"/>
                  </a:ext>
                </a:extLst>
              </a:tr>
              <a:tr h="670081">
                <a:tc>
                  <a:txBody>
                    <a:bodyPr/>
                    <a:lstStyle/>
                    <a:p>
                      <a:pPr marL="0" marR="0" algn="ctr" fontAlgn="b">
                        <a:lnSpc>
                          <a:spcPct val="107000"/>
                        </a:lnSpc>
                        <a:spcBef>
                          <a:spcPts val="0"/>
                        </a:spcBef>
                        <a:spcAft>
                          <a:spcPts val="0"/>
                        </a:spcAft>
                      </a:pPr>
                      <a:r>
                        <a:rPr lang="en-US" sz="1000" i="1">
                          <a:solidFill>
                            <a:schemeClr val="tx2"/>
                          </a:solidFill>
                          <a:effectLst/>
                          <a:latin typeface="Arial"/>
                          <a:ea typeface="Times New Roman" panose="02020603050405020304" pitchFamily="18" charset="0"/>
                          <a:cs typeface="Times New Roman"/>
                        </a:rPr>
                        <a:t>2.3</a:t>
                      </a:r>
                      <a:endParaRPr lang="en-US" sz="1200" i="1">
                        <a:solidFill>
                          <a:schemeClr val="tx2"/>
                        </a:solidFill>
                        <a:effectLst/>
                        <a:latin typeface="Arial"/>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000">
                          <a:solidFill>
                            <a:schemeClr val="tx2"/>
                          </a:solidFill>
                          <a:effectLst/>
                          <a:latin typeface="Arial"/>
                          <a:ea typeface="Times New Roman" panose="02020603050405020304" pitchFamily="18" charset="0"/>
                          <a:cs typeface="Times New Roman"/>
                        </a:rPr>
                        <a:t>Develop UNC’s </a:t>
                      </a:r>
                      <a:r>
                        <a:rPr lang="en-US" sz="1000" b="1">
                          <a:solidFill>
                            <a:schemeClr val="tx2"/>
                          </a:solidFill>
                          <a:effectLst/>
                          <a:latin typeface="Arial"/>
                          <a:ea typeface="Times New Roman" panose="02020603050405020304" pitchFamily="18" charset="0"/>
                          <a:cs typeface="Times New Roman"/>
                        </a:rPr>
                        <a:t>prospect development campaign and name-buying strategy</a:t>
                      </a:r>
                      <a:r>
                        <a:rPr lang="en-US" sz="1000">
                          <a:solidFill>
                            <a:schemeClr val="tx2"/>
                          </a:solidFill>
                          <a:effectLst/>
                          <a:latin typeface="Arial"/>
                          <a:ea typeface="Times New Roman" panose="02020603050405020304" pitchFamily="18" charset="0"/>
                          <a:cs typeface="Times New Roman"/>
                        </a:rPr>
                        <a:t>; focus on academic areas of interest and partner with Colleges.</a:t>
                      </a:r>
                      <a:endParaRPr lang="en-US" sz="1200">
                        <a:solidFill>
                          <a:schemeClr val="tx2"/>
                        </a:solidFill>
                        <a:effectLst/>
                        <a:latin typeface="Arial"/>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fontAlgn="b">
                        <a:lnSpc>
                          <a:spcPct val="107000"/>
                        </a:lnSpc>
                        <a:spcBef>
                          <a:spcPts val="0"/>
                        </a:spcBef>
                        <a:spcAft>
                          <a:spcPts val="0"/>
                        </a:spcAft>
                      </a:pPr>
                      <a:r>
                        <a:rPr lang="en-US" sz="1200" i="0">
                          <a:solidFill>
                            <a:schemeClr val="tx2"/>
                          </a:solidFill>
                          <a:effectLst/>
                          <a:latin typeface="Calibri"/>
                          <a:ea typeface="Calibri" panose="020F0502020204030204" pitchFamily="34" charset="0"/>
                          <a:cs typeface="Times New Roman"/>
                        </a:rPr>
                        <a:t>Admissions, working with college representatives, will identify opportunities for growth and develop appropriate and targeted recruitment campaigns</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rPr>
                        <a:t>Admissions</a:t>
                      </a:r>
                      <a:endParaRPr lang="en-US" sz="1200">
                        <a:solidFill>
                          <a:schemeClr val="tx2"/>
                        </a:solidFill>
                        <a:effectLst/>
                        <a:latin typeface="Calibri"/>
                        <a:ea typeface="Calibri" panose="020F0502020204030204" pitchFamily="34" charset="0"/>
                        <a:cs typeface="Times New Roman" panose="02020603050405020304" pitchFamily="18" charset="0"/>
                      </a:endParaRPr>
                    </a:p>
                    <a:p>
                      <a:pPr marL="0" marR="0" lvl="0">
                        <a:lnSpc>
                          <a:spcPct val="107000"/>
                        </a:lnSpc>
                        <a:spcBef>
                          <a:spcPts val="0"/>
                        </a:spcBef>
                        <a:spcAft>
                          <a:spcPts val="0"/>
                        </a:spcAft>
                        <a:buNone/>
                      </a:pPr>
                      <a:endParaRPr lang="en-US" sz="1200">
                        <a:solidFill>
                          <a:schemeClr val="tx2"/>
                        </a:solidFill>
                        <a:effectLst/>
                        <a:latin typeface="Calibri"/>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endParaRPr lang="en-US" sz="10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81575301"/>
                  </a:ext>
                </a:extLst>
              </a:tr>
              <a:tr h="670081">
                <a:tc>
                  <a:txBody>
                    <a:bodyPr/>
                    <a:lstStyle/>
                    <a:p>
                      <a:pPr marL="0" marR="0" algn="ctr" fontAlgn="b">
                        <a:lnSpc>
                          <a:spcPct val="107000"/>
                        </a:lnSpc>
                        <a:spcBef>
                          <a:spcPts val="0"/>
                        </a:spcBef>
                        <a:spcAft>
                          <a:spcPts val="0"/>
                        </a:spcAft>
                      </a:pPr>
                      <a:r>
                        <a:rPr lang="en-US" sz="1000" i="1">
                          <a:solidFill>
                            <a:schemeClr val="tx2"/>
                          </a:solidFill>
                          <a:effectLst/>
                          <a:latin typeface="+mn-lt"/>
                          <a:ea typeface="Calibri" panose="020F0502020204030204" pitchFamily="34" charset="0"/>
                          <a:cs typeface="Times New Roman"/>
                        </a:rPr>
                        <a:t>2.4</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000" b="1">
                          <a:solidFill>
                            <a:schemeClr val="tx2"/>
                          </a:solidFill>
                          <a:effectLst/>
                          <a:latin typeface="+mn-lt"/>
                          <a:ea typeface="Calibri" panose="020F0502020204030204" pitchFamily="34" charset="0"/>
                          <a:cs typeface="Times New Roman"/>
                        </a:rPr>
                        <a:t>Centralize </a:t>
                      </a:r>
                      <a:r>
                        <a:rPr lang="en-US" sz="1000" b="1" i="1">
                          <a:solidFill>
                            <a:schemeClr val="tx2"/>
                          </a:solidFill>
                          <a:effectLst/>
                          <a:latin typeface="+mn-lt"/>
                          <a:ea typeface="Calibri" panose="020F0502020204030204" pitchFamily="34" charset="0"/>
                          <a:cs typeface="Times New Roman"/>
                        </a:rPr>
                        <a:t>all</a:t>
                      </a:r>
                      <a:r>
                        <a:rPr lang="en-US" sz="1000" b="1">
                          <a:solidFill>
                            <a:schemeClr val="tx2"/>
                          </a:solidFill>
                          <a:effectLst/>
                          <a:latin typeface="+mn-lt"/>
                          <a:ea typeface="Calibri" panose="020F0502020204030204" pitchFamily="34" charset="0"/>
                          <a:cs typeface="Times New Roman"/>
                        </a:rPr>
                        <a:t> re-entry processes within Admissions</a:t>
                      </a:r>
                      <a:r>
                        <a:rPr lang="en-US" sz="1000">
                          <a:solidFill>
                            <a:schemeClr val="tx2"/>
                          </a:solidFill>
                          <a:effectLst/>
                          <a:latin typeface="+mn-lt"/>
                          <a:ea typeface="Calibri" panose="020F0502020204030204" pitchFamily="34" charset="0"/>
                          <a:cs typeface="Times New Roman"/>
                        </a:rPr>
                        <a:t>; align standards &amp; partnerships with academic probation, Registrar, etc.</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fontAlgn="b">
                        <a:lnSpc>
                          <a:spcPct val="107000"/>
                        </a:lnSpc>
                        <a:spcBef>
                          <a:spcPts val="0"/>
                        </a:spcBef>
                        <a:spcAft>
                          <a:spcPts val="0"/>
                        </a:spcAft>
                      </a:pPr>
                      <a:endParaRPr lang="en-US" sz="1000" i="1">
                        <a:solidFill>
                          <a:schemeClr val="tx2"/>
                        </a:solidFill>
                        <a:effectLst/>
                        <a:latin typeface="+mn-lt"/>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000">
                          <a:solidFill>
                            <a:schemeClr val="tx2"/>
                          </a:solidFill>
                          <a:effectLst/>
                          <a:latin typeface="+mn-lt"/>
                          <a:ea typeface="Calibri" panose="020F0502020204030204" pitchFamily="34" charset="0"/>
                          <a:cs typeface="Times New Roman"/>
                        </a:rPr>
                        <a:t>Admissions</a:t>
                      </a:r>
                      <a:endParaRPr lang="en-US" sz="1000">
                        <a:solidFill>
                          <a:schemeClr val="tx2"/>
                        </a:solidFill>
                        <a:effectLst/>
                        <a:latin typeface="+mn-lt"/>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endParaRPr lang="en-US" sz="10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18174886"/>
                  </a:ext>
                </a:extLst>
              </a:tr>
              <a:tr h="670081">
                <a:tc>
                  <a:txBody>
                    <a:bodyPr/>
                    <a:lstStyle/>
                    <a:p>
                      <a:pPr marL="0" marR="0" algn="ctr" fontAlgn="b">
                        <a:lnSpc>
                          <a:spcPct val="107000"/>
                        </a:lnSpc>
                        <a:spcBef>
                          <a:spcPts val="0"/>
                        </a:spcBef>
                        <a:spcAft>
                          <a:spcPts val="0"/>
                        </a:spcAft>
                      </a:pPr>
                      <a:r>
                        <a:rPr lang="en-US" sz="1000" i="1">
                          <a:solidFill>
                            <a:schemeClr val="tx2"/>
                          </a:solidFill>
                          <a:effectLst/>
                          <a:latin typeface="Arial"/>
                          <a:ea typeface="Times New Roman" panose="02020603050405020304" pitchFamily="18" charset="0"/>
                          <a:cs typeface="Times New Roman"/>
                        </a:rPr>
                        <a:t>2.5</a:t>
                      </a:r>
                      <a:endParaRPr lang="en-US" sz="1200" i="1">
                        <a:solidFill>
                          <a:schemeClr val="tx2"/>
                        </a:solidFill>
                        <a:effectLst/>
                        <a:latin typeface="Arial"/>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000" b="0">
                          <a:solidFill>
                            <a:schemeClr val="tx2"/>
                          </a:solidFill>
                          <a:effectLst/>
                          <a:latin typeface="Arial"/>
                          <a:ea typeface="Times New Roman" panose="02020603050405020304" pitchFamily="18" charset="0"/>
                          <a:cs typeface="Times New Roman"/>
                        </a:rPr>
                        <a:t>Increase </a:t>
                      </a:r>
                      <a:r>
                        <a:rPr lang="en-US" sz="1000" b="1">
                          <a:solidFill>
                            <a:schemeClr val="tx2"/>
                          </a:solidFill>
                          <a:effectLst/>
                          <a:latin typeface="Arial"/>
                          <a:ea typeface="Times New Roman" panose="02020603050405020304" pitchFamily="18" charset="0"/>
                          <a:cs typeface="Times New Roman"/>
                        </a:rPr>
                        <a:t>partnerships with high schools </a:t>
                      </a:r>
                      <a:r>
                        <a:rPr lang="en-US" sz="1000">
                          <a:solidFill>
                            <a:schemeClr val="tx2"/>
                          </a:solidFill>
                          <a:effectLst/>
                          <a:latin typeface="Arial"/>
                          <a:ea typeface="Times New Roman" panose="02020603050405020304" pitchFamily="18" charset="0"/>
                          <a:cs typeface="Times New Roman"/>
                        </a:rPr>
                        <a:t>in Northern Colorado; collaborate with faculty to get inside classrooms at local high schools.</a:t>
                      </a:r>
                      <a:endParaRPr lang="en-US" sz="1200">
                        <a:solidFill>
                          <a:schemeClr val="tx2"/>
                        </a:solidFill>
                        <a:effectLst/>
                        <a:latin typeface="Arial"/>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fontAlgn="b">
                        <a:lnSpc>
                          <a:spcPct val="107000"/>
                        </a:lnSpc>
                        <a:spcBef>
                          <a:spcPts val="0"/>
                        </a:spcBef>
                        <a:spcAft>
                          <a:spcPts val="0"/>
                        </a:spcAft>
                      </a:pPr>
                      <a:r>
                        <a:rPr lang="en-US" sz="1200" i="0">
                          <a:solidFill>
                            <a:schemeClr val="tx2"/>
                          </a:solidFill>
                          <a:effectLst/>
                          <a:latin typeface="Calibri"/>
                          <a:ea typeface="Calibri" panose="020F0502020204030204" pitchFamily="34" charset="0"/>
                          <a:cs typeface="Times New Roman"/>
                        </a:rPr>
                        <a:t>Work is needed to collaborate with dual enrollment, currently under the office of extended campus. Once responsibilities are clarified Enrollment and marketing can support these programs as needed.</a:t>
                      </a:r>
                      <a:endParaRPr lang="en-US" sz="1200" i="0">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rPr>
                        <a:t>TBD</a:t>
                      </a:r>
                      <a:endParaRPr lang="en-US" sz="1200">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endParaRPr lang="en-US" sz="10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288374045"/>
                  </a:ext>
                </a:extLst>
              </a:tr>
            </a:tbl>
          </a:graphicData>
        </a:graphic>
      </p:graphicFrame>
    </p:spTree>
    <p:extLst>
      <p:ext uri="{BB962C8B-B14F-4D97-AF65-F5344CB8AC3E}">
        <p14:creationId xmlns:p14="http://schemas.microsoft.com/office/powerpoint/2010/main" val="20000787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B28838BE-5EAD-434C-B290-9193BA76332A}" type="slidenum">
              <a:rPr kumimoji="0" lang="en-US" i="0" u="none" strike="noStrike" kern="0" cap="none" spc="0" normalizeH="0" baseline="0" noProof="0" smtClean="0">
                <a:ln>
                  <a:noFill/>
                </a:ln>
                <a:solidFill>
                  <a:schemeClr val="bg1"/>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16</a:t>
            </a:fld>
            <a:endParaRPr kumimoji="0" lang="en-US" i="0" u="none" strike="noStrike" kern="0" cap="none" spc="0" normalizeH="0" baseline="0" noProof="0">
              <a:ln>
                <a:noFill/>
              </a:ln>
              <a:solidFill>
                <a:schemeClr val="bg1"/>
              </a:solidFill>
              <a:effectLst/>
              <a:uLnTx/>
              <a:uFillTx/>
            </a:endParaRPr>
          </a:p>
        </p:txBody>
      </p:sp>
      <p:sp>
        <p:nvSpPr>
          <p:cNvPr id="15" name="Title 1">
            <a:extLst>
              <a:ext uri="{FF2B5EF4-FFF2-40B4-BE49-F238E27FC236}">
                <a16:creationId xmlns:a16="http://schemas.microsoft.com/office/drawing/2014/main" id="{E1A5A54E-232E-439F-8878-A5A2A9CA8F7B}"/>
              </a:ext>
            </a:extLst>
          </p:cNvPr>
          <p:cNvSpPr>
            <a:spLocks noGrp="1"/>
          </p:cNvSpPr>
          <p:nvPr>
            <p:ph type="title"/>
          </p:nvPr>
        </p:nvSpPr>
        <p:spPr>
          <a:xfrm>
            <a:off x="256654" y="279696"/>
            <a:ext cx="8887345" cy="1126487"/>
          </a:xfrm>
        </p:spPr>
        <p:txBody>
          <a:bodyPr>
            <a:normAutofit fontScale="90000"/>
          </a:bodyPr>
          <a:lstStyle/>
          <a:p>
            <a:r>
              <a:rPr lang="en-US" sz="5100">
                <a:solidFill>
                  <a:srgbClr val="012D5B"/>
                </a:solidFill>
              </a:rPr>
              <a:t>OBJECTIVE SUMMARY</a:t>
            </a:r>
            <a:br>
              <a:rPr lang="en-US" sz="5100"/>
            </a:br>
            <a:r>
              <a:rPr lang="en-US" sz="2900">
                <a:solidFill>
                  <a:srgbClr val="FEBD36"/>
                </a:solidFill>
              </a:rPr>
              <a:t>priority 1: FTFT Admissions &amp; Enrollment – initiatives</a:t>
            </a:r>
            <a:endParaRPr lang="en-US"/>
          </a:p>
        </p:txBody>
      </p:sp>
      <p:sp>
        <p:nvSpPr>
          <p:cNvPr id="10" name="Text Placeholder 3">
            <a:extLst>
              <a:ext uri="{FF2B5EF4-FFF2-40B4-BE49-F238E27FC236}">
                <a16:creationId xmlns:a16="http://schemas.microsoft.com/office/drawing/2014/main" id="{D0A6CD5C-7608-4949-AC12-2D21B3A2D851}"/>
              </a:ext>
            </a:extLst>
          </p:cNvPr>
          <p:cNvSpPr txBox="1">
            <a:spLocks/>
          </p:cNvSpPr>
          <p:nvPr/>
        </p:nvSpPr>
        <p:spPr>
          <a:xfrm>
            <a:off x="257284" y="1549119"/>
            <a:ext cx="8645525" cy="824966"/>
          </a:xfrm>
          <a:prstGeom prst="rect">
            <a:avLst/>
          </a:prstGeom>
        </p:spPr>
        <p:txBody>
          <a:bodyPr/>
          <a:lstStyle>
            <a:lvl1pPr marL="171450"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1pPr>
            <a:lvl2pPr marL="403225"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2pPr>
            <a:lvl3pPr marL="627063" indent="-171450" algn="l" defTabSz="457200" rtl="0" eaLnBrk="1" latinLnBrk="0" hangingPunct="1">
              <a:spcBef>
                <a:spcPct val="20000"/>
              </a:spcBef>
              <a:buClr>
                <a:schemeClr val="accent1"/>
              </a:buClr>
              <a:buFont typeface="Arial"/>
              <a:buChar char="•"/>
              <a:defRPr sz="1200" kern="1200">
                <a:solidFill>
                  <a:schemeClr val="tx2"/>
                </a:solidFill>
                <a:latin typeface="+mn-lt"/>
                <a:ea typeface="+mn-ea"/>
                <a:cs typeface="+mn-cs"/>
              </a:defRPr>
            </a:lvl3pPr>
            <a:lvl4pPr marL="860425"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4pPr>
            <a:lvl5pPr marL="2057400" indent="-228600" algn="l" defTabSz="457200" rtl="0" eaLnBrk="1" latinLnBrk="0" hangingPunct="1">
              <a:spcBef>
                <a:spcPct val="20000"/>
              </a:spcBef>
              <a:buFont typeface="Arial"/>
              <a:buChar char="»"/>
              <a:defRPr sz="1100" kern="1200">
                <a:solidFill>
                  <a:schemeClr val="bg2">
                    <a:lumMod val="50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Clr>
                <a:srgbClr val="512888"/>
              </a:buClr>
              <a:buNone/>
            </a:pPr>
            <a:r>
              <a:rPr lang="en-US" sz="1400" b="1">
                <a:latin typeface="Arial" panose="020B0604020202020204" pitchFamily="34" charset="0"/>
                <a:ea typeface="Times New Roman" panose="02020603050405020304" pitchFamily="18" charset="0"/>
                <a:cs typeface="Times New Roman" panose="02020603050405020304" pitchFamily="18" charset="0"/>
              </a:rPr>
              <a:t>Initiative 3: </a:t>
            </a:r>
            <a:r>
              <a:rPr lang="en-US" sz="1400">
                <a:latin typeface="Arial" panose="020B0604020202020204" pitchFamily="34" charset="0"/>
                <a:ea typeface="Times New Roman" panose="02020603050405020304" pitchFamily="18" charset="0"/>
                <a:cs typeface="Times New Roman" panose="02020603050405020304" pitchFamily="18" charset="0"/>
              </a:rPr>
              <a:t>Further integrate marketing and communications to achieve a unified approach across admissions-related communications, focused on UNC’s value proposition and differentiators.</a:t>
            </a:r>
            <a:endParaRPr lang="en-US" sz="1400"/>
          </a:p>
        </p:txBody>
      </p:sp>
      <p:graphicFrame>
        <p:nvGraphicFramePr>
          <p:cNvPr id="2" name="Table 1">
            <a:extLst>
              <a:ext uri="{FF2B5EF4-FFF2-40B4-BE49-F238E27FC236}">
                <a16:creationId xmlns:a16="http://schemas.microsoft.com/office/drawing/2014/main" id="{453EB854-3637-418F-BAD7-CD52F8A1401C}"/>
              </a:ext>
            </a:extLst>
          </p:cNvPr>
          <p:cNvGraphicFramePr>
            <a:graphicFrameLocks noGrp="1"/>
          </p:cNvGraphicFramePr>
          <p:nvPr>
            <p:extLst>
              <p:ext uri="{D42A27DB-BD31-4B8C-83A1-F6EECF244321}">
                <p14:modId xmlns:p14="http://schemas.microsoft.com/office/powerpoint/2010/main" val="2950720279"/>
              </p:ext>
            </p:extLst>
          </p:nvPr>
        </p:nvGraphicFramePr>
        <p:xfrm>
          <a:off x="396900" y="2062342"/>
          <a:ext cx="8489816" cy="4592654"/>
        </p:xfrm>
        <a:graphic>
          <a:graphicData uri="http://schemas.openxmlformats.org/drawingml/2006/table">
            <a:tbl>
              <a:tblPr>
                <a:tableStyleId>{5C22544A-7EE6-4342-B048-85BDC9FD1C3A}</a:tableStyleId>
              </a:tblPr>
              <a:tblGrid>
                <a:gridCol w="386224">
                  <a:extLst>
                    <a:ext uri="{9D8B030D-6E8A-4147-A177-3AD203B41FA5}">
                      <a16:colId xmlns:a16="http://schemas.microsoft.com/office/drawing/2014/main" val="2647422373"/>
                    </a:ext>
                  </a:extLst>
                </a:gridCol>
                <a:gridCol w="3185906">
                  <a:extLst>
                    <a:ext uri="{9D8B030D-6E8A-4147-A177-3AD203B41FA5}">
                      <a16:colId xmlns:a16="http://schemas.microsoft.com/office/drawing/2014/main" val="1115963230"/>
                    </a:ext>
                  </a:extLst>
                </a:gridCol>
                <a:gridCol w="2943498">
                  <a:extLst>
                    <a:ext uri="{9D8B030D-6E8A-4147-A177-3AD203B41FA5}">
                      <a16:colId xmlns:a16="http://schemas.microsoft.com/office/drawing/2014/main" val="740199202"/>
                    </a:ext>
                  </a:extLst>
                </a:gridCol>
                <a:gridCol w="1015068">
                  <a:extLst>
                    <a:ext uri="{9D8B030D-6E8A-4147-A177-3AD203B41FA5}">
                      <a16:colId xmlns:a16="http://schemas.microsoft.com/office/drawing/2014/main" val="2898601289"/>
                    </a:ext>
                  </a:extLst>
                </a:gridCol>
                <a:gridCol w="959120">
                  <a:extLst>
                    <a:ext uri="{9D8B030D-6E8A-4147-A177-3AD203B41FA5}">
                      <a16:colId xmlns:a16="http://schemas.microsoft.com/office/drawing/2014/main" val="3614527038"/>
                    </a:ext>
                  </a:extLst>
                </a:gridCol>
              </a:tblGrid>
              <a:tr h="156176">
                <a:tc>
                  <a:txBody>
                    <a:bodyPr/>
                    <a:lstStyle/>
                    <a:p>
                      <a:pPr algn="l" fontAlgn="b"/>
                      <a:endParaRPr lang="en-US" sz="1000" b="1" i="0" u="none" strike="noStrike">
                        <a:solidFill>
                          <a:schemeClr val="bg1"/>
                        </a:solidFill>
                        <a:effectLst/>
                        <a:latin typeface="Arial" panose="020B0604020202020204" pitchFamily="34"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lvl="0" algn="l">
                        <a:buNone/>
                      </a:pPr>
                      <a:r>
                        <a:rPr lang="en-US" sz="1000" b="1" i="0" u="none" strike="noStrike" noProof="0">
                          <a:solidFill>
                            <a:schemeClr val="bg1"/>
                          </a:solidFill>
                          <a:effectLst/>
                          <a:latin typeface="Arial"/>
                        </a:rPr>
                        <a:t>Objective</a:t>
                      </a:r>
                      <a:endParaRPr lang="en-US"/>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algn="l" fontAlgn="b"/>
                      <a:r>
                        <a:rPr lang="en-US" sz="1000" b="1" i="0" u="none" strike="noStrike">
                          <a:solidFill>
                            <a:schemeClr val="bg1"/>
                          </a:solidFill>
                          <a:effectLst/>
                          <a:latin typeface="Arial"/>
                        </a:rPr>
                        <a:t>Outcome</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algn="l" fontAlgn="b"/>
                      <a:r>
                        <a:rPr lang="en-US" sz="1000" b="1" i="0" u="none" strike="noStrike">
                          <a:solidFill>
                            <a:schemeClr val="bg1"/>
                          </a:solidFill>
                          <a:effectLst/>
                          <a:latin typeface="Arial"/>
                        </a:rPr>
                        <a:t>Owner</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algn="l" fontAlgn="b"/>
                      <a:r>
                        <a:rPr lang="en-US" sz="1000" b="1" i="0" u="none" strike="noStrike">
                          <a:solidFill>
                            <a:schemeClr val="bg1"/>
                          </a:solidFill>
                          <a:effectLst/>
                          <a:latin typeface="Arial"/>
                        </a:rPr>
                        <a:t>Document Link</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extLst>
                  <a:ext uri="{0D108BD9-81ED-4DB2-BD59-A6C34878D82A}">
                    <a16:rowId xmlns:a16="http://schemas.microsoft.com/office/drawing/2014/main" val="3577780390"/>
                  </a:ext>
                </a:extLst>
              </a:tr>
              <a:tr h="938733">
                <a:tc>
                  <a:txBody>
                    <a:bodyPr/>
                    <a:lstStyle/>
                    <a:p>
                      <a:pPr marL="0" marR="0" algn="ctr" fontAlgn="b">
                        <a:lnSpc>
                          <a:spcPct val="107000"/>
                        </a:lnSpc>
                        <a:spcBef>
                          <a:spcPts val="0"/>
                        </a:spcBef>
                        <a:spcAft>
                          <a:spcPts val="0"/>
                        </a:spcAft>
                      </a:pPr>
                      <a:r>
                        <a:rPr lang="en-US" sz="1000" i="1">
                          <a:solidFill>
                            <a:schemeClr val="tx2"/>
                          </a:solidFill>
                          <a:effectLst/>
                          <a:latin typeface="Arial"/>
                          <a:ea typeface="+mn-ea"/>
                          <a:cs typeface="Times New Roman"/>
                        </a:rPr>
                        <a:t>3.1</a:t>
                      </a:r>
                      <a:endParaRPr lang="en-US" sz="1200" i="1">
                        <a:solidFill>
                          <a:schemeClr val="tx2"/>
                        </a:solidFill>
                        <a:effectLst/>
                        <a:latin typeface="Arial"/>
                        <a:ea typeface="+mn-ea"/>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fontAlgn="b">
                        <a:lnSpc>
                          <a:spcPct val="107000"/>
                        </a:lnSpc>
                        <a:spcBef>
                          <a:spcPts val="0"/>
                        </a:spcBef>
                        <a:spcAft>
                          <a:spcPts val="0"/>
                        </a:spcAft>
                      </a:pPr>
                      <a:r>
                        <a:rPr lang="en-US" sz="1000">
                          <a:solidFill>
                            <a:schemeClr val="tx2"/>
                          </a:solidFill>
                          <a:effectLst/>
                          <a:latin typeface="Arial"/>
                          <a:ea typeface="+mn-ea"/>
                          <a:cs typeface="Times New Roman"/>
                        </a:rPr>
                        <a:t>Expand existing integrated marketing and communications efforts to bring together stakeholders across campus to </a:t>
                      </a:r>
                      <a:r>
                        <a:rPr lang="en-US" sz="1000" i="1">
                          <a:solidFill>
                            <a:schemeClr val="tx2"/>
                          </a:solidFill>
                          <a:effectLst/>
                          <a:latin typeface="Arial"/>
                          <a:ea typeface="+mn-ea"/>
                          <a:cs typeface="Times New Roman"/>
                        </a:rPr>
                        <a:t>formalize</a:t>
                      </a:r>
                      <a:r>
                        <a:rPr lang="en-US" sz="1000">
                          <a:solidFill>
                            <a:schemeClr val="tx2"/>
                          </a:solidFill>
                          <a:effectLst/>
                          <a:latin typeface="Arial"/>
                          <a:ea typeface="+mn-ea"/>
                          <a:cs typeface="Times New Roman"/>
                        </a:rPr>
                        <a:t> partnerships &amp; continue work on a structured, integrated, </a:t>
                      </a:r>
                      <a:r>
                        <a:rPr lang="en-US" sz="1000" b="1">
                          <a:solidFill>
                            <a:schemeClr val="tx2"/>
                          </a:solidFill>
                          <a:effectLst/>
                          <a:latin typeface="Arial"/>
                          <a:ea typeface="+mn-ea"/>
                          <a:cs typeface="Times New Roman"/>
                        </a:rPr>
                        <a:t>marketing and communications plan for student outreach and engagement.</a:t>
                      </a:r>
                      <a:endParaRPr lang="en-US" sz="1200">
                        <a:solidFill>
                          <a:schemeClr val="tx2"/>
                        </a:solidFill>
                        <a:effectLst/>
                        <a:latin typeface="Arial"/>
                        <a:ea typeface="+mn-ea"/>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rowSpan="3">
                  <a:txBody>
                    <a:bodyPr/>
                    <a:lstStyle/>
                    <a:p>
                      <a:pPr marL="0" marR="0" fontAlgn="b">
                        <a:lnSpc>
                          <a:spcPct val="107000"/>
                        </a:lnSpc>
                        <a:spcBef>
                          <a:spcPts val="0"/>
                        </a:spcBef>
                        <a:spcAft>
                          <a:spcPts val="0"/>
                        </a:spcAft>
                      </a:pPr>
                      <a:r>
                        <a:rPr lang="en-US" sz="1200">
                          <a:solidFill>
                            <a:schemeClr val="tx2"/>
                          </a:solidFill>
                          <a:effectLst/>
                          <a:latin typeface="Calibri"/>
                          <a:ea typeface="+mn-ea"/>
                          <a:cs typeface="Times New Roman"/>
                        </a:rPr>
                        <a:t>Recommendation to establish an Integrated Communication Committee responsible for the collaborative development of an integrated marketing plan.</a:t>
                      </a:r>
                      <a:endParaRPr lang="en-US" sz="1200">
                        <a:solidFill>
                          <a:schemeClr val="tx2"/>
                        </a:solidFill>
                        <a:effectLst/>
                        <a:latin typeface="Calibri" panose="020F0502020204030204" pitchFamily="34" charset="0"/>
                        <a:ea typeface="+mn-ea"/>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mn-ea"/>
                          <a:cs typeface="Times New Roman"/>
                        </a:rPr>
                        <a:t>Integrated Communication Committee</a:t>
                      </a:r>
                    </a:p>
                    <a:p>
                      <a:pPr marL="0" marR="0" fontAlgn="b">
                        <a:lnSpc>
                          <a:spcPct val="107000"/>
                        </a:lnSpc>
                        <a:spcBef>
                          <a:spcPts val="0"/>
                        </a:spcBef>
                        <a:spcAft>
                          <a:spcPts val="0"/>
                        </a:spcAft>
                      </a:pPr>
                      <a:endParaRPr lang="en-US" sz="1200">
                        <a:solidFill>
                          <a:schemeClr val="tx2"/>
                        </a:solidFill>
                        <a:effectLst/>
                        <a:latin typeface="Calibri" panose="020F0502020204030204" pitchFamily="34" charset="0"/>
                        <a:ea typeface="+mn-ea"/>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rowSpan="3">
                  <a:txBody>
                    <a:bodyPr/>
                    <a:lstStyle/>
                    <a:p>
                      <a:pPr marL="0" marR="0" lvl="0">
                        <a:lnSpc>
                          <a:spcPct val="107000"/>
                        </a:lnSpc>
                        <a:spcBef>
                          <a:spcPts val="0"/>
                        </a:spcBef>
                        <a:spcAft>
                          <a:spcPts val="0"/>
                        </a:spcAft>
                        <a:buNone/>
                      </a:pPr>
                      <a:r>
                        <a:rPr lang="en-US" sz="1200" b="0" i="0" u="none" strike="noStrike" noProof="0">
                          <a:effectLst/>
                          <a:hlinkClick r:id="rId3"/>
                        </a:rPr>
                        <a:t>Integrated Communication Retreat Summary and Recommendations</a:t>
                      </a:r>
                      <a:endParaRPr lang="en-US"/>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083958235"/>
                  </a:ext>
                </a:extLst>
              </a:tr>
              <a:tr h="665391">
                <a:tc>
                  <a:txBody>
                    <a:bodyPr/>
                    <a:lstStyle/>
                    <a:p>
                      <a:pPr marL="0" marR="0" algn="ctr" fontAlgn="b">
                        <a:lnSpc>
                          <a:spcPct val="107000"/>
                        </a:lnSpc>
                        <a:spcBef>
                          <a:spcPts val="0"/>
                        </a:spcBef>
                        <a:spcAft>
                          <a:spcPts val="0"/>
                        </a:spcAft>
                      </a:pPr>
                      <a:r>
                        <a:rPr lang="en-US" sz="1000" i="1">
                          <a:solidFill>
                            <a:schemeClr val="tx2"/>
                          </a:solidFill>
                          <a:effectLst/>
                          <a:latin typeface="Arial"/>
                          <a:ea typeface="+mn-ea"/>
                          <a:cs typeface="Times New Roman"/>
                        </a:rPr>
                        <a:t>3.2</a:t>
                      </a:r>
                      <a:endParaRPr lang="en-US" sz="1200" i="1">
                        <a:solidFill>
                          <a:schemeClr val="tx2"/>
                        </a:solidFill>
                        <a:effectLst/>
                        <a:latin typeface="Arial"/>
                        <a:ea typeface="+mn-ea"/>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000">
                          <a:solidFill>
                            <a:schemeClr val="tx2"/>
                          </a:solidFill>
                          <a:effectLst/>
                          <a:latin typeface="Arial"/>
                          <a:ea typeface="+mn-ea"/>
                          <a:cs typeface="Times New Roman"/>
                        </a:rPr>
                        <a:t>Develop </a:t>
                      </a:r>
                      <a:r>
                        <a:rPr lang="en-US" sz="1000" b="0">
                          <a:solidFill>
                            <a:schemeClr val="tx2"/>
                          </a:solidFill>
                          <a:effectLst/>
                          <a:latin typeface="Arial"/>
                          <a:ea typeface="+mn-ea"/>
                          <a:cs typeface="Times New Roman"/>
                        </a:rPr>
                        <a:t>an</a:t>
                      </a:r>
                      <a:r>
                        <a:rPr lang="en-US" sz="1000" b="1">
                          <a:solidFill>
                            <a:schemeClr val="tx2"/>
                          </a:solidFill>
                          <a:effectLst/>
                          <a:latin typeface="Arial"/>
                          <a:ea typeface="+mn-ea"/>
                          <a:cs typeface="Times New Roman"/>
                        </a:rPr>
                        <a:t> internal comms network </a:t>
                      </a:r>
                      <a:r>
                        <a:rPr lang="en-US" sz="1000">
                          <a:solidFill>
                            <a:schemeClr val="tx2"/>
                          </a:solidFill>
                          <a:effectLst/>
                          <a:latin typeface="Arial"/>
                          <a:ea typeface="+mn-ea"/>
                          <a:cs typeface="Times New Roman"/>
                        </a:rPr>
                        <a:t>to inform campus stakeholders of upcoming communications, marketing messages, and events to support more collaborative efforts and strategic knowledge-sharing.</a:t>
                      </a:r>
                      <a:endParaRPr lang="en-US" sz="1200">
                        <a:solidFill>
                          <a:schemeClr val="tx2"/>
                        </a:solidFill>
                        <a:effectLst/>
                        <a:latin typeface="Arial"/>
                        <a:ea typeface="+mn-ea"/>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vMerge="1">
                  <a:txBody>
                    <a:bodyPr/>
                    <a:lstStyle/>
                    <a:p>
                      <a:endParaRPr lang="en-US"/>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l" defTabSz="457200" rtl="0" eaLnBrk="1" fontAlgn="b" latinLnBrk="0" hangingPunct="1">
                        <a:lnSpc>
                          <a:spcPct val="107000"/>
                        </a:lnSpc>
                        <a:spcBef>
                          <a:spcPts val="0"/>
                        </a:spcBef>
                        <a:spcAft>
                          <a:spcPts val="0"/>
                        </a:spcAft>
                        <a:buClrTx/>
                        <a:buSzTx/>
                        <a:buFontTx/>
                        <a:buNone/>
                        <a:tabLst/>
                        <a:defRPr/>
                      </a:pPr>
                      <a:r>
                        <a:rPr lang="en-US" sz="1200">
                          <a:solidFill>
                            <a:schemeClr val="tx2"/>
                          </a:solidFill>
                          <a:effectLst/>
                          <a:latin typeface="Calibri"/>
                          <a:ea typeface="+mn-ea"/>
                          <a:cs typeface="Times New Roman"/>
                        </a:rPr>
                        <a:t>Integrated Communication Committee</a:t>
                      </a:r>
                    </a:p>
                    <a:p>
                      <a:pPr marL="0" marR="0" fontAlgn="b">
                        <a:lnSpc>
                          <a:spcPct val="107000"/>
                        </a:lnSpc>
                        <a:spcBef>
                          <a:spcPts val="0"/>
                        </a:spcBef>
                        <a:spcAft>
                          <a:spcPts val="0"/>
                        </a:spcAft>
                      </a:pPr>
                      <a:endParaRPr lang="en-US" sz="1200">
                        <a:solidFill>
                          <a:schemeClr val="tx2"/>
                        </a:solidFill>
                        <a:effectLst/>
                        <a:latin typeface="Calibri" panose="020F0502020204030204" pitchFamily="34" charset="0"/>
                        <a:ea typeface="+mn-ea"/>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vMerge="1">
                  <a:txBody>
                    <a:bodyPr/>
                    <a:lstStyle/>
                    <a:p>
                      <a:endParaRPr lang="en-US"/>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76897166"/>
                  </a:ext>
                </a:extLst>
              </a:tr>
              <a:tr h="618557">
                <a:tc>
                  <a:txBody>
                    <a:bodyPr/>
                    <a:lstStyle/>
                    <a:p>
                      <a:pPr marL="0" marR="0" algn="ctr" fontAlgn="b">
                        <a:lnSpc>
                          <a:spcPct val="107000"/>
                        </a:lnSpc>
                        <a:spcBef>
                          <a:spcPts val="0"/>
                        </a:spcBef>
                        <a:spcAft>
                          <a:spcPts val="0"/>
                        </a:spcAft>
                      </a:pPr>
                      <a:r>
                        <a:rPr lang="en-US" sz="1000" i="1">
                          <a:solidFill>
                            <a:schemeClr val="tx2"/>
                          </a:solidFill>
                          <a:effectLst/>
                          <a:latin typeface="Arial"/>
                          <a:ea typeface="Times New Roman" panose="02020603050405020304" pitchFamily="18" charset="0"/>
                          <a:cs typeface="Times New Roman"/>
                        </a:rPr>
                        <a:t>3.3</a:t>
                      </a:r>
                      <a:endParaRPr lang="en-US" sz="1200" i="1">
                        <a:solidFill>
                          <a:schemeClr val="tx2"/>
                        </a:solidFill>
                        <a:effectLst/>
                        <a:latin typeface="Arial"/>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000">
                          <a:solidFill>
                            <a:schemeClr val="tx2"/>
                          </a:solidFill>
                          <a:effectLst/>
                          <a:latin typeface="Arial"/>
                          <a:ea typeface="Times New Roman" panose="02020603050405020304" pitchFamily="18" charset="0"/>
                          <a:cs typeface="Times New Roman"/>
                        </a:rPr>
                        <a:t>Ensure </a:t>
                      </a:r>
                      <a:r>
                        <a:rPr lang="en-US" sz="1000" b="1">
                          <a:solidFill>
                            <a:schemeClr val="tx2"/>
                          </a:solidFill>
                          <a:effectLst/>
                          <a:latin typeface="Arial"/>
                          <a:ea typeface="Times New Roman" panose="02020603050405020304" pitchFamily="18" charset="0"/>
                          <a:cs typeface="Times New Roman"/>
                        </a:rPr>
                        <a:t>marketing and communications are aligned across all UNC technology and media platforms</a:t>
                      </a:r>
                      <a:r>
                        <a:rPr lang="en-US" sz="1000">
                          <a:solidFill>
                            <a:schemeClr val="tx2"/>
                          </a:solidFill>
                          <a:effectLst/>
                          <a:latin typeface="Arial"/>
                          <a:ea typeface="Times New Roman" panose="02020603050405020304" pitchFamily="18" charset="0"/>
                          <a:cs typeface="Times New Roman"/>
                        </a:rPr>
                        <a:t> (ex. Website, mailers, emails, social media, etc.).</a:t>
                      </a:r>
                      <a:endParaRPr lang="en-US" sz="1200">
                        <a:solidFill>
                          <a:schemeClr val="tx2"/>
                        </a:solidFill>
                        <a:effectLst/>
                        <a:latin typeface="Arial"/>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vMerge="1">
                  <a:txBody>
                    <a:bodyPr/>
                    <a:lstStyle/>
                    <a:p>
                      <a:endParaRPr lang="en-US"/>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rPr>
                        <a:t>Marketing</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vMerge="1">
                  <a:txBody>
                    <a:bodyPr/>
                    <a:lstStyle/>
                    <a:p>
                      <a:endParaRPr lang="en-US"/>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96463205"/>
                  </a:ext>
                </a:extLst>
              </a:tr>
              <a:tr h="665391">
                <a:tc>
                  <a:txBody>
                    <a:bodyPr/>
                    <a:lstStyle/>
                    <a:p>
                      <a:pPr marL="0" marR="0" algn="ctr" fontAlgn="b">
                        <a:lnSpc>
                          <a:spcPct val="107000"/>
                        </a:lnSpc>
                        <a:spcBef>
                          <a:spcPts val="0"/>
                        </a:spcBef>
                        <a:spcAft>
                          <a:spcPts val="0"/>
                        </a:spcAft>
                      </a:pPr>
                      <a:r>
                        <a:rPr lang="en-US" sz="1000" i="1">
                          <a:solidFill>
                            <a:schemeClr val="tx2"/>
                          </a:solidFill>
                          <a:effectLst/>
                          <a:latin typeface="Arial"/>
                          <a:ea typeface="Times New Roman" panose="02020603050405020304" pitchFamily="18" charset="0"/>
                          <a:cs typeface="Times New Roman"/>
                        </a:rPr>
                        <a:t>3.4</a:t>
                      </a:r>
                      <a:endParaRPr lang="en-US" sz="1200" i="1">
                        <a:solidFill>
                          <a:schemeClr val="tx2"/>
                        </a:solidFill>
                        <a:effectLst/>
                        <a:latin typeface="Arial"/>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000">
                          <a:solidFill>
                            <a:schemeClr val="tx2"/>
                          </a:solidFill>
                          <a:effectLst/>
                          <a:latin typeface="Arial"/>
                          <a:ea typeface="Times New Roman" panose="02020603050405020304" pitchFamily="18" charset="0"/>
                          <a:cs typeface="Times New Roman"/>
                        </a:rPr>
                        <a:t>Develop differentiated, </a:t>
                      </a:r>
                      <a:r>
                        <a:rPr lang="en-US" sz="1000" b="1">
                          <a:solidFill>
                            <a:schemeClr val="tx2"/>
                          </a:solidFill>
                          <a:effectLst/>
                          <a:latin typeface="Arial"/>
                          <a:ea typeface="Times New Roman" panose="02020603050405020304" pitchFamily="18" charset="0"/>
                          <a:cs typeface="Times New Roman"/>
                        </a:rPr>
                        <a:t>market-specific value propositions </a:t>
                      </a:r>
                      <a:r>
                        <a:rPr lang="en-US" sz="1000">
                          <a:solidFill>
                            <a:schemeClr val="tx2"/>
                          </a:solidFill>
                          <a:effectLst/>
                          <a:latin typeface="Arial"/>
                          <a:ea typeface="Times New Roman" panose="02020603050405020304" pitchFamily="18" charset="0"/>
                          <a:cs typeface="Times New Roman"/>
                        </a:rPr>
                        <a:t>for target recruitment markets​; focus on geographic and demographic qualities to enhance experience customization.</a:t>
                      </a:r>
                      <a:endParaRPr lang="en-US" sz="1200">
                        <a:solidFill>
                          <a:schemeClr val="tx2"/>
                        </a:solidFill>
                        <a:effectLst/>
                        <a:latin typeface="Arial"/>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rPr>
                        <a:t>The integrated communication committee should consider developing marketing personas to address this objective</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rPr>
                        <a:t>Marketing</a:t>
                      </a:r>
                      <a:endParaRPr lang="en-US" sz="1200">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endParaRPr lang="en-US" sz="1200">
                        <a:solidFill>
                          <a:schemeClr val="tx2"/>
                        </a:solidFill>
                        <a:effectLst/>
                        <a:latin typeface="Calibri"/>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554569615"/>
                  </a:ext>
                </a:extLst>
              </a:tr>
              <a:tr h="665391">
                <a:tc>
                  <a:txBody>
                    <a:bodyPr/>
                    <a:lstStyle/>
                    <a:p>
                      <a:pPr marL="0" marR="0" algn="ctr" fontAlgn="b">
                        <a:lnSpc>
                          <a:spcPct val="107000"/>
                        </a:lnSpc>
                        <a:spcBef>
                          <a:spcPts val="0"/>
                        </a:spcBef>
                        <a:spcAft>
                          <a:spcPts val="0"/>
                        </a:spcAft>
                      </a:pPr>
                      <a:r>
                        <a:rPr lang="en-US" sz="1000" i="1">
                          <a:solidFill>
                            <a:schemeClr val="tx2"/>
                          </a:solidFill>
                          <a:effectLst/>
                          <a:latin typeface="Arial"/>
                          <a:ea typeface="Times New Roman" panose="02020603050405020304" pitchFamily="18" charset="0"/>
                          <a:cs typeface="Times New Roman"/>
                        </a:rPr>
                        <a:t>3.5</a:t>
                      </a:r>
                      <a:endParaRPr lang="en-US" sz="1200" i="1">
                        <a:solidFill>
                          <a:schemeClr val="tx2"/>
                        </a:solidFill>
                        <a:effectLst/>
                        <a:latin typeface="Arial"/>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000">
                          <a:solidFill>
                            <a:schemeClr val="tx2"/>
                          </a:solidFill>
                          <a:effectLst/>
                          <a:latin typeface="Arial"/>
                          <a:ea typeface="Times New Roman" panose="02020603050405020304" pitchFamily="18" charset="0"/>
                          <a:cs typeface="Times New Roman"/>
                        </a:rPr>
                        <a:t>Design dedicated marketing campaigns and intentional messaging to focus on </a:t>
                      </a:r>
                      <a:r>
                        <a:rPr lang="en-US" sz="1000" b="1">
                          <a:solidFill>
                            <a:schemeClr val="tx2"/>
                          </a:solidFill>
                          <a:effectLst/>
                          <a:latin typeface="Arial"/>
                          <a:ea typeface="Times New Roman" panose="02020603050405020304" pitchFamily="18" charset="0"/>
                          <a:cs typeface="Times New Roman"/>
                        </a:rPr>
                        <a:t>career outcomes, teacher/scholar model, coaching support, scholarships, and overall </a:t>
                      </a:r>
                      <a:r>
                        <a:rPr lang="en-US" sz="1000" b="1" i="1">
                          <a:solidFill>
                            <a:schemeClr val="tx2"/>
                          </a:solidFill>
                          <a:effectLst/>
                          <a:latin typeface="Arial"/>
                          <a:ea typeface="Times New Roman" panose="02020603050405020304" pitchFamily="18" charset="0"/>
                          <a:cs typeface="Times New Roman"/>
                        </a:rPr>
                        <a:t>value</a:t>
                      </a:r>
                      <a:r>
                        <a:rPr lang="en-US" sz="1000" b="1">
                          <a:solidFill>
                            <a:schemeClr val="tx2"/>
                          </a:solidFill>
                          <a:effectLst/>
                          <a:latin typeface="Arial"/>
                          <a:ea typeface="Times New Roman" panose="02020603050405020304" pitchFamily="18" charset="0"/>
                          <a:cs typeface="Times New Roman"/>
                        </a:rPr>
                        <a:t> of a UNC degree</a:t>
                      </a:r>
                      <a:r>
                        <a:rPr lang="en-US" sz="1000">
                          <a:solidFill>
                            <a:schemeClr val="tx2"/>
                          </a:solidFill>
                          <a:effectLst/>
                          <a:latin typeface="Arial"/>
                          <a:ea typeface="Times New Roman" panose="02020603050405020304" pitchFamily="18" charset="0"/>
                          <a:cs typeface="Times New Roman"/>
                        </a:rPr>
                        <a:t>.</a:t>
                      </a:r>
                      <a:endParaRPr lang="en-US" sz="1200">
                        <a:solidFill>
                          <a:schemeClr val="tx2"/>
                        </a:solidFill>
                        <a:effectLst/>
                        <a:latin typeface="Arial"/>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rPr>
                        <a:t>This will be the outcome of Marketing working with the Integrated Communication Committee</a:t>
                      </a:r>
                      <a:endParaRPr lang="en-US" sz="1200">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rPr>
                        <a:t>Marketing</a:t>
                      </a:r>
                      <a:endParaRPr lang="en-US" sz="1200">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endParaRPr lang="en-US" sz="12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00035852"/>
                  </a:ext>
                </a:extLst>
              </a:tr>
              <a:tr h="620430">
                <a:tc>
                  <a:txBody>
                    <a:bodyPr/>
                    <a:lstStyle/>
                    <a:p>
                      <a:pPr marL="0" marR="0" algn="ctr" fontAlgn="b">
                        <a:lnSpc>
                          <a:spcPct val="107000"/>
                        </a:lnSpc>
                        <a:spcBef>
                          <a:spcPts val="0"/>
                        </a:spcBef>
                        <a:spcAft>
                          <a:spcPts val="0"/>
                        </a:spcAft>
                      </a:pPr>
                      <a:r>
                        <a:rPr lang="en-US" sz="1000" i="1">
                          <a:solidFill>
                            <a:schemeClr val="tx2"/>
                          </a:solidFill>
                          <a:effectLst/>
                          <a:latin typeface="Arial"/>
                          <a:ea typeface="Times New Roman" panose="02020603050405020304" pitchFamily="18" charset="0"/>
                          <a:cs typeface="Times New Roman"/>
                        </a:rPr>
                        <a:t>3.6</a:t>
                      </a:r>
                      <a:endParaRPr lang="en-US" sz="1200" i="1">
                        <a:solidFill>
                          <a:schemeClr val="tx2"/>
                        </a:solidFill>
                        <a:effectLst/>
                        <a:latin typeface="Arial"/>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000">
                          <a:solidFill>
                            <a:schemeClr val="tx2"/>
                          </a:solidFill>
                          <a:effectLst/>
                          <a:latin typeface="Arial"/>
                          <a:ea typeface="Times New Roman" panose="02020603050405020304" pitchFamily="18" charset="0"/>
                          <a:cs typeface="Times New Roman"/>
                        </a:rPr>
                        <a:t>Work with colleges and their departments to </a:t>
                      </a:r>
                      <a:r>
                        <a:rPr lang="en-US" sz="1000" b="1">
                          <a:solidFill>
                            <a:schemeClr val="tx2"/>
                          </a:solidFill>
                          <a:effectLst/>
                          <a:latin typeface="Arial"/>
                          <a:ea typeface="Times New Roman" panose="02020603050405020304" pitchFamily="18" charset="0"/>
                          <a:cs typeface="Times New Roman"/>
                        </a:rPr>
                        <a:t>inventory and/or establish program differentiators</a:t>
                      </a:r>
                      <a:r>
                        <a:rPr lang="en-US" sz="1000">
                          <a:solidFill>
                            <a:schemeClr val="tx2"/>
                          </a:solidFill>
                          <a:effectLst/>
                          <a:latin typeface="Arial"/>
                          <a:ea typeface="Times New Roman" panose="02020603050405020304" pitchFamily="18" charset="0"/>
                          <a:cs typeface="Times New Roman"/>
                        </a:rPr>
                        <a:t> (both experiential and outcomes) to promote in respective student markets.</a:t>
                      </a:r>
                      <a:endParaRPr lang="en-US" sz="1200">
                        <a:solidFill>
                          <a:schemeClr val="tx2"/>
                        </a:solidFill>
                        <a:effectLst/>
                        <a:latin typeface="Arial"/>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rPr>
                        <a:t>Admissions continues to work with college reps to gather program benefits and differentiators. This data needs to be shared with Marketing to provide content.</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rPr>
                        <a:t>Admissions/ Marketing</a:t>
                      </a:r>
                      <a:endParaRPr lang="en-US" sz="1200">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hlinkClick r:id="rId4"/>
                        </a:rPr>
                        <a:t>Features &amp; Benefits (2019)</a:t>
                      </a:r>
                      <a:endParaRPr lang="en-US" sz="1200">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0942607"/>
                  </a:ext>
                </a:extLst>
              </a:tr>
            </a:tbl>
          </a:graphicData>
        </a:graphic>
      </p:graphicFrame>
    </p:spTree>
    <p:extLst>
      <p:ext uri="{BB962C8B-B14F-4D97-AF65-F5344CB8AC3E}">
        <p14:creationId xmlns:p14="http://schemas.microsoft.com/office/powerpoint/2010/main" val="42535286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B28838BE-5EAD-434C-B290-9193BA76332A}" type="slidenum">
              <a:rPr kumimoji="0" lang="en-US" i="0" u="none" strike="noStrike" kern="0" cap="none" spc="0" normalizeH="0" baseline="0" noProof="0" smtClean="0">
                <a:ln>
                  <a:noFill/>
                </a:ln>
                <a:solidFill>
                  <a:schemeClr val="bg1"/>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17</a:t>
            </a:fld>
            <a:endParaRPr kumimoji="0" lang="en-US" i="0" u="none" strike="noStrike" kern="0" cap="none" spc="0" normalizeH="0" baseline="0" noProof="0">
              <a:ln>
                <a:noFill/>
              </a:ln>
              <a:solidFill>
                <a:schemeClr val="bg1"/>
              </a:solidFill>
              <a:effectLst/>
              <a:uLnTx/>
              <a:uFillTx/>
            </a:endParaRPr>
          </a:p>
        </p:txBody>
      </p:sp>
      <p:sp>
        <p:nvSpPr>
          <p:cNvPr id="15" name="Title 1">
            <a:extLst>
              <a:ext uri="{FF2B5EF4-FFF2-40B4-BE49-F238E27FC236}">
                <a16:creationId xmlns:a16="http://schemas.microsoft.com/office/drawing/2014/main" id="{E1A5A54E-232E-439F-8878-A5A2A9CA8F7B}"/>
              </a:ext>
            </a:extLst>
          </p:cNvPr>
          <p:cNvSpPr>
            <a:spLocks noGrp="1"/>
          </p:cNvSpPr>
          <p:nvPr>
            <p:ph type="title"/>
          </p:nvPr>
        </p:nvSpPr>
        <p:spPr>
          <a:xfrm>
            <a:off x="256654" y="279696"/>
            <a:ext cx="8887345" cy="1126487"/>
          </a:xfrm>
        </p:spPr>
        <p:txBody>
          <a:bodyPr>
            <a:normAutofit fontScale="90000"/>
          </a:bodyPr>
          <a:lstStyle/>
          <a:p>
            <a:r>
              <a:rPr lang="en-US" sz="5100">
                <a:solidFill>
                  <a:srgbClr val="012D5B"/>
                </a:solidFill>
              </a:rPr>
              <a:t>OBJECTIVE SUMMARY</a:t>
            </a:r>
            <a:br>
              <a:rPr lang="en-US" sz="5100"/>
            </a:br>
            <a:r>
              <a:rPr lang="en-US" sz="2900">
                <a:solidFill>
                  <a:srgbClr val="FEBD36"/>
                </a:solidFill>
              </a:rPr>
              <a:t>priority 1: FTFT Admissions &amp; Enrollment – initiatives</a:t>
            </a:r>
            <a:endParaRPr lang="en-US"/>
          </a:p>
        </p:txBody>
      </p:sp>
      <p:sp>
        <p:nvSpPr>
          <p:cNvPr id="10" name="Text Placeholder 3">
            <a:extLst>
              <a:ext uri="{FF2B5EF4-FFF2-40B4-BE49-F238E27FC236}">
                <a16:creationId xmlns:a16="http://schemas.microsoft.com/office/drawing/2014/main" id="{D0A6CD5C-7608-4949-AC12-2D21B3A2D851}"/>
              </a:ext>
            </a:extLst>
          </p:cNvPr>
          <p:cNvSpPr txBox="1">
            <a:spLocks/>
          </p:cNvSpPr>
          <p:nvPr/>
        </p:nvSpPr>
        <p:spPr>
          <a:xfrm>
            <a:off x="257284" y="1328642"/>
            <a:ext cx="8645525" cy="824966"/>
          </a:xfrm>
          <a:prstGeom prst="rect">
            <a:avLst/>
          </a:prstGeom>
        </p:spPr>
        <p:txBody>
          <a:bodyPr/>
          <a:lstStyle>
            <a:lvl1pPr marL="171450"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1pPr>
            <a:lvl2pPr marL="403225"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2pPr>
            <a:lvl3pPr marL="627063" indent="-171450" algn="l" defTabSz="457200" rtl="0" eaLnBrk="1" latinLnBrk="0" hangingPunct="1">
              <a:spcBef>
                <a:spcPct val="20000"/>
              </a:spcBef>
              <a:buClr>
                <a:schemeClr val="accent1"/>
              </a:buClr>
              <a:buFont typeface="Arial"/>
              <a:buChar char="•"/>
              <a:defRPr sz="1200" kern="1200">
                <a:solidFill>
                  <a:schemeClr val="tx2"/>
                </a:solidFill>
                <a:latin typeface="+mn-lt"/>
                <a:ea typeface="+mn-ea"/>
                <a:cs typeface="+mn-cs"/>
              </a:defRPr>
            </a:lvl3pPr>
            <a:lvl4pPr marL="860425"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4pPr>
            <a:lvl5pPr marL="2057400" indent="-228600" algn="l" defTabSz="457200" rtl="0" eaLnBrk="1" latinLnBrk="0" hangingPunct="1">
              <a:spcBef>
                <a:spcPct val="20000"/>
              </a:spcBef>
              <a:buFont typeface="Arial"/>
              <a:buChar char="»"/>
              <a:defRPr sz="1100" kern="1200">
                <a:solidFill>
                  <a:schemeClr val="bg2">
                    <a:lumMod val="50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Clr>
                <a:srgbClr val="512888"/>
              </a:buClr>
              <a:buNone/>
            </a:pPr>
            <a:r>
              <a:rPr lang="en-US" sz="1400" b="1">
                <a:latin typeface="Arial" panose="020B0604020202020204" pitchFamily="34" charset="0"/>
                <a:ea typeface="Times New Roman" panose="02020603050405020304" pitchFamily="18" charset="0"/>
                <a:cs typeface="Times New Roman" panose="02020603050405020304" pitchFamily="18" charset="0"/>
              </a:rPr>
              <a:t>Initiative 4: </a:t>
            </a:r>
            <a:r>
              <a:rPr lang="en-US" sz="1400"/>
              <a:t>Enhance onboarding strategy to be a seamless experience for incoming students, beginning at acceptance through first Fall semester.</a:t>
            </a:r>
          </a:p>
        </p:txBody>
      </p:sp>
      <p:graphicFrame>
        <p:nvGraphicFramePr>
          <p:cNvPr id="8" name="Table 7">
            <a:extLst>
              <a:ext uri="{FF2B5EF4-FFF2-40B4-BE49-F238E27FC236}">
                <a16:creationId xmlns:a16="http://schemas.microsoft.com/office/drawing/2014/main" id="{25AF4C9D-FFD8-4F14-8716-E122C9FC8A2A}"/>
              </a:ext>
            </a:extLst>
          </p:cNvPr>
          <p:cNvGraphicFramePr>
            <a:graphicFrameLocks noGrp="1"/>
          </p:cNvGraphicFramePr>
          <p:nvPr>
            <p:extLst>
              <p:ext uri="{D42A27DB-BD31-4B8C-83A1-F6EECF244321}">
                <p14:modId xmlns:p14="http://schemas.microsoft.com/office/powerpoint/2010/main" val="2255416536"/>
              </p:ext>
            </p:extLst>
          </p:nvPr>
        </p:nvGraphicFramePr>
        <p:xfrm>
          <a:off x="385296" y="1807053"/>
          <a:ext cx="8489816" cy="4714773"/>
        </p:xfrm>
        <a:graphic>
          <a:graphicData uri="http://schemas.openxmlformats.org/drawingml/2006/table">
            <a:tbl>
              <a:tblPr>
                <a:tableStyleId>{5C22544A-7EE6-4342-B048-85BDC9FD1C3A}</a:tableStyleId>
              </a:tblPr>
              <a:tblGrid>
                <a:gridCol w="386224">
                  <a:extLst>
                    <a:ext uri="{9D8B030D-6E8A-4147-A177-3AD203B41FA5}">
                      <a16:colId xmlns:a16="http://schemas.microsoft.com/office/drawing/2014/main" val="2647422373"/>
                    </a:ext>
                  </a:extLst>
                </a:gridCol>
                <a:gridCol w="3185906">
                  <a:extLst>
                    <a:ext uri="{9D8B030D-6E8A-4147-A177-3AD203B41FA5}">
                      <a16:colId xmlns:a16="http://schemas.microsoft.com/office/drawing/2014/main" val="1115963230"/>
                    </a:ext>
                  </a:extLst>
                </a:gridCol>
                <a:gridCol w="3002221">
                  <a:extLst>
                    <a:ext uri="{9D8B030D-6E8A-4147-A177-3AD203B41FA5}">
                      <a16:colId xmlns:a16="http://schemas.microsoft.com/office/drawing/2014/main" val="740199202"/>
                    </a:ext>
                  </a:extLst>
                </a:gridCol>
                <a:gridCol w="875230">
                  <a:extLst>
                    <a:ext uri="{9D8B030D-6E8A-4147-A177-3AD203B41FA5}">
                      <a16:colId xmlns:a16="http://schemas.microsoft.com/office/drawing/2014/main" val="2898601289"/>
                    </a:ext>
                  </a:extLst>
                </a:gridCol>
                <a:gridCol w="1040235">
                  <a:extLst>
                    <a:ext uri="{9D8B030D-6E8A-4147-A177-3AD203B41FA5}">
                      <a16:colId xmlns:a16="http://schemas.microsoft.com/office/drawing/2014/main" val="3614527038"/>
                    </a:ext>
                  </a:extLst>
                </a:gridCol>
              </a:tblGrid>
              <a:tr h="156176">
                <a:tc>
                  <a:txBody>
                    <a:bodyPr/>
                    <a:lstStyle/>
                    <a:p>
                      <a:pPr algn="l" fontAlgn="b"/>
                      <a:endParaRPr lang="en-US" sz="1000" b="1" i="0" u="none" strike="noStrike">
                        <a:solidFill>
                          <a:schemeClr val="bg1"/>
                        </a:solidFill>
                        <a:effectLst/>
                        <a:latin typeface="Arial" panose="020B0604020202020204" pitchFamily="34"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lvl="0" algn="l">
                        <a:buNone/>
                      </a:pPr>
                      <a:r>
                        <a:rPr lang="en-US" sz="1000" b="1" i="0" u="none" strike="noStrike" noProof="0">
                          <a:solidFill>
                            <a:schemeClr val="bg1"/>
                          </a:solidFill>
                          <a:effectLst/>
                          <a:latin typeface="Arial"/>
                        </a:rPr>
                        <a:t>Objective</a:t>
                      </a:r>
                      <a:endParaRPr lang="en-US"/>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algn="l" fontAlgn="b"/>
                      <a:r>
                        <a:rPr lang="en-US" sz="1000" b="1" i="0" u="none" strike="noStrike">
                          <a:solidFill>
                            <a:schemeClr val="bg1"/>
                          </a:solidFill>
                          <a:effectLst/>
                          <a:latin typeface="Arial"/>
                        </a:rPr>
                        <a:t>Outcome</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algn="l" fontAlgn="b"/>
                      <a:r>
                        <a:rPr lang="en-US" sz="1000" b="1" i="0" u="none" strike="noStrike">
                          <a:solidFill>
                            <a:schemeClr val="bg1"/>
                          </a:solidFill>
                          <a:effectLst/>
                          <a:latin typeface="Arial"/>
                        </a:rPr>
                        <a:t>Owner</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algn="l" fontAlgn="b"/>
                      <a:r>
                        <a:rPr lang="en-US" sz="1000" b="1" i="0" u="none" strike="noStrike">
                          <a:solidFill>
                            <a:schemeClr val="bg1"/>
                          </a:solidFill>
                          <a:effectLst/>
                          <a:latin typeface="Arial"/>
                        </a:rPr>
                        <a:t>Document Link</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extLst>
                  <a:ext uri="{0D108BD9-81ED-4DB2-BD59-A6C34878D82A}">
                    <a16:rowId xmlns:a16="http://schemas.microsoft.com/office/drawing/2014/main" val="3577780390"/>
                  </a:ext>
                </a:extLst>
              </a:tr>
              <a:tr h="938733">
                <a:tc>
                  <a:txBody>
                    <a:bodyPr/>
                    <a:lstStyle/>
                    <a:p>
                      <a:pPr marL="0" marR="0" algn="ctr" fontAlgn="b">
                        <a:lnSpc>
                          <a:spcPct val="107000"/>
                        </a:lnSpc>
                        <a:spcBef>
                          <a:spcPts val="0"/>
                        </a:spcBef>
                        <a:spcAft>
                          <a:spcPts val="0"/>
                        </a:spcAft>
                      </a:pPr>
                      <a:r>
                        <a:rPr lang="en-US" sz="1000" b="0">
                          <a:solidFill>
                            <a:schemeClr val="tx2"/>
                          </a:solidFill>
                          <a:effectLst/>
                          <a:latin typeface="Arial"/>
                          <a:ea typeface="Times New Roman" panose="02020603050405020304" pitchFamily="18" charset="0"/>
                          <a:cs typeface="Times New Roman"/>
                        </a:rPr>
                        <a:t>4.1</a:t>
                      </a:r>
                      <a:endParaRPr lang="en-US" sz="1200" b="0">
                        <a:solidFill>
                          <a:schemeClr val="tx2"/>
                        </a:solidFill>
                        <a:effectLst/>
                        <a:latin typeface="Arial"/>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fontAlgn="b">
                        <a:lnSpc>
                          <a:spcPct val="107000"/>
                        </a:lnSpc>
                        <a:spcBef>
                          <a:spcPts val="0"/>
                        </a:spcBef>
                        <a:spcAft>
                          <a:spcPts val="0"/>
                        </a:spcAft>
                      </a:pPr>
                      <a:r>
                        <a:rPr lang="en-US" sz="1000" b="0">
                          <a:solidFill>
                            <a:schemeClr val="tx2"/>
                          </a:solidFill>
                          <a:effectLst/>
                          <a:latin typeface="Arial"/>
                          <a:ea typeface="Times New Roman" panose="02020603050405020304" pitchFamily="18" charset="0"/>
                          <a:cs typeface="Times New Roman"/>
                        </a:rPr>
                        <a:t>Enhance integrated onboarding curriculum that incorporates Admissions Counselors into Orientation and Welcome Events in Fall &amp; Spring semesters.</a:t>
                      </a:r>
                      <a:endParaRPr lang="en-US" sz="1200" b="0">
                        <a:solidFill>
                          <a:schemeClr val="tx2"/>
                        </a:solidFill>
                        <a:effectLst/>
                        <a:latin typeface="Arial"/>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mn-ea"/>
                          <a:cs typeface="Times New Roman"/>
                        </a:rPr>
                        <a:t>The Enrollment unit has been restructured and the work of extended onboarding in this capacity will be considered by New Student Experience</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mn-ea"/>
                          <a:cs typeface="Times New Roman"/>
                        </a:rPr>
                        <a:t>New Student Experience</a:t>
                      </a:r>
                      <a:endParaRPr lang="en-US" sz="1200">
                        <a:solidFill>
                          <a:schemeClr val="tx2"/>
                        </a:solidFill>
                        <a:effectLst/>
                        <a:latin typeface="Calibri" panose="020F0502020204030204" pitchFamily="34" charset="0"/>
                        <a:ea typeface="+mn-ea"/>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mn-ea"/>
                          <a:cs typeface="Times New Roman"/>
                          <a:hlinkClick r:id="rId3"/>
                        </a:rPr>
                        <a:t>Proposed FY21 Structure</a:t>
                      </a:r>
                      <a:endParaRPr lang="en-US" sz="1200">
                        <a:solidFill>
                          <a:schemeClr val="tx2"/>
                        </a:solidFill>
                        <a:effectLst/>
                        <a:latin typeface="Calibri" panose="020F0502020204030204" pitchFamily="34" charset="0"/>
                        <a:ea typeface="+mn-ea"/>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083958235"/>
                  </a:ext>
                </a:extLst>
              </a:tr>
              <a:tr h="665391">
                <a:tc>
                  <a:txBody>
                    <a:bodyPr/>
                    <a:lstStyle/>
                    <a:p>
                      <a:pPr marL="0" marR="0" algn="ctr" fontAlgn="b">
                        <a:lnSpc>
                          <a:spcPct val="107000"/>
                        </a:lnSpc>
                        <a:spcBef>
                          <a:spcPts val="0"/>
                        </a:spcBef>
                        <a:spcAft>
                          <a:spcPts val="0"/>
                        </a:spcAft>
                      </a:pPr>
                      <a:r>
                        <a:rPr lang="en-US" sz="1000" b="0">
                          <a:solidFill>
                            <a:schemeClr val="tx2"/>
                          </a:solidFill>
                          <a:effectLst/>
                          <a:latin typeface="Arial"/>
                          <a:ea typeface="Times New Roman" panose="02020603050405020304" pitchFamily="18" charset="0"/>
                          <a:cs typeface="Times New Roman"/>
                        </a:rPr>
                        <a:t>4.2</a:t>
                      </a:r>
                      <a:endParaRPr lang="en-US" sz="1200" b="0">
                        <a:solidFill>
                          <a:schemeClr val="tx2"/>
                        </a:solidFill>
                        <a:effectLst/>
                        <a:latin typeface="Arial"/>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000" b="0">
                          <a:solidFill>
                            <a:schemeClr val="tx2"/>
                          </a:solidFill>
                          <a:effectLst/>
                          <a:latin typeface="Arial"/>
                          <a:ea typeface="Times New Roman" panose="02020603050405020304" pitchFamily="18" charset="0"/>
                          <a:cs typeface="Times New Roman"/>
                        </a:rPr>
                        <a:t>Enhance role of student ambassadors beyond Campus Visits to become integrated in onboarding efforts beginning May 1. </a:t>
                      </a:r>
                      <a:endParaRPr lang="en-US" sz="1200" b="0">
                        <a:solidFill>
                          <a:schemeClr val="tx2"/>
                        </a:solidFill>
                        <a:effectLst/>
                        <a:latin typeface="Times New Roman"/>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a:lnSpc>
                          <a:spcPct val="107000"/>
                        </a:lnSpc>
                        <a:spcBef>
                          <a:spcPts val="0"/>
                        </a:spcBef>
                        <a:spcAft>
                          <a:spcPts val="0"/>
                        </a:spcAft>
                        <a:buNone/>
                      </a:pPr>
                      <a:r>
                        <a:rPr lang="en-US" sz="1200" kern="1200" noProof="0">
                          <a:solidFill>
                            <a:schemeClr val="tx2"/>
                          </a:solidFill>
                          <a:effectLst/>
                          <a:latin typeface="Calibri"/>
                          <a:ea typeface="+mn-ea"/>
                          <a:cs typeface="Times New Roman"/>
                        </a:rPr>
                        <a:t>This is complete based on the combination of New Student Orientation into Admissions. </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mn-ea"/>
                          <a:cs typeface="Times New Roman"/>
                        </a:rPr>
                        <a:t>New Student Experience</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endParaRPr lang="en-US" sz="1200">
                        <a:solidFill>
                          <a:schemeClr val="tx2"/>
                        </a:solidFill>
                        <a:effectLst/>
                        <a:latin typeface="Calibri" panose="020F0502020204030204" pitchFamily="34" charset="0"/>
                        <a:ea typeface="+mn-ea"/>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76897166"/>
                  </a:ext>
                </a:extLst>
              </a:tr>
              <a:tr h="618557">
                <a:tc>
                  <a:txBody>
                    <a:bodyPr/>
                    <a:lstStyle/>
                    <a:p>
                      <a:pPr marL="0" marR="0" algn="ctr" fontAlgn="b">
                        <a:lnSpc>
                          <a:spcPct val="107000"/>
                        </a:lnSpc>
                        <a:spcBef>
                          <a:spcPts val="0"/>
                        </a:spcBef>
                        <a:spcAft>
                          <a:spcPts val="0"/>
                        </a:spcAft>
                      </a:pPr>
                      <a:r>
                        <a:rPr lang="en-US" sz="1000" b="0">
                          <a:solidFill>
                            <a:schemeClr val="tx2"/>
                          </a:solidFill>
                          <a:effectLst/>
                          <a:latin typeface="Arial"/>
                          <a:ea typeface="Times New Roman" panose="02020603050405020304" pitchFamily="18" charset="0"/>
                          <a:cs typeface="Times New Roman"/>
                        </a:rPr>
                        <a:t>4.3</a:t>
                      </a:r>
                      <a:endParaRPr lang="en-US" sz="1200" b="0">
                        <a:solidFill>
                          <a:schemeClr val="tx2"/>
                        </a:solidFill>
                        <a:effectLst/>
                        <a:latin typeface="Arial"/>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000" b="0">
                          <a:solidFill>
                            <a:schemeClr val="tx2"/>
                          </a:solidFill>
                          <a:effectLst/>
                          <a:latin typeface="Arial"/>
                          <a:ea typeface="Times New Roman" panose="02020603050405020304" pitchFamily="18" charset="0"/>
                          <a:cs typeface="Times New Roman"/>
                        </a:rPr>
                        <a:t>Expand Spanish-speaking services during orientation events for </a:t>
                      </a:r>
                      <a:r>
                        <a:rPr lang="en-US" sz="1000" b="0" i="1">
                          <a:solidFill>
                            <a:schemeClr val="tx2"/>
                          </a:solidFill>
                          <a:effectLst/>
                          <a:latin typeface="Arial"/>
                          <a:ea typeface="Times New Roman" panose="02020603050405020304" pitchFamily="18" charset="0"/>
                          <a:cs typeface="Times New Roman"/>
                        </a:rPr>
                        <a:t>all; </a:t>
                      </a:r>
                      <a:r>
                        <a:rPr lang="en-US" sz="1000" b="0" i="0">
                          <a:solidFill>
                            <a:schemeClr val="tx2"/>
                          </a:solidFill>
                          <a:effectLst/>
                          <a:latin typeface="Arial"/>
                          <a:ea typeface="Times New Roman" panose="02020603050405020304" pitchFamily="18" charset="0"/>
                          <a:cs typeface="Times New Roman"/>
                        </a:rPr>
                        <a:t>additionally, increase </a:t>
                      </a:r>
                      <a:r>
                        <a:rPr lang="en-US" sz="1000" b="0">
                          <a:solidFill>
                            <a:schemeClr val="tx2"/>
                          </a:solidFill>
                          <a:effectLst/>
                          <a:latin typeface="Arial"/>
                          <a:ea typeface="Times New Roman" panose="02020603050405020304" pitchFamily="18" charset="0"/>
                          <a:cs typeface="Times New Roman"/>
                        </a:rPr>
                        <a:t>parent orientation offerings for first-generation students.</a:t>
                      </a:r>
                      <a:endParaRPr lang="en-US" sz="1200" b="0">
                        <a:solidFill>
                          <a:schemeClr val="tx2"/>
                        </a:solidFill>
                        <a:effectLst/>
                        <a:latin typeface="Arial"/>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rPr>
                        <a:t>New Student Experience is working with development to expand Spanish-speaking services. Budget was allocated for FY21 before budget cuts.</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rPr>
                        <a:t>New Student Experience</a:t>
                      </a:r>
                      <a:endParaRPr lang="en-US" sz="1200">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endParaRPr lang="en-US" sz="12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96463205"/>
                  </a:ext>
                </a:extLst>
              </a:tr>
              <a:tr h="665391">
                <a:tc>
                  <a:txBody>
                    <a:bodyPr/>
                    <a:lstStyle/>
                    <a:p>
                      <a:pPr marL="0" marR="0" algn="ctr" fontAlgn="b">
                        <a:lnSpc>
                          <a:spcPct val="107000"/>
                        </a:lnSpc>
                        <a:spcBef>
                          <a:spcPts val="0"/>
                        </a:spcBef>
                        <a:spcAft>
                          <a:spcPts val="0"/>
                        </a:spcAft>
                      </a:pPr>
                      <a:r>
                        <a:rPr lang="en-US" sz="1000" b="0">
                          <a:solidFill>
                            <a:schemeClr val="tx2"/>
                          </a:solidFill>
                          <a:effectLst/>
                          <a:latin typeface="Arial"/>
                          <a:ea typeface="Times New Roman" panose="02020603050405020304" pitchFamily="18" charset="0"/>
                          <a:cs typeface="Times New Roman"/>
                        </a:rPr>
                        <a:t>4.4</a:t>
                      </a:r>
                      <a:endParaRPr lang="en-US" sz="1200" b="0">
                        <a:solidFill>
                          <a:schemeClr val="tx2"/>
                        </a:solidFill>
                        <a:effectLst/>
                        <a:latin typeface="Arial"/>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000" b="0">
                          <a:solidFill>
                            <a:schemeClr val="tx2"/>
                          </a:solidFill>
                          <a:effectLst/>
                          <a:latin typeface="Arial"/>
                          <a:ea typeface="Times New Roman" panose="02020603050405020304" pitchFamily="18" charset="0"/>
                          <a:cs typeface="Times New Roman"/>
                        </a:rPr>
                        <a:t>Identify academic advisors earlier in the matriculation process (post May 1) and </a:t>
                      </a:r>
                      <a:r>
                        <a:rPr lang="en-US" sz="1000" b="1">
                          <a:solidFill>
                            <a:schemeClr val="tx2"/>
                          </a:solidFill>
                          <a:effectLst/>
                          <a:latin typeface="Arial"/>
                          <a:ea typeface="Times New Roman" panose="02020603050405020304" pitchFamily="18" charset="0"/>
                          <a:cs typeface="Times New Roman"/>
                        </a:rPr>
                        <a:t>assign one point of contact to admitted students.</a:t>
                      </a:r>
                      <a:endParaRPr lang="en-US" sz="1200" b="1">
                        <a:solidFill>
                          <a:schemeClr val="tx2"/>
                        </a:solidFill>
                        <a:effectLst/>
                        <a:latin typeface="Arial"/>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rPr>
                        <a:t>See Priority 3, objective 2.1 &amp; 2.4</a:t>
                      </a:r>
                      <a:endParaRPr lang="en-US"/>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endParaRPr lang="en-US" sz="1200">
                        <a:solidFill>
                          <a:schemeClr val="tx2"/>
                        </a:solidFill>
                        <a:effectLst/>
                        <a:highlight>
                          <a:srgbClr val="FFFF00"/>
                        </a:highlight>
                        <a:latin typeface="Calibri"/>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endParaRPr lang="en-US" sz="1200">
                        <a:solidFill>
                          <a:schemeClr val="tx2"/>
                        </a:solidFill>
                        <a:effectLst/>
                        <a:highlight>
                          <a:srgbClr val="FFFF00"/>
                        </a:highlight>
                        <a:latin typeface="Calibri"/>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554569615"/>
                  </a:ext>
                </a:extLst>
              </a:tr>
              <a:tr h="665391">
                <a:tc>
                  <a:txBody>
                    <a:bodyPr/>
                    <a:lstStyle/>
                    <a:p>
                      <a:pPr marL="0" marR="0" algn="ctr" fontAlgn="b">
                        <a:lnSpc>
                          <a:spcPct val="107000"/>
                        </a:lnSpc>
                        <a:spcBef>
                          <a:spcPts val="0"/>
                        </a:spcBef>
                        <a:spcAft>
                          <a:spcPts val="0"/>
                        </a:spcAft>
                      </a:pPr>
                      <a:r>
                        <a:rPr lang="en-US" sz="1000" b="0">
                          <a:solidFill>
                            <a:schemeClr val="tx2"/>
                          </a:solidFill>
                          <a:effectLst/>
                          <a:latin typeface="Arial"/>
                          <a:ea typeface="Times New Roman" panose="02020603050405020304" pitchFamily="18" charset="0"/>
                          <a:cs typeface="Times New Roman"/>
                        </a:rPr>
                        <a:t>4.5</a:t>
                      </a:r>
                      <a:endParaRPr lang="en-US" sz="1200" b="0">
                        <a:solidFill>
                          <a:schemeClr val="tx2"/>
                        </a:solidFill>
                        <a:effectLst/>
                        <a:latin typeface="Arial"/>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000" b="1">
                          <a:solidFill>
                            <a:schemeClr val="tx2"/>
                          </a:solidFill>
                          <a:effectLst/>
                          <a:latin typeface="Arial"/>
                          <a:ea typeface="Times New Roman" panose="02020603050405020304" pitchFamily="18" charset="0"/>
                          <a:cs typeface="Times New Roman"/>
                        </a:rPr>
                        <a:t>Extend onboarding process into first six weeks</a:t>
                      </a:r>
                      <a:r>
                        <a:rPr lang="en-US" sz="1000" b="0">
                          <a:solidFill>
                            <a:schemeClr val="tx2"/>
                          </a:solidFill>
                          <a:effectLst/>
                          <a:latin typeface="Arial"/>
                          <a:ea typeface="Times New Roman" panose="02020603050405020304" pitchFamily="18" charset="0"/>
                          <a:cs typeface="Times New Roman"/>
                        </a:rPr>
                        <a:t> </a:t>
                      </a:r>
                      <a:r>
                        <a:rPr lang="en-US" sz="1000" b="1">
                          <a:solidFill>
                            <a:schemeClr val="tx2"/>
                          </a:solidFill>
                          <a:effectLst/>
                          <a:latin typeface="Arial"/>
                          <a:ea typeface="Times New Roman" panose="02020603050405020304" pitchFamily="18" charset="0"/>
                          <a:cs typeface="Times New Roman"/>
                        </a:rPr>
                        <a:t>of Fall </a:t>
                      </a:r>
                      <a:r>
                        <a:rPr lang="en-US" sz="1000" b="0">
                          <a:solidFill>
                            <a:schemeClr val="tx2"/>
                          </a:solidFill>
                          <a:effectLst/>
                          <a:latin typeface="Arial"/>
                          <a:ea typeface="Times New Roman" panose="02020603050405020304" pitchFamily="18" charset="0"/>
                          <a:cs typeface="Times New Roman"/>
                        </a:rPr>
                        <a:t>semester by expanding existing curriculum and partnerships in support of student success.</a:t>
                      </a:r>
                      <a:endParaRPr lang="en-US" sz="1200" b="0">
                        <a:solidFill>
                          <a:schemeClr val="tx2"/>
                        </a:solidFill>
                        <a:effectLst/>
                        <a:latin typeface="Arial"/>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rPr>
                        <a:t>New Student Experience will work with Student Affairs to determine the best comprehensive solutions for onboarding new students</a:t>
                      </a:r>
                      <a:endParaRPr lang="en-US" sz="1200">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rPr>
                        <a:t>Student Affairs/ New Student Experience</a:t>
                      </a:r>
                      <a:endParaRPr lang="en-US" sz="1200">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endParaRPr lang="en-US" sz="12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00035852"/>
                  </a:ext>
                </a:extLst>
              </a:tr>
              <a:tr h="620430">
                <a:tc>
                  <a:txBody>
                    <a:bodyPr/>
                    <a:lstStyle/>
                    <a:p>
                      <a:pPr marL="0" marR="0" algn="ctr" fontAlgn="b">
                        <a:lnSpc>
                          <a:spcPct val="107000"/>
                        </a:lnSpc>
                        <a:spcBef>
                          <a:spcPts val="0"/>
                        </a:spcBef>
                        <a:spcAft>
                          <a:spcPts val="0"/>
                        </a:spcAft>
                      </a:pPr>
                      <a:r>
                        <a:rPr lang="en-US" sz="1000" b="0" kern="1200">
                          <a:solidFill>
                            <a:schemeClr val="tx2"/>
                          </a:solidFill>
                          <a:effectLst/>
                          <a:latin typeface="Arial"/>
                          <a:ea typeface="Calibri" panose="020F0502020204030204" pitchFamily="34" charset="0"/>
                          <a:cs typeface="Times New Roman"/>
                        </a:rPr>
                        <a:t>4.6</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a:lnSpc>
                          <a:spcPct val="107000"/>
                        </a:lnSpc>
                        <a:spcBef>
                          <a:spcPts val="0"/>
                        </a:spcBef>
                        <a:spcAft>
                          <a:spcPts val="0"/>
                        </a:spcAft>
                        <a:buNone/>
                      </a:pPr>
                      <a:r>
                        <a:rPr lang="en-US" sz="1000" b="0" kern="1200" noProof="0">
                          <a:solidFill>
                            <a:schemeClr val="tx2"/>
                          </a:solidFill>
                          <a:effectLst/>
                          <a:latin typeface="Arial"/>
                          <a:cs typeface="Times New Roman"/>
                        </a:rPr>
                        <a:t>Develop, manage and execute a coordinated communication plan to minimize summer melt.</a:t>
                      </a:r>
                      <a:endParaRPr lang="en-US" sz="1200" b="0" i="0" u="none" strike="noStrike" noProof="0">
                        <a:effectLst/>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rPr>
                        <a:t>Iterative process for each unique recruitment cycle. Admissions will continue to develop coordinated plans and build on success year over year.</a:t>
                      </a:r>
                      <a:endParaRPr lang="en-US" sz="1200">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rPr>
                        <a:t>Admissions</a:t>
                      </a:r>
                      <a:endParaRPr lang="en-US" sz="1200">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hlinkClick r:id="rId4"/>
                        </a:rPr>
                        <a:t>2019 Summer Schedule</a:t>
                      </a:r>
                      <a:r>
                        <a:rPr lang="en-US" sz="1200">
                          <a:solidFill>
                            <a:schemeClr val="tx2"/>
                          </a:solidFill>
                          <a:effectLst/>
                          <a:latin typeface="Calibri"/>
                          <a:ea typeface="Calibri" panose="020F0502020204030204" pitchFamily="34" charset="0"/>
                          <a:cs typeface="Times New Roman"/>
                        </a:rPr>
                        <a:t> </a:t>
                      </a:r>
                      <a:endParaRPr lang="en-US" sz="1200">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0942607"/>
                  </a:ext>
                </a:extLst>
              </a:tr>
            </a:tbl>
          </a:graphicData>
        </a:graphic>
      </p:graphicFrame>
    </p:spTree>
    <p:extLst>
      <p:ext uri="{BB962C8B-B14F-4D97-AF65-F5344CB8AC3E}">
        <p14:creationId xmlns:p14="http://schemas.microsoft.com/office/powerpoint/2010/main" val="19234613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B28838BE-5EAD-434C-B290-9193BA76332A}" type="slidenum">
              <a:rPr kumimoji="0" lang="en-US" i="0" u="none" strike="noStrike" kern="0" cap="none" spc="0" normalizeH="0" baseline="0" noProof="0" smtClean="0">
                <a:ln>
                  <a:noFill/>
                </a:ln>
                <a:solidFill>
                  <a:schemeClr val="bg1"/>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18</a:t>
            </a:fld>
            <a:endParaRPr kumimoji="0" lang="en-US" i="0" u="none" strike="noStrike" kern="0" cap="none" spc="0" normalizeH="0" baseline="0" noProof="0">
              <a:ln>
                <a:noFill/>
              </a:ln>
              <a:solidFill>
                <a:schemeClr val="bg1"/>
              </a:solidFill>
              <a:effectLst/>
              <a:uLnTx/>
              <a:uFillTx/>
            </a:endParaRPr>
          </a:p>
        </p:txBody>
      </p:sp>
      <p:sp>
        <p:nvSpPr>
          <p:cNvPr id="15" name="Title 1">
            <a:extLst>
              <a:ext uri="{FF2B5EF4-FFF2-40B4-BE49-F238E27FC236}">
                <a16:creationId xmlns:a16="http://schemas.microsoft.com/office/drawing/2014/main" id="{E1A5A54E-232E-439F-8878-A5A2A9CA8F7B}"/>
              </a:ext>
            </a:extLst>
          </p:cNvPr>
          <p:cNvSpPr>
            <a:spLocks noGrp="1"/>
          </p:cNvSpPr>
          <p:nvPr>
            <p:ph type="title"/>
          </p:nvPr>
        </p:nvSpPr>
        <p:spPr>
          <a:xfrm>
            <a:off x="256654" y="279696"/>
            <a:ext cx="8887345" cy="1126487"/>
          </a:xfrm>
        </p:spPr>
        <p:txBody>
          <a:bodyPr>
            <a:normAutofit fontScale="90000"/>
          </a:bodyPr>
          <a:lstStyle/>
          <a:p>
            <a:r>
              <a:rPr lang="en-US" sz="5100">
                <a:solidFill>
                  <a:srgbClr val="012D5B"/>
                </a:solidFill>
              </a:rPr>
              <a:t>OBJECTIVE SUMMARY</a:t>
            </a:r>
            <a:br>
              <a:rPr lang="en-US" sz="5100"/>
            </a:br>
            <a:r>
              <a:rPr lang="en-US" sz="2900">
                <a:solidFill>
                  <a:srgbClr val="FEBD36"/>
                </a:solidFill>
              </a:rPr>
              <a:t>priority 2: Transfer Enrollment – initiatives</a:t>
            </a:r>
            <a:endParaRPr lang="en-US"/>
          </a:p>
        </p:txBody>
      </p:sp>
      <p:sp>
        <p:nvSpPr>
          <p:cNvPr id="10" name="Text Placeholder 3">
            <a:extLst>
              <a:ext uri="{FF2B5EF4-FFF2-40B4-BE49-F238E27FC236}">
                <a16:creationId xmlns:a16="http://schemas.microsoft.com/office/drawing/2014/main" id="{D0A6CD5C-7608-4949-AC12-2D21B3A2D851}"/>
              </a:ext>
            </a:extLst>
          </p:cNvPr>
          <p:cNvSpPr txBox="1">
            <a:spLocks/>
          </p:cNvSpPr>
          <p:nvPr/>
        </p:nvSpPr>
        <p:spPr>
          <a:xfrm>
            <a:off x="257284" y="1549119"/>
            <a:ext cx="8645525" cy="824966"/>
          </a:xfrm>
          <a:prstGeom prst="rect">
            <a:avLst/>
          </a:prstGeom>
        </p:spPr>
        <p:txBody>
          <a:bodyPr/>
          <a:lstStyle>
            <a:lvl1pPr marL="171450"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1pPr>
            <a:lvl2pPr marL="403225"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2pPr>
            <a:lvl3pPr marL="627063" indent="-171450" algn="l" defTabSz="457200" rtl="0" eaLnBrk="1" latinLnBrk="0" hangingPunct="1">
              <a:spcBef>
                <a:spcPct val="20000"/>
              </a:spcBef>
              <a:buClr>
                <a:schemeClr val="accent1"/>
              </a:buClr>
              <a:buFont typeface="Arial"/>
              <a:buChar char="•"/>
              <a:defRPr sz="1200" kern="1200">
                <a:solidFill>
                  <a:schemeClr val="tx2"/>
                </a:solidFill>
                <a:latin typeface="+mn-lt"/>
                <a:ea typeface="+mn-ea"/>
                <a:cs typeface="+mn-cs"/>
              </a:defRPr>
            </a:lvl3pPr>
            <a:lvl4pPr marL="860425"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4pPr>
            <a:lvl5pPr marL="2057400" indent="-228600" algn="l" defTabSz="457200" rtl="0" eaLnBrk="1" latinLnBrk="0" hangingPunct="1">
              <a:spcBef>
                <a:spcPct val="20000"/>
              </a:spcBef>
              <a:buFont typeface="Arial"/>
              <a:buChar char="»"/>
              <a:defRPr sz="1100" kern="1200">
                <a:solidFill>
                  <a:schemeClr val="bg2">
                    <a:lumMod val="50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Clr>
                <a:srgbClr val="512888"/>
              </a:buClr>
              <a:buNone/>
            </a:pPr>
            <a:r>
              <a:rPr lang="en-US" sz="1400" b="1">
                <a:solidFill>
                  <a:srgbClr val="000000"/>
                </a:solidFill>
                <a:latin typeface="Arial" panose="020B0604020202020204" pitchFamily="34" charset="0"/>
                <a:ea typeface="Times New Roman" panose="02020603050405020304" pitchFamily="18" charset="0"/>
                <a:cs typeface="Times New Roman" panose="02020603050405020304" pitchFamily="18" charset="0"/>
              </a:rPr>
              <a:t>Initiative 1: </a:t>
            </a:r>
            <a:r>
              <a:rPr lang="en-US" sz="1400"/>
              <a:t>Grow UNC’s transfer recruitment pipeline by enhancing presence and relationships at local community colleges and developing formalized transition partnerships.</a:t>
            </a:r>
            <a:endParaRPr lang="en-US"/>
          </a:p>
        </p:txBody>
      </p:sp>
      <p:graphicFrame>
        <p:nvGraphicFramePr>
          <p:cNvPr id="11" name="Table 10">
            <a:extLst>
              <a:ext uri="{FF2B5EF4-FFF2-40B4-BE49-F238E27FC236}">
                <a16:creationId xmlns:a16="http://schemas.microsoft.com/office/drawing/2014/main" id="{96FA3165-0113-4B6B-812F-8AE4693A7BCA}"/>
              </a:ext>
            </a:extLst>
          </p:cNvPr>
          <p:cNvGraphicFramePr>
            <a:graphicFrameLocks noGrp="1"/>
          </p:cNvGraphicFramePr>
          <p:nvPr>
            <p:extLst>
              <p:ext uri="{D42A27DB-BD31-4B8C-83A1-F6EECF244321}">
                <p14:modId xmlns:p14="http://schemas.microsoft.com/office/powerpoint/2010/main" val="1060732765"/>
              </p:ext>
            </p:extLst>
          </p:nvPr>
        </p:nvGraphicFramePr>
        <p:xfrm>
          <a:off x="370224" y="2053716"/>
          <a:ext cx="8489816" cy="4440721"/>
        </p:xfrm>
        <a:graphic>
          <a:graphicData uri="http://schemas.openxmlformats.org/drawingml/2006/table">
            <a:tbl>
              <a:tblPr>
                <a:tableStyleId>{5C22544A-7EE6-4342-B048-85BDC9FD1C3A}</a:tableStyleId>
              </a:tblPr>
              <a:tblGrid>
                <a:gridCol w="386224">
                  <a:extLst>
                    <a:ext uri="{9D8B030D-6E8A-4147-A177-3AD203B41FA5}">
                      <a16:colId xmlns:a16="http://schemas.microsoft.com/office/drawing/2014/main" val="2647422373"/>
                    </a:ext>
                  </a:extLst>
                </a:gridCol>
                <a:gridCol w="3185906">
                  <a:extLst>
                    <a:ext uri="{9D8B030D-6E8A-4147-A177-3AD203B41FA5}">
                      <a16:colId xmlns:a16="http://schemas.microsoft.com/office/drawing/2014/main" val="1115963230"/>
                    </a:ext>
                  </a:extLst>
                </a:gridCol>
                <a:gridCol w="3002221">
                  <a:extLst>
                    <a:ext uri="{9D8B030D-6E8A-4147-A177-3AD203B41FA5}">
                      <a16:colId xmlns:a16="http://schemas.microsoft.com/office/drawing/2014/main" val="740199202"/>
                    </a:ext>
                  </a:extLst>
                </a:gridCol>
                <a:gridCol w="875230">
                  <a:extLst>
                    <a:ext uri="{9D8B030D-6E8A-4147-A177-3AD203B41FA5}">
                      <a16:colId xmlns:a16="http://schemas.microsoft.com/office/drawing/2014/main" val="2898601289"/>
                    </a:ext>
                  </a:extLst>
                </a:gridCol>
                <a:gridCol w="1040235">
                  <a:extLst>
                    <a:ext uri="{9D8B030D-6E8A-4147-A177-3AD203B41FA5}">
                      <a16:colId xmlns:a16="http://schemas.microsoft.com/office/drawing/2014/main" val="3614527038"/>
                    </a:ext>
                  </a:extLst>
                </a:gridCol>
              </a:tblGrid>
              <a:tr h="156176">
                <a:tc>
                  <a:txBody>
                    <a:bodyPr/>
                    <a:lstStyle/>
                    <a:p>
                      <a:pPr algn="l" fontAlgn="b"/>
                      <a:endParaRPr lang="en-US" sz="1000" b="1" i="0" u="none" strike="noStrike">
                        <a:solidFill>
                          <a:schemeClr val="bg1"/>
                        </a:solidFill>
                        <a:effectLst/>
                        <a:latin typeface="Arial" panose="020B0604020202020204" pitchFamily="34"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lvl="0" algn="l">
                        <a:buNone/>
                      </a:pPr>
                      <a:r>
                        <a:rPr lang="en-US" sz="1000" b="1" i="0" u="none" strike="noStrike" noProof="0">
                          <a:solidFill>
                            <a:schemeClr val="bg1"/>
                          </a:solidFill>
                          <a:effectLst/>
                          <a:latin typeface="Arial"/>
                        </a:rPr>
                        <a:t>Objective</a:t>
                      </a:r>
                      <a:endParaRPr lang="en-US"/>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algn="l" fontAlgn="b"/>
                      <a:r>
                        <a:rPr lang="en-US" sz="1000" b="1" i="0" u="none" strike="noStrike">
                          <a:solidFill>
                            <a:schemeClr val="bg1"/>
                          </a:solidFill>
                          <a:effectLst/>
                          <a:latin typeface="Arial"/>
                        </a:rPr>
                        <a:t>Outcome</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algn="l" fontAlgn="b"/>
                      <a:r>
                        <a:rPr lang="en-US" sz="1000" b="1" i="0" u="none" strike="noStrike">
                          <a:solidFill>
                            <a:schemeClr val="bg1"/>
                          </a:solidFill>
                          <a:effectLst/>
                          <a:latin typeface="Arial"/>
                        </a:rPr>
                        <a:t>Owner</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algn="l" fontAlgn="b"/>
                      <a:r>
                        <a:rPr lang="en-US" sz="1000" b="1" i="0" u="none" strike="noStrike">
                          <a:solidFill>
                            <a:schemeClr val="bg1"/>
                          </a:solidFill>
                          <a:effectLst/>
                          <a:latin typeface="Arial"/>
                        </a:rPr>
                        <a:t>Document Link</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extLst>
                  <a:ext uri="{0D108BD9-81ED-4DB2-BD59-A6C34878D82A}">
                    <a16:rowId xmlns:a16="http://schemas.microsoft.com/office/drawing/2014/main" val="3577780390"/>
                  </a:ext>
                </a:extLst>
              </a:tr>
              <a:tr h="802256">
                <a:tc>
                  <a:txBody>
                    <a:bodyPr/>
                    <a:lstStyle/>
                    <a:p>
                      <a:pPr marL="0" marR="0" algn="ctr" fontAlgn="b">
                        <a:lnSpc>
                          <a:spcPct val="107000"/>
                        </a:lnSpc>
                        <a:spcBef>
                          <a:spcPts val="0"/>
                        </a:spcBef>
                        <a:spcAft>
                          <a:spcPts val="0"/>
                        </a:spcAft>
                      </a:pPr>
                      <a:r>
                        <a:rPr lang="en-US" sz="1000" i="1">
                          <a:solidFill>
                            <a:schemeClr val="tx2"/>
                          </a:solidFill>
                          <a:effectLst/>
                          <a:latin typeface="Arial"/>
                          <a:ea typeface="Times New Roman" panose="02020603050405020304" pitchFamily="18" charset="0"/>
                          <a:cs typeface="Times New Roman"/>
                        </a:rPr>
                        <a:t>1.1</a:t>
                      </a:r>
                      <a:endParaRPr lang="en-US" sz="1000" i="1">
                        <a:solidFill>
                          <a:schemeClr val="tx2"/>
                        </a:solidFill>
                        <a:effectLst/>
                        <a:latin typeface="Arial"/>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fontAlgn="b">
                        <a:lnSpc>
                          <a:spcPct val="107000"/>
                        </a:lnSpc>
                        <a:spcBef>
                          <a:spcPts val="0"/>
                        </a:spcBef>
                        <a:spcAft>
                          <a:spcPts val="0"/>
                        </a:spcAft>
                      </a:pPr>
                      <a:r>
                        <a:rPr lang="en-US" sz="1000">
                          <a:solidFill>
                            <a:schemeClr val="tx2"/>
                          </a:solidFill>
                          <a:effectLst/>
                          <a:latin typeface="Arial"/>
                          <a:ea typeface="Times New Roman" panose="02020603050405020304" pitchFamily="18" charset="0"/>
                          <a:cs typeface="Times New Roman"/>
                        </a:rPr>
                        <a:t>Create an integrated group of individuals to guide management of finalizing </a:t>
                      </a:r>
                      <a:r>
                        <a:rPr lang="en-US" sz="1000" b="1">
                          <a:solidFill>
                            <a:schemeClr val="tx2"/>
                          </a:solidFill>
                          <a:effectLst/>
                          <a:latin typeface="Arial"/>
                          <a:ea typeface="Times New Roman" panose="02020603050405020304" pitchFamily="18" charset="0"/>
                          <a:cs typeface="Times New Roman"/>
                        </a:rPr>
                        <a:t>formal transition partnership with Aims</a:t>
                      </a:r>
                      <a:r>
                        <a:rPr lang="en-US" sz="1000">
                          <a:solidFill>
                            <a:schemeClr val="tx2"/>
                          </a:solidFill>
                          <a:effectLst/>
                          <a:latin typeface="Arial"/>
                          <a:ea typeface="Times New Roman" panose="02020603050405020304" pitchFamily="18" charset="0"/>
                          <a:cs typeface="Times New Roman"/>
                        </a:rPr>
                        <a:t>, and then mirror that partnership with Front Range. </a:t>
                      </a:r>
                      <a:endParaRPr lang="en-US" sz="1000">
                        <a:solidFill>
                          <a:schemeClr val="tx2"/>
                        </a:solidFill>
                        <a:effectLst/>
                        <a:latin typeface="Times New Roman"/>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fontAlgn="b">
                        <a:lnSpc>
                          <a:spcPct val="107000"/>
                        </a:lnSpc>
                        <a:spcBef>
                          <a:spcPts val="0"/>
                        </a:spcBef>
                        <a:spcAft>
                          <a:spcPts val="0"/>
                        </a:spcAft>
                      </a:pPr>
                      <a:r>
                        <a:rPr lang="en-US" sz="1100">
                          <a:solidFill>
                            <a:schemeClr val="tx2"/>
                          </a:solidFill>
                          <a:effectLst/>
                          <a:latin typeface="Calibri"/>
                          <a:ea typeface="+mn-ea"/>
                          <a:cs typeface="Times New Roman"/>
                        </a:rPr>
                        <a:t>Aims2UNC has become well established and is generating a robust pipeline of transfer students.</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mn-ea"/>
                          <a:cs typeface="Times New Roman"/>
                        </a:rPr>
                        <a:t>Academic Affairs</a:t>
                      </a:r>
                      <a:endParaRPr lang="en-US" sz="1200">
                        <a:solidFill>
                          <a:schemeClr val="tx2"/>
                        </a:solidFill>
                        <a:effectLst/>
                        <a:latin typeface="Calibri" panose="020F0502020204030204" pitchFamily="34" charset="0"/>
                        <a:ea typeface="+mn-ea"/>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lvl="0">
                        <a:lnSpc>
                          <a:spcPct val="107000"/>
                        </a:lnSpc>
                        <a:spcBef>
                          <a:spcPts val="0"/>
                        </a:spcBef>
                        <a:spcAft>
                          <a:spcPts val="0"/>
                        </a:spcAft>
                        <a:buNone/>
                      </a:pPr>
                      <a:r>
                        <a:rPr lang="en-US" sz="1200" b="0" i="0" u="none" strike="noStrike" noProof="0">
                          <a:effectLst/>
                          <a:hlinkClick r:id="rId3"/>
                        </a:rPr>
                        <a:t>Aims2UNC</a:t>
                      </a:r>
                      <a:endParaRPr lang="en-US" sz="1200" b="0" i="0" u="none" strike="noStrike" noProof="0">
                        <a:effectLst/>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083958235"/>
                  </a:ext>
                </a:extLst>
              </a:tr>
              <a:tr h="665391">
                <a:tc>
                  <a:txBody>
                    <a:bodyPr/>
                    <a:lstStyle/>
                    <a:p>
                      <a:pPr marL="0" marR="0" algn="ctr" fontAlgn="b">
                        <a:lnSpc>
                          <a:spcPct val="107000"/>
                        </a:lnSpc>
                        <a:spcBef>
                          <a:spcPts val="0"/>
                        </a:spcBef>
                        <a:spcAft>
                          <a:spcPts val="0"/>
                        </a:spcAft>
                      </a:pPr>
                      <a:r>
                        <a:rPr lang="en-US" sz="1000" b="0" i="1">
                          <a:solidFill>
                            <a:schemeClr val="tx2"/>
                          </a:solidFill>
                          <a:effectLst/>
                          <a:latin typeface="Arial"/>
                          <a:ea typeface="Times New Roman" panose="02020603050405020304" pitchFamily="18" charset="0"/>
                          <a:cs typeface="Times New Roman"/>
                        </a:rPr>
                        <a:t>1.2</a:t>
                      </a:r>
                      <a:endParaRPr lang="en-US" sz="1000" b="0" i="1">
                        <a:solidFill>
                          <a:schemeClr val="tx2"/>
                        </a:solidFill>
                        <a:effectLst/>
                        <a:latin typeface="Arial"/>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000" b="0">
                          <a:solidFill>
                            <a:schemeClr val="tx2"/>
                          </a:solidFill>
                          <a:effectLst/>
                          <a:latin typeface="Arial"/>
                          <a:ea typeface="Times New Roman" panose="02020603050405020304" pitchFamily="18" charset="0"/>
                          <a:cs typeface="Times New Roman"/>
                        </a:rPr>
                        <a:t>Reallocate or consider investing in </a:t>
                      </a:r>
                      <a:r>
                        <a:rPr lang="en-US" sz="1000" b="1">
                          <a:solidFill>
                            <a:schemeClr val="tx2"/>
                          </a:solidFill>
                          <a:effectLst/>
                          <a:latin typeface="Arial"/>
                          <a:ea typeface="Times New Roman" panose="02020603050405020304" pitchFamily="18" charset="0"/>
                          <a:cs typeface="Times New Roman"/>
                        </a:rPr>
                        <a:t>dedicated Transfer Admission Counselor(s)</a:t>
                      </a:r>
                      <a:r>
                        <a:rPr lang="en-US" sz="1000" b="0">
                          <a:solidFill>
                            <a:schemeClr val="tx2"/>
                          </a:solidFill>
                          <a:effectLst/>
                          <a:latin typeface="Arial"/>
                          <a:ea typeface="Times New Roman" panose="02020603050405020304" pitchFamily="18" charset="0"/>
                          <a:cs typeface="Times New Roman"/>
                        </a:rPr>
                        <a:t> focused on transfer territories, building partnerships, and streamlining yield and onboarding policies / procedures.</a:t>
                      </a:r>
                      <a:r>
                        <a:rPr lang="en-US" sz="1000" b="0" baseline="30000">
                          <a:solidFill>
                            <a:schemeClr val="tx2"/>
                          </a:solidFill>
                          <a:effectLst/>
                          <a:latin typeface="Arial"/>
                          <a:ea typeface="Times New Roman" panose="02020603050405020304" pitchFamily="18" charset="0"/>
                          <a:cs typeface="Times New Roman"/>
                        </a:rPr>
                        <a:t>1,2</a:t>
                      </a:r>
                      <a:endParaRPr lang="en-US" sz="1000" b="0">
                        <a:solidFill>
                          <a:schemeClr val="tx2"/>
                        </a:solidFill>
                        <a:effectLst/>
                        <a:latin typeface="Arial"/>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100">
                          <a:solidFill>
                            <a:schemeClr val="tx2"/>
                          </a:solidFill>
                          <a:effectLst/>
                          <a:latin typeface="Calibri"/>
                          <a:ea typeface="+mn-ea"/>
                          <a:cs typeface="Times New Roman"/>
                        </a:rPr>
                        <a:t>Dedicated transfer counselors was part of the Enrollment restructuring and needs increase budget to finalize</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mn-ea"/>
                          <a:cs typeface="Times New Roman"/>
                        </a:rPr>
                        <a:t>Admissions</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a:lnSpc>
                          <a:spcPct val="107000"/>
                        </a:lnSpc>
                        <a:spcBef>
                          <a:spcPts val="0"/>
                        </a:spcBef>
                        <a:spcAft>
                          <a:spcPts val="0"/>
                        </a:spcAft>
                        <a:buNone/>
                      </a:pPr>
                      <a:r>
                        <a:rPr lang="en-US" sz="1200" b="0" i="0" u="none" strike="noStrike" noProof="0">
                          <a:effectLst/>
                          <a:hlinkClick r:id="rId4"/>
                        </a:rPr>
                        <a:t>SESS-AT1-Admissions-Review</a:t>
                      </a:r>
                      <a:endParaRPr lang="en-US"/>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76897166"/>
                  </a:ext>
                </a:extLst>
              </a:tr>
              <a:tr h="618557">
                <a:tc>
                  <a:txBody>
                    <a:bodyPr/>
                    <a:lstStyle/>
                    <a:p>
                      <a:pPr marL="0" marR="0" algn="ctr" fontAlgn="b">
                        <a:lnSpc>
                          <a:spcPct val="107000"/>
                        </a:lnSpc>
                        <a:spcBef>
                          <a:spcPts val="0"/>
                        </a:spcBef>
                        <a:spcAft>
                          <a:spcPts val="0"/>
                        </a:spcAft>
                      </a:pPr>
                      <a:r>
                        <a:rPr lang="en-US" sz="1000" i="1">
                          <a:solidFill>
                            <a:schemeClr val="tx2"/>
                          </a:solidFill>
                          <a:effectLst/>
                          <a:latin typeface="Arial"/>
                          <a:ea typeface="Times New Roman" panose="02020603050405020304" pitchFamily="18" charset="0"/>
                          <a:cs typeface="Times New Roman"/>
                        </a:rPr>
                        <a:t>1.3</a:t>
                      </a:r>
                      <a:endParaRPr lang="en-US" sz="1000" i="1">
                        <a:solidFill>
                          <a:schemeClr val="tx2"/>
                        </a:solidFill>
                        <a:effectLst/>
                        <a:latin typeface="Arial"/>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000">
                          <a:solidFill>
                            <a:schemeClr val="tx2"/>
                          </a:solidFill>
                          <a:effectLst/>
                          <a:latin typeface="Arial"/>
                          <a:ea typeface="Times New Roman" panose="02020603050405020304" pitchFamily="18" charset="0"/>
                          <a:cs typeface="Times New Roman"/>
                        </a:rPr>
                        <a:t>Develop </a:t>
                      </a:r>
                      <a:r>
                        <a:rPr lang="en-US" sz="1000" b="1">
                          <a:solidFill>
                            <a:schemeClr val="tx2"/>
                          </a:solidFill>
                          <a:effectLst/>
                          <a:latin typeface="Arial"/>
                          <a:ea typeface="Times New Roman" panose="02020603050405020304" pitchFamily="18" charset="0"/>
                          <a:cs typeface="Times New Roman"/>
                        </a:rPr>
                        <a:t>TR-specific communications plan </a:t>
                      </a:r>
                      <a:r>
                        <a:rPr lang="en-US" sz="1000">
                          <a:solidFill>
                            <a:schemeClr val="tx2"/>
                          </a:solidFill>
                          <a:effectLst/>
                          <a:latin typeface="Arial"/>
                          <a:ea typeface="Times New Roman" panose="02020603050405020304" pitchFamily="18" charset="0"/>
                          <a:cs typeface="Times New Roman"/>
                        </a:rPr>
                        <a:t>(academic pathway focused) in Slate to enhance recruitment and yield efforts.</a:t>
                      </a:r>
                      <a:endParaRPr lang="en-US" sz="1000">
                        <a:solidFill>
                          <a:schemeClr val="tx2"/>
                        </a:solidFill>
                        <a:effectLst/>
                        <a:latin typeface="Arial"/>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a:lnSpc>
                          <a:spcPct val="107000"/>
                        </a:lnSpc>
                        <a:spcBef>
                          <a:spcPts val="0"/>
                        </a:spcBef>
                        <a:spcAft>
                          <a:spcPts val="0"/>
                        </a:spcAft>
                        <a:buNone/>
                      </a:pPr>
                      <a:r>
                        <a:rPr lang="en-US" sz="1100" b="0" i="0" u="none" strike="noStrike" noProof="0">
                          <a:solidFill>
                            <a:schemeClr val="tx2"/>
                          </a:solidFill>
                          <a:effectLst/>
                          <a:latin typeface="Calibri"/>
                        </a:rPr>
                        <a:t>This will be the outcome of Marketing working with the Integrated Communication Committee</a:t>
                      </a:r>
                      <a:endParaRPr lang="en-US" sz="1100"/>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rPr>
                        <a:t>Marketing</a:t>
                      </a:r>
                      <a:endParaRPr lang="en-US" sz="1200">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endParaRPr lang="en-US" sz="12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96463205"/>
                  </a:ext>
                </a:extLst>
              </a:tr>
              <a:tr h="665391">
                <a:tc>
                  <a:txBody>
                    <a:bodyPr/>
                    <a:lstStyle/>
                    <a:p>
                      <a:pPr marL="0" marR="0" algn="ctr" fontAlgn="b">
                        <a:lnSpc>
                          <a:spcPct val="107000"/>
                        </a:lnSpc>
                        <a:spcBef>
                          <a:spcPts val="0"/>
                        </a:spcBef>
                        <a:spcAft>
                          <a:spcPts val="0"/>
                        </a:spcAft>
                      </a:pPr>
                      <a:r>
                        <a:rPr lang="en-US" sz="1000" i="1">
                          <a:solidFill>
                            <a:schemeClr val="tx2"/>
                          </a:solidFill>
                          <a:effectLst/>
                          <a:latin typeface="Arial"/>
                          <a:ea typeface="Times New Roman" panose="02020603050405020304" pitchFamily="18" charset="0"/>
                          <a:cs typeface="Times New Roman"/>
                        </a:rPr>
                        <a:t>1.4</a:t>
                      </a:r>
                      <a:endParaRPr lang="en-US" sz="1000" i="1">
                        <a:solidFill>
                          <a:schemeClr val="tx2"/>
                        </a:solidFill>
                        <a:effectLst/>
                        <a:latin typeface="Arial"/>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000">
                          <a:solidFill>
                            <a:schemeClr val="tx2"/>
                          </a:solidFill>
                          <a:effectLst/>
                          <a:latin typeface="Arial"/>
                          <a:ea typeface="Times New Roman" panose="02020603050405020304" pitchFamily="18" charset="0"/>
                          <a:cs typeface="Times New Roman"/>
                        </a:rPr>
                        <a:t>Establish </a:t>
                      </a:r>
                      <a:r>
                        <a:rPr lang="en-US" sz="1000" b="1">
                          <a:solidFill>
                            <a:schemeClr val="tx2"/>
                          </a:solidFill>
                          <a:effectLst/>
                          <a:latin typeface="Arial"/>
                          <a:ea typeface="Times New Roman" panose="02020603050405020304" pitchFamily="18" charset="0"/>
                          <a:cs typeface="Times New Roman"/>
                        </a:rPr>
                        <a:t>regular touchpoints with prospective Transfer students on Community College campuses </a:t>
                      </a:r>
                      <a:r>
                        <a:rPr lang="en-US" sz="1000">
                          <a:solidFill>
                            <a:schemeClr val="tx2"/>
                          </a:solidFill>
                          <a:effectLst/>
                          <a:latin typeface="Arial"/>
                          <a:ea typeface="Times New Roman" panose="02020603050405020304" pitchFamily="18" charset="0"/>
                          <a:cs typeface="Times New Roman"/>
                        </a:rPr>
                        <a:t>(ex. Advising Days).</a:t>
                      </a:r>
                      <a:endParaRPr lang="en-US" sz="1000">
                        <a:solidFill>
                          <a:schemeClr val="tx2"/>
                        </a:solidFill>
                        <a:effectLst/>
                        <a:latin typeface="Arial"/>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100">
                          <a:solidFill>
                            <a:schemeClr val="tx2"/>
                          </a:solidFill>
                          <a:effectLst/>
                          <a:latin typeface="Calibri"/>
                          <a:ea typeface="Calibri" panose="020F0502020204030204" pitchFamily="34" charset="0"/>
                          <a:cs typeface="Times New Roman"/>
                        </a:rPr>
                        <a:t>This was being developed with the dedicated transfer counselors but now needs to be rethought in light of COVID. Lessons learned could be built upon to be more efficient in outreach.</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rPr>
                        <a:t>Admissions</a:t>
                      </a:r>
                      <a:endParaRPr lang="en-US" sz="1200">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endParaRPr lang="en-US" sz="12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554569615"/>
                  </a:ext>
                </a:extLst>
              </a:tr>
              <a:tr h="665391">
                <a:tc>
                  <a:txBody>
                    <a:bodyPr/>
                    <a:lstStyle/>
                    <a:p>
                      <a:pPr marL="0" marR="0" algn="ctr" fontAlgn="b">
                        <a:lnSpc>
                          <a:spcPct val="107000"/>
                        </a:lnSpc>
                        <a:spcBef>
                          <a:spcPts val="0"/>
                        </a:spcBef>
                        <a:spcAft>
                          <a:spcPts val="0"/>
                        </a:spcAft>
                      </a:pPr>
                      <a:r>
                        <a:rPr lang="en-US" sz="1000" i="1">
                          <a:solidFill>
                            <a:schemeClr val="tx2"/>
                          </a:solidFill>
                          <a:effectLst/>
                          <a:latin typeface="Arial"/>
                          <a:ea typeface="Times New Roman" panose="02020603050405020304" pitchFamily="18" charset="0"/>
                          <a:cs typeface="Times New Roman"/>
                        </a:rPr>
                        <a:t>1.5</a:t>
                      </a:r>
                      <a:endParaRPr lang="en-US" sz="1000" i="1">
                        <a:solidFill>
                          <a:schemeClr val="tx2"/>
                        </a:solidFill>
                        <a:effectLst/>
                        <a:latin typeface="Arial"/>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000" b="1">
                          <a:solidFill>
                            <a:schemeClr val="tx2"/>
                          </a:solidFill>
                          <a:effectLst/>
                          <a:latin typeface="Arial"/>
                          <a:ea typeface="Times New Roman" panose="02020603050405020304" pitchFamily="18" charset="0"/>
                          <a:cs typeface="Times New Roman"/>
                        </a:rPr>
                        <a:t>Enhance training </a:t>
                      </a:r>
                      <a:r>
                        <a:rPr lang="en-US" sz="1000">
                          <a:solidFill>
                            <a:schemeClr val="tx2"/>
                          </a:solidFill>
                          <a:effectLst/>
                          <a:latin typeface="Arial"/>
                          <a:ea typeface="Times New Roman" panose="02020603050405020304" pitchFamily="18" charset="0"/>
                          <a:cs typeface="Times New Roman"/>
                        </a:rPr>
                        <a:t>for admissions counselor(s) focused on TR recruitment</a:t>
                      </a:r>
                      <a:r>
                        <a:rPr lang="en-US" sz="1000" b="0">
                          <a:solidFill>
                            <a:schemeClr val="tx2"/>
                          </a:solidFill>
                          <a:effectLst/>
                          <a:latin typeface="Arial"/>
                          <a:ea typeface="Times New Roman" panose="02020603050405020304" pitchFamily="18" charset="0"/>
                          <a:cs typeface="Times New Roman"/>
                        </a:rPr>
                        <a:t>;</a:t>
                      </a:r>
                      <a:r>
                        <a:rPr lang="en-US" sz="1000" b="1">
                          <a:solidFill>
                            <a:schemeClr val="tx2"/>
                          </a:solidFill>
                          <a:effectLst/>
                          <a:latin typeface="Arial"/>
                          <a:ea typeface="Times New Roman" panose="02020603050405020304" pitchFamily="18" charset="0"/>
                          <a:cs typeface="Times New Roman"/>
                        </a:rPr>
                        <a:t> partner with Registrar and Colleges </a:t>
                      </a:r>
                      <a:r>
                        <a:rPr lang="en-US" sz="1000">
                          <a:solidFill>
                            <a:schemeClr val="tx2"/>
                          </a:solidFill>
                          <a:effectLst/>
                          <a:latin typeface="Arial"/>
                          <a:ea typeface="Times New Roman" panose="02020603050405020304" pitchFamily="18" charset="0"/>
                          <a:cs typeface="Times New Roman"/>
                        </a:rPr>
                        <a:t>to ensure admission counselors are current and accurate in their knowledge of course equivalency information.</a:t>
                      </a:r>
                      <a:endParaRPr lang="en-US" sz="1000">
                        <a:solidFill>
                          <a:schemeClr val="tx2"/>
                        </a:solidFill>
                        <a:effectLst/>
                        <a:latin typeface="Arial"/>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100">
                          <a:solidFill>
                            <a:schemeClr val="tx2"/>
                          </a:solidFill>
                          <a:effectLst/>
                          <a:latin typeface="Calibri"/>
                          <a:ea typeface="Calibri" panose="020F0502020204030204" pitchFamily="34" charset="0"/>
                          <a:cs typeface="Times New Roman"/>
                        </a:rPr>
                        <a:t>Expectations have been set and Admissions is working with individual units to enhance counselor preparations</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rPr>
                        <a:t>Admissions</a:t>
                      </a:r>
                      <a:endParaRPr lang="en-US" sz="1200">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endParaRPr lang="en-US" sz="12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00035852"/>
                  </a:ext>
                </a:extLst>
              </a:tr>
              <a:tr h="432876">
                <a:tc>
                  <a:txBody>
                    <a:bodyPr/>
                    <a:lstStyle/>
                    <a:p>
                      <a:pPr marL="0" marR="0" algn="ctr" fontAlgn="b">
                        <a:lnSpc>
                          <a:spcPct val="107000"/>
                        </a:lnSpc>
                        <a:spcBef>
                          <a:spcPts val="0"/>
                        </a:spcBef>
                        <a:spcAft>
                          <a:spcPts val="0"/>
                        </a:spcAft>
                      </a:pPr>
                      <a:r>
                        <a:rPr lang="en-US" sz="1000" i="1">
                          <a:solidFill>
                            <a:schemeClr val="tx2"/>
                          </a:solidFill>
                          <a:effectLst/>
                          <a:latin typeface="Arial"/>
                          <a:ea typeface="Times New Roman" panose="02020603050405020304" pitchFamily="18" charset="0"/>
                          <a:cs typeface="Times New Roman"/>
                        </a:rPr>
                        <a:t>1.6</a:t>
                      </a:r>
                      <a:endParaRPr lang="en-US" sz="1000" i="1">
                        <a:solidFill>
                          <a:schemeClr val="tx2"/>
                        </a:solidFill>
                        <a:effectLst/>
                        <a:latin typeface="Arial"/>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000">
                          <a:solidFill>
                            <a:schemeClr val="tx2"/>
                          </a:solidFill>
                          <a:effectLst/>
                          <a:latin typeface="Arial"/>
                          <a:ea typeface="Times New Roman" panose="02020603050405020304" pitchFamily="18" charset="0"/>
                          <a:cs typeface="Times New Roman"/>
                        </a:rPr>
                        <a:t>Develop strategy for students who left UNC previously with information on how to transfer in / re-enroll in the university.</a:t>
                      </a:r>
                      <a:endParaRPr lang="en-US" sz="1000">
                        <a:solidFill>
                          <a:schemeClr val="tx2"/>
                        </a:solidFill>
                        <a:effectLst/>
                        <a:latin typeface="Arial"/>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100">
                          <a:solidFill>
                            <a:schemeClr val="tx2"/>
                          </a:solidFill>
                          <a:effectLst/>
                          <a:latin typeface="Calibri"/>
                          <a:ea typeface="Calibri" panose="020F0502020204030204" pitchFamily="34" charset="0"/>
                          <a:cs typeface="Times New Roman"/>
                        </a:rPr>
                        <a:t>With restructuring and new leadership this objective should be considered as the Integrated Communication Committee considers target demographics</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rPr>
                        <a:t>Admissions/ Marketing</a:t>
                      </a:r>
                      <a:endParaRPr lang="en-US" sz="1200">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endParaRPr lang="en-US" sz="12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0942607"/>
                  </a:ext>
                </a:extLst>
              </a:tr>
            </a:tbl>
          </a:graphicData>
        </a:graphic>
      </p:graphicFrame>
    </p:spTree>
    <p:extLst>
      <p:ext uri="{BB962C8B-B14F-4D97-AF65-F5344CB8AC3E}">
        <p14:creationId xmlns:p14="http://schemas.microsoft.com/office/powerpoint/2010/main" val="8327799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B28838BE-5EAD-434C-B290-9193BA76332A}" type="slidenum">
              <a:rPr kumimoji="0" lang="en-US" i="0" u="none" strike="noStrike" kern="0" cap="none" spc="0" normalizeH="0" baseline="0" noProof="0" smtClean="0">
                <a:ln>
                  <a:noFill/>
                </a:ln>
                <a:solidFill>
                  <a:schemeClr val="bg1"/>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19</a:t>
            </a:fld>
            <a:endParaRPr kumimoji="0" lang="en-US" i="0" u="none" strike="noStrike" kern="0" cap="none" spc="0" normalizeH="0" baseline="0" noProof="0">
              <a:ln>
                <a:noFill/>
              </a:ln>
              <a:solidFill>
                <a:schemeClr val="bg1"/>
              </a:solidFill>
              <a:effectLst/>
              <a:uLnTx/>
              <a:uFillTx/>
            </a:endParaRPr>
          </a:p>
        </p:txBody>
      </p:sp>
      <p:sp>
        <p:nvSpPr>
          <p:cNvPr id="15" name="Title 1">
            <a:extLst>
              <a:ext uri="{FF2B5EF4-FFF2-40B4-BE49-F238E27FC236}">
                <a16:creationId xmlns:a16="http://schemas.microsoft.com/office/drawing/2014/main" id="{E1A5A54E-232E-439F-8878-A5A2A9CA8F7B}"/>
              </a:ext>
            </a:extLst>
          </p:cNvPr>
          <p:cNvSpPr>
            <a:spLocks noGrp="1"/>
          </p:cNvSpPr>
          <p:nvPr>
            <p:ph type="title"/>
          </p:nvPr>
        </p:nvSpPr>
        <p:spPr>
          <a:xfrm>
            <a:off x="256654" y="279696"/>
            <a:ext cx="8887345" cy="1126487"/>
          </a:xfrm>
        </p:spPr>
        <p:txBody>
          <a:bodyPr>
            <a:normAutofit fontScale="90000"/>
          </a:bodyPr>
          <a:lstStyle/>
          <a:p>
            <a:r>
              <a:rPr lang="en-US" sz="5100">
                <a:solidFill>
                  <a:srgbClr val="012D5B"/>
                </a:solidFill>
              </a:rPr>
              <a:t>OBJECTIVE SUMMARY</a:t>
            </a:r>
            <a:br>
              <a:rPr lang="en-US" sz="5100"/>
            </a:br>
            <a:r>
              <a:rPr lang="en-US" sz="2900">
                <a:solidFill>
                  <a:srgbClr val="FEBD36"/>
                </a:solidFill>
              </a:rPr>
              <a:t>priority 2: Transfer Enrollment – initiatives</a:t>
            </a:r>
            <a:endParaRPr lang="en-US"/>
          </a:p>
        </p:txBody>
      </p:sp>
      <p:sp>
        <p:nvSpPr>
          <p:cNvPr id="10" name="Text Placeholder 3">
            <a:extLst>
              <a:ext uri="{FF2B5EF4-FFF2-40B4-BE49-F238E27FC236}">
                <a16:creationId xmlns:a16="http://schemas.microsoft.com/office/drawing/2014/main" id="{D0A6CD5C-7608-4949-AC12-2D21B3A2D851}"/>
              </a:ext>
            </a:extLst>
          </p:cNvPr>
          <p:cNvSpPr txBox="1">
            <a:spLocks/>
          </p:cNvSpPr>
          <p:nvPr/>
        </p:nvSpPr>
        <p:spPr>
          <a:xfrm>
            <a:off x="185581" y="1328642"/>
            <a:ext cx="8645525" cy="824966"/>
          </a:xfrm>
          <a:prstGeom prst="rect">
            <a:avLst/>
          </a:prstGeom>
        </p:spPr>
        <p:txBody>
          <a:bodyPr/>
          <a:lstStyle>
            <a:lvl1pPr marL="171450"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1pPr>
            <a:lvl2pPr marL="403225"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2pPr>
            <a:lvl3pPr marL="627063" indent="-171450" algn="l" defTabSz="457200" rtl="0" eaLnBrk="1" latinLnBrk="0" hangingPunct="1">
              <a:spcBef>
                <a:spcPct val="20000"/>
              </a:spcBef>
              <a:buClr>
                <a:schemeClr val="accent1"/>
              </a:buClr>
              <a:buFont typeface="Arial"/>
              <a:buChar char="•"/>
              <a:defRPr sz="1200" kern="1200">
                <a:solidFill>
                  <a:schemeClr val="tx2"/>
                </a:solidFill>
                <a:latin typeface="+mn-lt"/>
                <a:ea typeface="+mn-ea"/>
                <a:cs typeface="+mn-cs"/>
              </a:defRPr>
            </a:lvl3pPr>
            <a:lvl4pPr marL="860425"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4pPr>
            <a:lvl5pPr marL="2057400" indent="-228600" algn="l" defTabSz="457200" rtl="0" eaLnBrk="1" latinLnBrk="0" hangingPunct="1">
              <a:spcBef>
                <a:spcPct val="20000"/>
              </a:spcBef>
              <a:buFont typeface="Arial"/>
              <a:buChar char="»"/>
              <a:defRPr sz="1100" kern="1200">
                <a:solidFill>
                  <a:schemeClr val="bg2">
                    <a:lumMod val="50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Clr>
                <a:srgbClr val="512888"/>
              </a:buClr>
              <a:buNone/>
            </a:pPr>
            <a:r>
              <a:rPr lang="en-US" sz="1400" b="1">
                <a:solidFill>
                  <a:srgbClr val="000000"/>
                </a:solidFill>
                <a:latin typeface="Arial" panose="020B0604020202020204" pitchFamily="34" charset="0"/>
                <a:ea typeface="Times New Roman" panose="02020603050405020304" pitchFamily="18" charset="0"/>
                <a:cs typeface="Times New Roman" panose="02020603050405020304" pitchFamily="18" charset="0"/>
              </a:rPr>
              <a:t>Initiative 2: </a:t>
            </a:r>
            <a:r>
              <a:rPr lang="en-US" sz="1400"/>
              <a:t>Enhance support services and resources for transfer students beginning at pre-enrollment through graduation.</a:t>
            </a:r>
            <a:endParaRPr lang="en-US"/>
          </a:p>
        </p:txBody>
      </p:sp>
      <p:graphicFrame>
        <p:nvGraphicFramePr>
          <p:cNvPr id="9" name="Table 8">
            <a:extLst>
              <a:ext uri="{FF2B5EF4-FFF2-40B4-BE49-F238E27FC236}">
                <a16:creationId xmlns:a16="http://schemas.microsoft.com/office/drawing/2014/main" id="{C224BEB0-1463-4D66-9AAC-B7270C8E90F0}"/>
              </a:ext>
            </a:extLst>
          </p:cNvPr>
          <p:cNvGraphicFramePr>
            <a:graphicFrameLocks noGrp="1"/>
          </p:cNvGraphicFramePr>
          <p:nvPr>
            <p:extLst>
              <p:ext uri="{D42A27DB-BD31-4B8C-83A1-F6EECF244321}">
                <p14:modId xmlns:p14="http://schemas.microsoft.com/office/powerpoint/2010/main" val="2046043784"/>
              </p:ext>
            </p:extLst>
          </p:nvPr>
        </p:nvGraphicFramePr>
        <p:xfrm>
          <a:off x="396716" y="1876677"/>
          <a:ext cx="8489816" cy="4569305"/>
        </p:xfrm>
        <a:graphic>
          <a:graphicData uri="http://schemas.openxmlformats.org/drawingml/2006/table">
            <a:tbl>
              <a:tblPr>
                <a:tableStyleId>{5C22544A-7EE6-4342-B048-85BDC9FD1C3A}</a:tableStyleId>
              </a:tblPr>
              <a:tblGrid>
                <a:gridCol w="386224">
                  <a:extLst>
                    <a:ext uri="{9D8B030D-6E8A-4147-A177-3AD203B41FA5}">
                      <a16:colId xmlns:a16="http://schemas.microsoft.com/office/drawing/2014/main" val="2647422373"/>
                    </a:ext>
                  </a:extLst>
                </a:gridCol>
                <a:gridCol w="3185906">
                  <a:extLst>
                    <a:ext uri="{9D8B030D-6E8A-4147-A177-3AD203B41FA5}">
                      <a16:colId xmlns:a16="http://schemas.microsoft.com/office/drawing/2014/main" val="1115963230"/>
                    </a:ext>
                  </a:extLst>
                </a:gridCol>
                <a:gridCol w="3002221">
                  <a:extLst>
                    <a:ext uri="{9D8B030D-6E8A-4147-A177-3AD203B41FA5}">
                      <a16:colId xmlns:a16="http://schemas.microsoft.com/office/drawing/2014/main" val="740199202"/>
                    </a:ext>
                  </a:extLst>
                </a:gridCol>
                <a:gridCol w="875230">
                  <a:extLst>
                    <a:ext uri="{9D8B030D-6E8A-4147-A177-3AD203B41FA5}">
                      <a16:colId xmlns:a16="http://schemas.microsoft.com/office/drawing/2014/main" val="2898601289"/>
                    </a:ext>
                  </a:extLst>
                </a:gridCol>
                <a:gridCol w="1040235">
                  <a:extLst>
                    <a:ext uri="{9D8B030D-6E8A-4147-A177-3AD203B41FA5}">
                      <a16:colId xmlns:a16="http://schemas.microsoft.com/office/drawing/2014/main" val="3614527038"/>
                    </a:ext>
                  </a:extLst>
                </a:gridCol>
              </a:tblGrid>
              <a:tr h="156176">
                <a:tc>
                  <a:txBody>
                    <a:bodyPr/>
                    <a:lstStyle/>
                    <a:p>
                      <a:pPr algn="l" fontAlgn="b"/>
                      <a:endParaRPr lang="en-US" sz="1000" b="1" i="0" u="none" strike="noStrike">
                        <a:solidFill>
                          <a:schemeClr val="bg1"/>
                        </a:solidFill>
                        <a:effectLst/>
                        <a:latin typeface="Arial" panose="020B0604020202020204" pitchFamily="34"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lvl="0" algn="l">
                        <a:buNone/>
                      </a:pPr>
                      <a:r>
                        <a:rPr lang="en-US" sz="1000" b="1" i="0" u="none" strike="noStrike" noProof="0">
                          <a:solidFill>
                            <a:schemeClr val="bg1"/>
                          </a:solidFill>
                          <a:effectLst/>
                          <a:latin typeface="Arial"/>
                        </a:rPr>
                        <a:t>Objective</a:t>
                      </a:r>
                      <a:endParaRPr lang="en-US"/>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algn="l" fontAlgn="b"/>
                      <a:r>
                        <a:rPr lang="en-US" sz="1000" b="1" i="0" u="none" strike="noStrike">
                          <a:solidFill>
                            <a:schemeClr val="bg1"/>
                          </a:solidFill>
                          <a:effectLst/>
                          <a:latin typeface="Arial"/>
                        </a:rPr>
                        <a:t>Outcome</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algn="l" fontAlgn="b"/>
                      <a:r>
                        <a:rPr lang="en-US" sz="1000" b="1" i="0" u="none" strike="noStrike">
                          <a:solidFill>
                            <a:schemeClr val="bg1"/>
                          </a:solidFill>
                          <a:effectLst/>
                          <a:latin typeface="Arial"/>
                        </a:rPr>
                        <a:t>Owner</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algn="l" fontAlgn="b"/>
                      <a:r>
                        <a:rPr lang="en-US" sz="1000" b="1" i="0" u="none" strike="noStrike">
                          <a:solidFill>
                            <a:schemeClr val="bg1"/>
                          </a:solidFill>
                          <a:effectLst/>
                          <a:latin typeface="Arial"/>
                        </a:rPr>
                        <a:t>Document Link</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extLst>
                  <a:ext uri="{0D108BD9-81ED-4DB2-BD59-A6C34878D82A}">
                    <a16:rowId xmlns:a16="http://schemas.microsoft.com/office/drawing/2014/main" val="3577780390"/>
                  </a:ext>
                </a:extLst>
              </a:tr>
              <a:tr h="755730">
                <a:tc>
                  <a:txBody>
                    <a:bodyPr/>
                    <a:lstStyle/>
                    <a:p>
                      <a:pPr marL="0" marR="0" algn="ctr" fontAlgn="b">
                        <a:lnSpc>
                          <a:spcPct val="107000"/>
                        </a:lnSpc>
                        <a:spcBef>
                          <a:spcPts val="0"/>
                        </a:spcBef>
                        <a:spcAft>
                          <a:spcPts val="0"/>
                        </a:spcAft>
                      </a:pPr>
                      <a:r>
                        <a:rPr lang="en-US" sz="1000" i="1">
                          <a:solidFill>
                            <a:schemeClr val="tx2"/>
                          </a:solidFill>
                          <a:effectLst/>
                          <a:latin typeface="Arial"/>
                          <a:ea typeface="Calibri" panose="020F0502020204030204" pitchFamily="34" charset="0"/>
                          <a:cs typeface="Times New Roman"/>
                        </a:rPr>
                        <a:t>2.1</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fontAlgn="b">
                        <a:lnSpc>
                          <a:spcPct val="107000"/>
                        </a:lnSpc>
                        <a:spcBef>
                          <a:spcPts val="0"/>
                        </a:spcBef>
                        <a:spcAft>
                          <a:spcPts val="0"/>
                        </a:spcAft>
                      </a:pPr>
                      <a:r>
                        <a:rPr lang="en-US" sz="1000">
                          <a:solidFill>
                            <a:schemeClr val="tx2"/>
                          </a:solidFill>
                          <a:effectLst/>
                          <a:latin typeface="Arial"/>
                          <a:ea typeface="Times New Roman" panose="02020603050405020304" pitchFamily="18" charset="0"/>
                          <a:cs typeface="Times New Roman"/>
                        </a:rPr>
                        <a:t>Add admissions checklist item for </a:t>
                      </a:r>
                      <a:r>
                        <a:rPr lang="en-US" sz="1000" b="0">
                          <a:solidFill>
                            <a:schemeClr val="tx2"/>
                          </a:solidFill>
                          <a:effectLst/>
                          <a:latin typeface="Arial"/>
                          <a:ea typeface="Times New Roman" panose="02020603050405020304" pitchFamily="18" charset="0"/>
                          <a:cs typeface="Times New Roman"/>
                        </a:rPr>
                        <a:t>all </a:t>
                      </a:r>
                      <a:r>
                        <a:rPr lang="en-US" sz="1000" b="1">
                          <a:solidFill>
                            <a:schemeClr val="tx2"/>
                          </a:solidFill>
                          <a:effectLst/>
                          <a:latin typeface="Arial"/>
                          <a:ea typeface="Times New Roman" panose="02020603050405020304" pitchFamily="18" charset="0"/>
                          <a:cs typeface="Times New Roman"/>
                        </a:rPr>
                        <a:t>admitted transfer students to submit current term transcript</a:t>
                      </a:r>
                      <a:r>
                        <a:rPr lang="en-US" sz="1000">
                          <a:solidFill>
                            <a:schemeClr val="tx2"/>
                          </a:solidFill>
                          <a:effectLst/>
                          <a:latin typeface="Arial"/>
                          <a:ea typeface="Times New Roman" panose="02020603050405020304" pitchFamily="18" charset="0"/>
                          <a:cs typeface="Times New Roman"/>
                        </a:rPr>
                        <a:t> if currently enrolled at another college and expedite review at UNC.</a:t>
                      </a:r>
                      <a:endParaRPr lang="en-US" sz="1000">
                        <a:solidFill>
                          <a:schemeClr val="tx2"/>
                        </a:solidFill>
                        <a:effectLst/>
                        <a:latin typeface="Arial"/>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mn-ea"/>
                          <a:cs typeface="Times New Roman"/>
                        </a:rPr>
                        <a:t>Transfer evaluations have been expedited by reviewing most courses in the registrar's office. Admissions is looking for ways to operationalize reminding students</a:t>
                      </a:r>
                      <a:endParaRPr lang="en-US" sz="1200">
                        <a:solidFill>
                          <a:schemeClr val="tx2"/>
                        </a:solidFill>
                        <a:effectLst/>
                        <a:latin typeface="Calibri" panose="020F0502020204030204" pitchFamily="34" charset="0"/>
                        <a:ea typeface="+mn-ea"/>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mn-ea"/>
                          <a:cs typeface="Times New Roman"/>
                        </a:rPr>
                        <a:t>Admissions/ Registrars</a:t>
                      </a:r>
                      <a:endParaRPr lang="en-US" sz="1200">
                        <a:solidFill>
                          <a:schemeClr val="tx2"/>
                        </a:solidFill>
                        <a:effectLst/>
                        <a:latin typeface="Calibri" panose="020F0502020204030204" pitchFamily="34" charset="0"/>
                        <a:ea typeface="+mn-ea"/>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fontAlgn="b">
                        <a:lnSpc>
                          <a:spcPct val="107000"/>
                        </a:lnSpc>
                        <a:spcBef>
                          <a:spcPts val="0"/>
                        </a:spcBef>
                        <a:spcAft>
                          <a:spcPts val="0"/>
                        </a:spcAft>
                      </a:pPr>
                      <a:endParaRPr lang="en-US" sz="1200">
                        <a:solidFill>
                          <a:schemeClr val="tx2"/>
                        </a:solidFill>
                        <a:effectLst/>
                        <a:latin typeface="Calibri" panose="020F0502020204030204" pitchFamily="34" charset="0"/>
                        <a:ea typeface="+mn-ea"/>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083958235"/>
                  </a:ext>
                </a:extLst>
              </a:tr>
              <a:tr h="665391">
                <a:tc>
                  <a:txBody>
                    <a:bodyPr/>
                    <a:lstStyle/>
                    <a:p>
                      <a:pPr marL="0" marR="0" algn="ctr" fontAlgn="b">
                        <a:lnSpc>
                          <a:spcPct val="107000"/>
                        </a:lnSpc>
                        <a:spcBef>
                          <a:spcPts val="0"/>
                        </a:spcBef>
                        <a:spcAft>
                          <a:spcPts val="0"/>
                        </a:spcAft>
                      </a:pPr>
                      <a:r>
                        <a:rPr lang="en-US" sz="1000" b="0" i="1">
                          <a:solidFill>
                            <a:schemeClr val="tx2"/>
                          </a:solidFill>
                          <a:effectLst/>
                          <a:latin typeface="Arial"/>
                          <a:ea typeface="Times New Roman" panose="02020603050405020304" pitchFamily="18" charset="0"/>
                          <a:cs typeface="Times New Roman"/>
                        </a:rPr>
                        <a:t>2.2</a:t>
                      </a:r>
                      <a:endParaRPr lang="en-US" sz="1000" b="0" i="1">
                        <a:solidFill>
                          <a:schemeClr val="tx2"/>
                        </a:solidFill>
                        <a:effectLst/>
                        <a:latin typeface="Arial"/>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000" b="0">
                          <a:solidFill>
                            <a:schemeClr val="tx2"/>
                          </a:solidFill>
                          <a:effectLst/>
                          <a:latin typeface="Arial"/>
                          <a:ea typeface="Times New Roman" panose="02020603050405020304" pitchFamily="18" charset="0"/>
                          <a:cs typeface="Times New Roman"/>
                        </a:rPr>
                        <a:t>Establish foundation for transfer student services by designating </a:t>
                      </a:r>
                      <a:r>
                        <a:rPr lang="en-US" sz="1000" b="1">
                          <a:solidFill>
                            <a:schemeClr val="tx2"/>
                          </a:solidFill>
                          <a:effectLst/>
                          <a:latin typeface="Arial"/>
                          <a:ea typeface="Times New Roman" panose="02020603050405020304" pitchFamily="18" charset="0"/>
                          <a:cs typeface="Times New Roman"/>
                        </a:rPr>
                        <a:t>1-2 staff members within Admissions to lead transfer recruitment</a:t>
                      </a:r>
                      <a:r>
                        <a:rPr lang="en-US" sz="1000" b="0">
                          <a:solidFill>
                            <a:schemeClr val="tx2"/>
                          </a:solidFill>
                          <a:effectLst/>
                          <a:latin typeface="Arial"/>
                          <a:ea typeface="Times New Roman" panose="02020603050405020304" pitchFamily="18" charset="0"/>
                          <a:cs typeface="Times New Roman"/>
                        </a:rPr>
                        <a:t>, yield, onboarding, and success efforts. </a:t>
                      </a:r>
                      <a:endParaRPr lang="en-US" sz="1000" b="0">
                        <a:solidFill>
                          <a:schemeClr val="tx2"/>
                        </a:solidFill>
                        <a:effectLst/>
                        <a:latin typeface="Times New Roman"/>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a:lnSpc>
                          <a:spcPct val="107000"/>
                        </a:lnSpc>
                        <a:spcBef>
                          <a:spcPts val="0"/>
                        </a:spcBef>
                        <a:spcAft>
                          <a:spcPts val="0"/>
                        </a:spcAft>
                        <a:buNone/>
                      </a:pPr>
                      <a:r>
                        <a:rPr lang="en-US" sz="1200" b="0" i="0" u="none" strike="noStrike" noProof="0">
                          <a:solidFill>
                            <a:schemeClr val="tx2"/>
                          </a:solidFill>
                          <a:effectLst/>
                          <a:latin typeface="Calibri"/>
                        </a:rPr>
                        <a:t>Dedicated transfer counselors was part of the Enrollment restructuring and needs increase budget to finalize</a:t>
                      </a:r>
                      <a:endParaRPr lang="en-US"/>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a:lnSpc>
                          <a:spcPct val="107000"/>
                        </a:lnSpc>
                        <a:spcBef>
                          <a:spcPts val="0"/>
                        </a:spcBef>
                        <a:spcAft>
                          <a:spcPts val="0"/>
                        </a:spcAft>
                        <a:buNone/>
                      </a:pPr>
                      <a:r>
                        <a:rPr lang="en-US" sz="1200">
                          <a:solidFill>
                            <a:schemeClr val="tx2"/>
                          </a:solidFill>
                          <a:effectLst/>
                          <a:latin typeface="Calibri"/>
                          <a:ea typeface="+mn-ea"/>
                          <a:cs typeface="Times New Roman"/>
                        </a:rPr>
                        <a:t>Enrollment</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a:lnSpc>
                          <a:spcPct val="107000"/>
                        </a:lnSpc>
                        <a:spcBef>
                          <a:spcPts val="0"/>
                        </a:spcBef>
                        <a:spcAft>
                          <a:spcPts val="0"/>
                        </a:spcAft>
                        <a:buNone/>
                      </a:pPr>
                      <a:r>
                        <a:rPr lang="en-US" sz="1200" b="0" i="0" u="none" strike="noStrike" noProof="0">
                          <a:effectLst/>
                          <a:hlinkClick r:id="rId3"/>
                        </a:rPr>
                        <a:t>SESS-AT1-Admissions-Review</a:t>
                      </a:r>
                      <a:endParaRPr lang="en-US"/>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76897166"/>
                  </a:ext>
                </a:extLst>
              </a:tr>
              <a:tr h="551012">
                <a:tc>
                  <a:txBody>
                    <a:bodyPr/>
                    <a:lstStyle/>
                    <a:p>
                      <a:pPr marL="0" marR="0" algn="ctr" fontAlgn="b">
                        <a:lnSpc>
                          <a:spcPct val="107000"/>
                        </a:lnSpc>
                        <a:spcBef>
                          <a:spcPts val="0"/>
                        </a:spcBef>
                        <a:spcAft>
                          <a:spcPts val="0"/>
                        </a:spcAft>
                      </a:pPr>
                      <a:r>
                        <a:rPr lang="en-US" sz="1000" i="1">
                          <a:solidFill>
                            <a:schemeClr val="tx2"/>
                          </a:solidFill>
                          <a:effectLst/>
                          <a:latin typeface="Arial"/>
                          <a:ea typeface="Calibri" panose="020F0502020204030204" pitchFamily="34" charset="0"/>
                          <a:cs typeface="Times New Roman"/>
                        </a:rPr>
                        <a:t>2.3</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000">
                          <a:solidFill>
                            <a:schemeClr val="tx2"/>
                          </a:solidFill>
                          <a:effectLst/>
                          <a:latin typeface="Arial"/>
                          <a:ea typeface="Times New Roman" panose="02020603050405020304" pitchFamily="18" charset="0"/>
                          <a:cs typeface="Times New Roman"/>
                        </a:rPr>
                        <a:t>Partner with current UNC transfer students to develop </a:t>
                      </a:r>
                      <a:r>
                        <a:rPr lang="en-US" sz="1000" b="1">
                          <a:solidFill>
                            <a:schemeClr val="tx2"/>
                          </a:solidFill>
                          <a:effectLst/>
                          <a:latin typeface="Arial"/>
                          <a:ea typeface="Times New Roman" panose="02020603050405020304" pitchFamily="18" charset="0"/>
                          <a:cs typeface="Times New Roman"/>
                        </a:rPr>
                        <a:t>transfer student ambassador program </a:t>
                      </a:r>
                      <a:r>
                        <a:rPr lang="en-US" sz="1000">
                          <a:solidFill>
                            <a:schemeClr val="tx2"/>
                          </a:solidFill>
                          <a:effectLst/>
                          <a:latin typeface="Arial"/>
                          <a:ea typeface="Times New Roman" panose="02020603050405020304" pitchFamily="18" charset="0"/>
                          <a:cs typeface="Times New Roman"/>
                        </a:rPr>
                        <a:t>to provide mentorship during pre-enrollment through first term.</a:t>
                      </a:r>
                      <a:endParaRPr lang="en-US" sz="1000">
                        <a:solidFill>
                          <a:schemeClr val="tx2"/>
                        </a:solidFill>
                        <a:effectLst/>
                        <a:latin typeface="Arial"/>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rPr>
                        <a:t>Under the new admissions structure consider this being the responsibility of NSE</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rPr>
                        <a:t>Enrollment</a:t>
                      </a:r>
                      <a:endParaRPr lang="en-US" sz="1200">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endParaRPr lang="en-US" sz="12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96463205"/>
                  </a:ext>
                </a:extLst>
              </a:tr>
              <a:tr h="520118">
                <a:tc>
                  <a:txBody>
                    <a:bodyPr/>
                    <a:lstStyle/>
                    <a:p>
                      <a:pPr marL="0" marR="0" algn="ctr" fontAlgn="b">
                        <a:lnSpc>
                          <a:spcPct val="107000"/>
                        </a:lnSpc>
                        <a:spcBef>
                          <a:spcPts val="0"/>
                        </a:spcBef>
                        <a:spcAft>
                          <a:spcPts val="0"/>
                        </a:spcAft>
                      </a:pPr>
                      <a:r>
                        <a:rPr lang="en-US" sz="1000" i="1">
                          <a:solidFill>
                            <a:schemeClr val="tx2"/>
                          </a:solidFill>
                          <a:effectLst/>
                          <a:latin typeface="Arial"/>
                          <a:ea typeface="Calibri" panose="020F0502020204030204" pitchFamily="34" charset="0"/>
                          <a:cs typeface="Times New Roman"/>
                        </a:rPr>
                        <a:t>2.4</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000">
                          <a:solidFill>
                            <a:schemeClr val="tx2"/>
                          </a:solidFill>
                          <a:effectLst/>
                          <a:latin typeface="Arial"/>
                          <a:ea typeface="Times New Roman" panose="02020603050405020304" pitchFamily="18" charset="0"/>
                          <a:cs typeface="Times New Roman"/>
                        </a:rPr>
                        <a:t>Consider </a:t>
                      </a:r>
                      <a:r>
                        <a:rPr lang="en-US" sz="1000" b="1">
                          <a:solidFill>
                            <a:schemeClr val="tx2"/>
                          </a:solidFill>
                          <a:effectLst/>
                          <a:latin typeface="Arial"/>
                          <a:ea typeface="Times New Roman" panose="02020603050405020304" pitchFamily="18" charset="0"/>
                          <a:cs typeface="Times New Roman"/>
                        </a:rPr>
                        <a:t>expanding existing transfer resources </a:t>
                      </a:r>
                      <a:r>
                        <a:rPr lang="en-US" sz="1000">
                          <a:solidFill>
                            <a:schemeClr val="tx2"/>
                          </a:solidFill>
                          <a:effectLst/>
                          <a:latin typeface="Arial"/>
                          <a:ea typeface="Times New Roman" panose="02020603050405020304" pitchFamily="18" charset="0"/>
                          <a:cs typeface="Times New Roman"/>
                        </a:rPr>
                        <a:t>(Reisher, Veterans Services, etc.) to offer additional resources &amp; support for </a:t>
                      </a:r>
                      <a:r>
                        <a:rPr lang="en-US" sz="1000" i="1">
                          <a:solidFill>
                            <a:schemeClr val="tx2"/>
                          </a:solidFill>
                          <a:effectLst/>
                          <a:latin typeface="Arial"/>
                          <a:ea typeface="Times New Roman" panose="02020603050405020304" pitchFamily="18" charset="0"/>
                          <a:cs typeface="Times New Roman"/>
                        </a:rPr>
                        <a:t>all </a:t>
                      </a:r>
                      <a:r>
                        <a:rPr lang="en-US" sz="1000">
                          <a:solidFill>
                            <a:schemeClr val="tx2"/>
                          </a:solidFill>
                          <a:effectLst/>
                          <a:latin typeface="Arial"/>
                          <a:ea typeface="Times New Roman" panose="02020603050405020304" pitchFamily="18" charset="0"/>
                          <a:cs typeface="Times New Roman"/>
                        </a:rPr>
                        <a:t>transfer students.</a:t>
                      </a:r>
                      <a:endParaRPr lang="en-US" sz="1000">
                        <a:solidFill>
                          <a:schemeClr val="tx2"/>
                        </a:solidFill>
                        <a:effectLst/>
                        <a:latin typeface="Arial"/>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rPr>
                        <a:t>Resources cannot be decoupled from these units, but these programs can serve as best practices for supporting transfers</a:t>
                      </a:r>
                      <a:endParaRPr lang="en-US" sz="1200">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100">
                          <a:solidFill>
                            <a:schemeClr val="tx2"/>
                          </a:solidFill>
                          <a:effectLst/>
                          <a:latin typeface="Calibri"/>
                          <a:ea typeface="Calibri" panose="020F0502020204030204" pitchFamily="34" charset="0"/>
                          <a:cs typeface="Times New Roman"/>
                        </a:rPr>
                        <a:t>Enrollment/ Academic &amp; Student Affairs</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endParaRPr lang="en-US" sz="12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554569615"/>
                  </a:ext>
                </a:extLst>
              </a:tr>
              <a:tr h="665391">
                <a:tc>
                  <a:txBody>
                    <a:bodyPr/>
                    <a:lstStyle/>
                    <a:p>
                      <a:pPr marL="0" marR="0" algn="ctr" fontAlgn="b">
                        <a:lnSpc>
                          <a:spcPct val="107000"/>
                        </a:lnSpc>
                        <a:spcBef>
                          <a:spcPts val="0"/>
                        </a:spcBef>
                        <a:spcAft>
                          <a:spcPts val="0"/>
                        </a:spcAft>
                      </a:pPr>
                      <a:r>
                        <a:rPr lang="en-US" sz="1000" b="0" i="1">
                          <a:solidFill>
                            <a:schemeClr val="tx2"/>
                          </a:solidFill>
                          <a:effectLst/>
                          <a:latin typeface="Arial"/>
                          <a:ea typeface="Calibri" panose="020F0502020204030204" pitchFamily="34" charset="0"/>
                          <a:cs typeface="Times New Roman"/>
                        </a:rPr>
                        <a:t>2.5</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000" b="0">
                          <a:solidFill>
                            <a:schemeClr val="tx2"/>
                          </a:solidFill>
                          <a:effectLst/>
                          <a:latin typeface="Arial"/>
                          <a:ea typeface="Times New Roman" panose="02020603050405020304" pitchFamily="18" charset="0"/>
                          <a:cs typeface="Times New Roman"/>
                        </a:rPr>
                        <a:t>Consider and evaluate need to create a Center for Transfer Student Support (CTSS).</a:t>
                      </a:r>
                      <a:endParaRPr lang="en-US" sz="1000" b="0">
                        <a:solidFill>
                          <a:schemeClr val="tx2"/>
                        </a:solidFill>
                        <a:effectLst/>
                        <a:latin typeface="Arial"/>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rPr>
                        <a:t>Initial step will be a virtual Transfer Student Support page. In the future, a physical space may be possible</a:t>
                      </a:r>
                      <a:endParaRPr lang="en-US" sz="1200">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rPr>
                        <a:t>Enrollment</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hlinkClick r:id="rId4"/>
                        </a:rPr>
                        <a:t>Virtual Tranfer Center</a:t>
                      </a:r>
                      <a:endParaRPr lang="en-US" sz="1200">
                        <a:solidFill>
                          <a:schemeClr val="tx2"/>
                        </a:solidFill>
                        <a:effectLst/>
                        <a:latin typeface="Calibri"/>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00035852"/>
                  </a:ext>
                </a:extLst>
              </a:tr>
              <a:tr h="432876">
                <a:tc>
                  <a:txBody>
                    <a:bodyPr/>
                    <a:lstStyle/>
                    <a:p>
                      <a:pPr marL="0" marR="0" algn="ctr" fontAlgn="b">
                        <a:lnSpc>
                          <a:spcPct val="107000"/>
                        </a:lnSpc>
                        <a:spcBef>
                          <a:spcPts val="0"/>
                        </a:spcBef>
                        <a:spcAft>
                          <a:spcPts val="0"/>
                        </a:spcAft>
                      </a:pPr>
                      <a:r>
                        <a:rPr lang="en-US" sz="1000" b="0" i="1">
                          <a:solidFill>
                            <a:schemeClr val="tx2"/>
                          </a:solidFill>
                          <a:effectLst/>
                          <a:latin typeface="Arial"/>
                          <a:ea typeface="Calibri" panose="020F0502020204030204" pitchFamily="34" charset="0"/>
                          <a:cs typeface="Times New Roman"/>
                        </a:rPr>
                        <a:t>2.6</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000" b="0">
                          <a:solidFill>
                            <a:schemeClr val="tx2"/>
                          </a:solidFill>
                          <a:effectLst/>
                          <a:latin typeface="Arial"/>
                          <a:ea typeface="Times New Roman" panose="02020603050405020304" pitchFamily="18" charset="0"/>
                          <a:cs typeface="Times New Roman"/>
                        </a:rPr>
                        <a:t>Develop </a:t>
                      </a:r>
                      <a:r>
                        <a:rPr lang="en-US" sz="1000" b="1">
                          <a:solidFill>
                            <a:schemeClr val="tx2"/>
                          </a:solidFill>
                          <a:effectLst/>
                          <a:latin typeface="Arial"/>
                          <a:ea typeface="Times New Roman" panose="02020603050405020304" pitchFamily="18" charset="0"/>
                          <a:cs typeface="Times New Roman"/>
                        </a:rPr>
                        <a:t>early onboarding programming </a:t>
                      </a:r>
                      <a:r>
                        <a:rPr lang="en-US" sz="1000" b="0">
                          <a:solidFill>
                            <a:schemeClr val="tx2"/>
                          </a:solidFill>
                          <a:effectLst/>
                          <a:latin typeface="Arial"/>
                          <a:ea typeface="Times New Roman" panose="02020603050405020304" pitchFamily="18" charset="0"/>
                          <a:cs typeface="Times New Roman"/>
                        </a:rPr>
                        <a:t>for transfer students during evenings/weekends in the summer (Ex. Include active learning initiatives tied to academic paths).</a:t>
                      </a:r>
                      <a:endParaRPr lang="en-US" sz="1000" b="0">
                        <a:solidFill>
                          <a:schemeClr val="tx2"/>
                        </a:solidFill>
                        <a:effectLst/>
                        <a:latin typeface="Arial"/>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rPr>
                        <a:t>New Student Experience will continue to deliver content in an accessible way to new students</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rPr>
                        <a:t>New Student Experience</a:t>
                      </a:r>
                      <a:endParaRPr lang="en-US" sz="1200" err="1">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endParaRPr lang="en-US" sz="12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0942607"/>
                  </a:ext>
                </a:extLst>
              </a:tr>
              <a:tr h="432876">
                <a:tc>
                  <a:txBody>
                    <a:bodyPr/>
                    <a:lstStyle/>
                    <a:p>
                      <a:pPr marL="0" marR="0" algn="ctr" fontAlgn="b">
                        <a:lnSpc>
                          <a:spcPct val="107000"/>
                        </a:lnSpc>
                        <a:spcBef>
                          <a:spcPts val="0"/>
                        </a:spcBef>
                        <a:spcAft>
                          <a:spcPts val="0"/>
                        </a:spcAft>
                      </a:pPr>
                      <a:r>
                        <a:rPr lang="en-US" sz="1000" b="0" i="1">
                          <a:solidFill>
                            <a:schemeClr val="tx2"/>
                          </a:solidFill>
                          <a:effectLst/>
                          <a:latin typeface="+mj-lt"/>
                          <a:ea typeface="Calibri" panose="020F0502020204030204" pitchFamily="34" charset="0"/>
                          <a:cs typeface="Times New Roman"/>
                        </a:rPr>
                        <a:t>2.7</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000" b="0">
                          <a:solidFill>
                            <a:schemeClr val="tx2"/>
                          </a:solidFill>
                          <a:effectLst/>
                          <a:latin typeface="+mj-lt"/>
                          <a:ea typeface="Calibri" panose="020F0502020204030204" pitchFamily="34" charset="0"/>
                          <a:cs typeface="Times New Roman"/>
                        </a:rPr>
                        <a:t>Conduct a study on who our transfer students are (demographics, academic paths, backgrounds, parents, etc.)</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rPr>
                        <a:t>Enrollment will continue to develop their understanding of both current and target demographics</a:t>
                      </a:r>
                      <a:endParaRPr lang="en-US" sz="1200">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rPr>
                        <a:t>Enrollment</a:t>
                      </a:r>
                      <a:endParaRPr lang="en-US" sz="1200" err="1">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endParaRPr lang="en-US" sz="12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568277314"/>
                  </a:ext>
                </a:extLst>
              </a:tr>
            </a:tbl>
          </a:graphicData>
        </a:graphic>
      </p:graphicFrame>
    </p:spTree>
    <p:extLst>
      <p:ext uri="{BB962C8B-B14F-4D97-AF65-F5344CB8AC3E}">
        <p14:creationId xmlns:p14="http://schemas.microsoft.com/office/powerpoint/2010/main" val="34032465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a:solidFill>
                  <a:srgbClr val="012D5B"/>
                </a:solidFill>
              </a:rPr>
              <a:t>contents</a:t>
            </a:r>
          </a:p>
        </p:txBody>
      </p:sp>
      <p:graphicFrame>
        <p:nvGraphicFramePr>
          <p:cNvPr id="13" name="Table 12"/>
          <p:cNvGraphicFramePr>
            <a:graphicFrameLocks noGrp="1"/>
          </p:cNvGraphicFramePr>
          <p:nvPr>
            <p:extLst>
              <p:ext uri="{D42A27DB-BD31-4B8C-83A1-F6EECF244321}">
                <p14:modId xmlns:p14="http://schemas.microsoft.com/office/powerpoint/2010/main" val="1506126367"/>
              </p:ext>
            </p:extLst>
          </p:nvPr>
        </p:nvGraphicFramePr>
        <p:xfrm>
          <a:off x="817977" y="2061863"/>
          <a:ext cx="6480446" cy="2797822"/>
        </p:xfrm>
        <a:graphic>
          <a:graphicData uri="http://schemas.openxmlformats.org/drawingml/2006/table">
            <a:tbl>
              <a:tblPr firstRow="1" bandRow="1">
                <a:tableStyleId>{5C22544A-7EE6-4342-B048-85BDC9FD1C3A}</a:tableStyleId>
              </a:tblPr>
              <a:tblGrid>
                <a:gridCol w="1659468">
                  <a:extLst>
                    <a:ext uri="{9D8B030D-6E8A-4147-A177-3AD203B41FA5}">
                      <a16:colId xmlns:a16="http://schemas.microsoft.com/office/drawing/2014/main" val="20000"/>
                    </a:ext>
                  </a:extLst>
                </a:gridCol>
                <a:gridCol w="4820978">
                  <a:extLst>
                    <a:ext uri="{9D8B030D-6E8A-4147-A177-3AD203B41FA5}">
                      <a16:colId xmlns:a16="http://schemas.microsoft.com/office/drawing/2014/main" val="20001"/>
                    </a:ext>
                  </a:extLst>
                </a:gridCol>
              </a:tblGrid>
              <a:tr h="433606">
                <a:tc>
                  <a:txBody>
                    <a:bodyPr/>
                    <a:lstStyle/>
                    <a:p>
                      <a:pPr algn="ctr"/>
                      <a:r>
                        <a:rPr lang="en-US" sz="2000" baseline="0" dirty="0">
                          <a:solidFill>
                            <a:srgbClr val="012D5B"/>
                          </a:solidFill>
                        </a:rPr>
                        <a:t>1</a:t>
                      </a:r>
                    </a:p>
                  </a:txBody>
                  <a:tcPr anchor="ctr">
                    <a:lnL w="12700" cap="flat" cmpd="sng" algn="ctr">
                      <a:noFill/>
                      <a:prstDash val="solid"/>
                      <a:round/>
                      <a:headEnd type="none" w="med" len="med"/>
                      <a:tailEnd type="none" w="med" len="med"/>
                    </a:lnL>
                    <a:lnR w="57150" cap="flat" cmpd="sng" algn="ctr">
                      <a:solidFill>
                        <a:srgbClr val="E8BF4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r>
                        <a:rPr lang="en-US" sz="1600" b="1" dirty="0">
                          <a:solidFill>
                            <a:srgbClr val="012D5B"/>
                          </a:solidFill>
                        </a:rPr>
                        <a:t>SESS PLAN: OVERVIEW AND STRUCTURE</a:t>
                      </a:r>
                    </a:p>
                  </a:txBody>
                  <a:tcPr marL="182880" marR="182880" anchor="ctr">
                    <a:lnL w="57150" cap="flat" cmpd="sng" algn="ctr">
                      <a:solidFill>
                        <a:srgbClr val="E8BF4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10000"/>
                  </a:ext>
                </a:extLst>
              </a:tr>
              <a:tr h="0">
                <a:tc gridSpan="2">
                  <a:txBody>
                    <a:bodyPr/>
                    <a:lstStyle/>
                    <a:p>
                      <a:pPr algn="ctr"/>
                      <a:endParaRPr lang="en-US" sz="200" b="1" baseline="0">
                        <a:solidFill>
                          <a:srgbClr val="012D5B"/>
                        </a:solidFill>
                      </a:endParaRPr>
                    </a:p>
                  </a:txBody>
                  <a:tcPr anchor="ctr">
                    <a:lnL w="12700" cap="flat" cmpd="sng" algn="ctr">
                      <a:noFill/>
                      <a:prstDash val="solid"/>
                      <a:round/>
                      <a:headEnd type="none" w="med" len="med"/>
                      <a:tailEnd type="none" w="med" len="med"/>
                    </a:lnL>
                    <a:lnR w="571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h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US" sz="2000" b="1">
                        <a:solidFill>
                          <a:srgbClr val="012D5B"/>
                        </a:solidFill>
                      </a:endParaRPr>
                    </a:p>
                  </a:txBody>
                  <a:tcPr marL="182880" marR="182880" anchor="ctr">
                    <a:lnL w="57150" cap="flat" cmpd="sng" algn="ctr">
                      <a:solidFill>
                        <a:srgbClr val="E8BF4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1984324994"/>
                  </a:ext>
                </a:extLst>
              </a:tr>
              <a:tr h="433606">
                <a:tc>
                  <a:txBody>
                    <a:bodyPr/>
                    <a:lstStyle/>
                    <a:p>
                      <a:pPr algn="ctr"/>
                      <a:r>
                        <a:rPr lang="en-US" sz="2000" b="1" baseline="0" dirty="0">
                          <a:solidFill>
                            <a:srgbClr val="012D5B"/>
                          </a:solidFill>
                        </a:rPr>
                        <a:t>2</a:t>
                      </a:r>
                    </a:p>
                  </a:txBody>
                  <a:tcPr anchor="ctr">
                    <a:lnL w="12700" cap="flat" cmpd="sng" algn="ctr">
                      <a:noFill/>
                      <a:prstDash val="solid"/>
                      <a:round/>
                      <a:headEnd type="none" w="med" len="med"/>
                      <a:tailEnd type="none" w="med" len="med"/>
                    </a:lnL>
                    <a:lnR w="57150" cap="flat" cmpd="sng" algn="ctr">
                      <a:solidFill>
                        <a:srgbClr val="E8BF4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lvl="0" indent="0" algn="l" rtl="0" eaLnBrk="1" fontAlgn="auto" latinLnBrk="0" hangingPunct="1">
                        <a:lnSpc>
                          <a:spcPct val="100000"/>
                        </a:lnSpc>
                        <a:spcBef>
                          <a:spcPts val="0"/>
                        </a:spcBef>
                        <a:spcAft>
                          <a:spcPts val="0"/>
                        </a:spcAft>
                        <a:buFontTx/>
                        <a:buNone/>
                      </a:pPr>
                      <a:r>
                        <a:rPr lang="en-US" sz="1600" b="1" kern="1200" dirty="0">
                          <a:solidFill>
                            <a:srgbClr val="012D5B"/>
                          </a:solidFill>
                          <a:latin typeface="+mn-lt"/>
                          <a:ea typeface="+mn-ea"/>
                          <a:cs typeface="+mn-cs"/>
                        </a:rPr>
                        <a:t>SESS SUMMARY OF WORK</a:t>
                      </a:r>
                    </a:p>
                  </a:txBody>
                  <a:tcPr marL="182880" marR="182880" anchor="ctr">
                    <a:lnL w="57150" cap="flat" cmpd="sng" algn="ctr">
                      <a:solidFill>
                        <a:srgbClr val="E8BF4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1220548268"/>
                  </a:ext>
                </a:extLst>
              </a:tr>
              <a:tr h="120717">
                <a:tc gridSpan="2">
                  <a:txBody>
                    <a:bodyPr/>
                    <a:lstStyle/>
                    <a:p>
                      <a:pPr algn="ctr"/>
                      <a:endParaRPr lang="en-US" sz="200" b="1" baseline="0">
                        <a:solidFill>
                          <a:srgbClr val="012D5B"/>
                        </a:solidFill>
                      </a:endParaRPr>
                    </a:p>
                  </a:txBody>
                  <a:tcPr anchor="ctr">
                    <a:lnL w="12700" cap="flat" cmpd="sng" algn="ctr">
                      <a:noFill/>
                      <a:prstDash val="solid"/>
                      <a:round/>
                      <a:headEnd type="none" w="med" len="med"/>
                      <a:tailEnd type="none" w="med" len="med"/>
                    </a:lnL>
                    <a:lnR w="571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hMerge="1">
                  <a:txBody>
                    <a:bodyPr/>
                    <a:lstStyle/>
                    <a:p>
                      <a:endParaRPr lang="en-US" sz="2000" b="1">
                        <a:solidFill>
                          <a:srgbClr val="012D5B"/>
                        </a:solidFill>
                      </a:endParaRPr>
                    </a:p>
                  </a:txBody>
                  <a:tcPr marL="182880" marR="182880" anchor="ctr">
                    <a:lnL w="57150" cap="flat" cmpd="sng" algn="ctr">
                      <a:solidFill>
                        <a:srgbClr val="E8BF4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2857362490"/>
                  </a:ext>
                </a:extLst>
              </a:tr>
              <a:tr h="721465">
                <a:tc>
                  <a:txBody>
                    <a:bodyPr/>
                    <a:lstStyle/>
                    <a:p>
                      <a:pPr algn="ctr"/>
                      <a:r>
                        <a:rPr lang="en-US" sz="2000" b="1" baseline="0" dirty="0">
                          <a:solidFill>
                            <a:srgbClr val="012D5B"/>
                          </a:solidFill>
                        </a:rPr>
                        <a:t>3</a:t>
                      </a:r>
                    </a:p>
                  </a:txBody>
                  <a:tcPr anchor="ctr">
                    <a:lnL w="12700" cap="flat" cmpd="sng" algn="ctr">
                      <a:noFill/>
                      <a:prstDash val="solid"/>
                      <a:round/>
                      <a:headEnd type="none" w="med" len="med"/>
                      <a:tailEnd type="none" w="med" len="med"/>
                    </a:lnL>
                    <a:lnR w="57150" cap="flat" cmpd="sng" algn="ctr">
                      <a:solidFill>
                        <a:srgbClr val="E8BF4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lvl="0" indent="0" algn="l">
                        <a:lnSpc>
                          <a:spcPct val="100000"/>
                        </a:lnSpc>
                        <a:spcBef>
                          <a:spcPts val="0"/>
                        </a:spcBef>
                        <a:spcAft>
                          <a:spcPts val="0"/>
                        </a:spcAft>
                        <a:buNone/>
                      </a:pPr>
                      <a:r>
                        <a:rPr lang="en-US" sz="1600" b="1" kern="1200" noProof="0" dirty="0">
                          <a:solidFill>
                            <a:srgbClr val="012D5B"/>
                          </a:solidFill>
                          <a:latin typeface="+mn-lt"/>
                          <a:ea typeface="+mn-ea"/>
                          <a:cs typeface="+mn-cs"/>
                        </a:rPr>
                        <a:t>OBJECTIVE SUMMARY</a:t>
                      </a:r>
                      <a:endParaRPr lang="en-US" sz="1600" b="1" kern="1200" dirty="0">
                        <a:solidFill>
                          <a:srgbClr val="012D5B"/>
                        </a:solidFill>
                        <a:latin typeface="+mn-lt"/>
                        <a:ea typeface="+mn-ea"/>
                        <a:cs typeface="+mn-cs"/>
                      </a:endParaRPr>
                    </a:p>
                  </a:txBody>
                  <a:tcPr marL="182880" marR="182880" anchor="ctr">
                    <a:lnL w="57150" cap="flat" cmpd="sng" algn="ctr">
                      <a:solidFill>
                        <a:srgbClr val="E8BF4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2220109380"/>
                  </a:ext>
                </a:extLst>
              </a:tr>
              <a:tr h="120717">
                <a:tc gridSpan="2">
                  <a:txBody>
                    <a:bodyPr/>
                    <a:lstStyle/>
                    <a:p>
                      <a:pPr algn="ctr"/>
                      <a:endParaRPr lang="en-US" sz="200" b="1" baseline="0">
                        <a:solidFill>
                          <a:srgbClr val="012D5B"/>
                        </a:solidFill>
                      </a:endParaRPr>
                    </a:p>
                  </a:txBody>
                  <a:tcPr anchor="ctr">
                    <a:lnL w="12700" cap="flat" cmpd="sng" algn="ctr">
                      <a:noFill/>
                      <a:prstDash val="solid"/>
                      <a:round/>
                      <a:headEnd type="none" w="med" len="med"/>
                      <a:tailEnd type="none" w="med" len="med"/>
                    </a:lnL>
                    <a:lnR w="571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hMerge="1">
                  <a:txBody>
                    <a:bodyPr/>
                    <a:lstStyle/>
                    <a:p>
                      <a:endParaRPr lang="en-US" sz="2000" b="1">
                        <a:solidFill>
                          <a:srgbClr val="012D5B"/>
                        </a:solidFill>
                      </a:endParaRPr>
                    </a:p>
                  </a:txBody>
                  <a:tcPr marL="182880" marR="182880" anchor="ctr">
                    <a:lnL w="57150" cap="flat" cmpd="sng" algn="ctr">
                      <a:solidFill>
                        <a:srgbClr val="E8BF4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2523219363"/>
                  </a:ext>
                </a:extLst>
              </a:tr>
              <a:tr h="721465">
                <a:tc>
                  <a:txBody>
                    <a:bodyPr/>
                    <a:lstStyle/>
                    <a:p>
                      <a:pPr algn="ctr"/>
                      <a:r>
                        <a:rPr lang="en-US" sz="2000" b="1" baseline="0" dirty="0">
                          <a:solidFill>
                            <a:srgbClr val="012D5B"/>
                          </a:solidFill>
                        </a:rPr>
                        <a:t>4</a:t>
                      </a:r>
                    </a:p>
                  </a:txBody>
                  <a:tcPr anchor="ctr">
                    <a:lnL w="12700" cap="flat" cmpd="sng" algn="ctr">
                      <a:noFill/>
                      <a:prstDash val="solid"/>
                      <a:round/>
                      <a:headEnd type="none" w="med" len="med"/>
                      <a:tailEnd type="none" w="med" len="med"/>
                    </a:lnL>
                    <a:lnR w="57150" cap="flat" cmpd="sng" algn="ctr">
                      <a:solidFill>
                        <a:srgbClr val="E8BF4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r>
                        <a:rPr lang="en-US" sz="1600" b="1" kern="1200" dirty="0">
                          <a:solidFill>
                            <a:srgbClr val="012D5B"/>
                          </a:solidFill>
                          <a:latin typeface="+mn-lt"/>
                          <a:ea typeface="+mn-ea"/>
                          <a:cs typeface="+mn-cs"/>
                        </a:rPr>
                        <a:t>NEXT STEPS AND RESOURCES</a:t>
                      </a:r>
                    </a:p>
                  </a:txBody>
                  <a:tcPr marL="182880" marR="182880" anchor="ctr">
                    <a:lnL w="57150" cap="flat" cmpd="sng" algn="ctr">
                      <a:solidFill>
                        <a:srgbClr val="E8BF4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4118619948"/>
                  </a:ext>
                </a:extLst>
              </a:tr>
              <a:tr h="0">
                <a:tc gridSpan="2">
                  <a:txBody>
                    <a:bodyPr/>
                    <a:lstStyle/>
                    <a:p>
                      <a:pPr algn="ctr"/>
                      <a:endParaRPr lang="en-US" sz="200" b="1" baseline="0">
                        <a:solidFill>
                          <a:srgbClr val="012D5B"/>
                        </a:solidFill>
                      </a:endParaRPr>
                    </a:p>
                  </a:txBody>
                  <a:tcPr anchor="ctr">
                    <a:lnL w="12700" cap="flat" cmpd="sng" algn="ctr">
                      <a:noFill/>
                      <a:prstDash val="solid"/>
                      <a:round/>
                      <a:headEnd type="none" w="med" len="med"/>
                      <a:tailEnd type="none" w="med" len="med"/>
                    </a:lnL>
                    <a:lnR w="571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hMerge="1">
                  <a:txBody>
                    <a:bodyPr/>
                    <a:lstStyle/>
                    <a:p>
                      <a:pPr marL="0" indent="0">
                        <a:buFont typeface="Arial" panose="020B0604020202020204" pitchFamily="34" charset="0"/>
                        <a:buNone/>
                      </a:pPr>
                      <a:endParaRPr lang="en-US" sz="1600" b="1">
                        <a:solidFill>
                          <a:srgbClr val="012D5B"/>
                        </a:solidFill>
                      </a:endParaRPr>
                    </a:p>
                  </a:txBody>
                  <a:tcPr marL="182880" marR="182880" anchor="ctr">
                    <a:lnL w="57150" cap="flat" cmpd="sng" algn="ctr">
                      <a:solidFill>
                        <a:srgbClr val="E8BF4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3735930768"/>
                  </a:ext>
                </a:extLst>
              </a:tr>
            </a:tbl>
          </a:graphicData>
        </a:graphic>
      </p:graphicFrame>
    </p:spTree>
    <p:extLst>
      <p:ext uri="{BB962C8B-B14F-4D97-AF65-F5344CB8AC3E}">
        <p14:creationId xmlns:p14="http://schemas.microsoft.com/office/powerpoint/2010/main" val="15043670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B28838BE-5EAD-434C-B290-9193BA76332A}" type="slidenum">
              <a:rPr kumimoji="0" lang="en-US" i="0" u="none" strike="noStrike" kern="0" cap="none" spc="0" normalizeH="0" baseline="0" noProof="0" smtClean="0">
                <a:ln>
                  <a:noFill/>
                </a:ln>
                <a:solidFill>
                  <a:schemeClr val="bg1"/>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20</a:t>
            </a:fld>
            <a:endParaRPr kumimoji="0" lang="en-US" i="0" u="none" strike="noStrike" kern="0" cap="none" spc="0" normalizeH="0" baseline="0" noProof="0">
              <a:ln>
                <a:noFill/>
              </a:ln>
              <a:solidFill>
                <a:schemeClr val="bg1"/>
              </a:solidFill>
              <a:effectLst/>
              <a:uLnTx/>
              <a:uFillTx/>
            </a:endParaRPr>
          </a:p>
        </p:txBody>
      </p:sp>
      <p:sp>
        <p:nvSpPr>
          <p:cNvPr id="15" name="Title 1">
            <a:extLst>
              <a:ext uri="{FF2B5EF4-FFF2-40B4-BE49-F238E27FC236}">
                <a16:creationId xmlns:a16="http://schemas.microsoft.com/office/drawing/2014/main" id="{E1A5A54E-232E-439F-8878-A5A2A9CA8F7B}"/>
              </a:ext>
            </a:extLst>
          </p:cNvPr>
          <p:cNvSpPr>
            <a:spLocks noGrp="1"/>
          </p:cNvSpPr>
          <p:nvPr>
            <p:ph type="title"/>
          </p:nvPr>
        </p:nvSpPr>
        <p:spPr>
          <a:xfrm>
            <a:off x="256654" y="279696"/>
            <a:ext cx="8887345" cy="1126487"/>
          </a:xfrm>
        </p:spPr>
        <p:txBody>
          <a:bodyPr>
            <a:normAutofit fontScale="90000"/>
          </a:bodyPr>
          <a:lstStyle/>
          <a:p>
            <a:r>
              <a:rPr lang="en-US" sz="5100">
                <a:solidFill>
                  <a:srgbClr val="012D5B"/>
                </a:solidFill>
              </a:rPr>
              <a:t>OBJECTIVE SUMMARY</a:t>
            </a:r>
            <a:br>
              <a:rPr lang="en-US" sz="5100"/>
            </a:br>
            <a:r>
              <a:rPr lang="en-US" sz="2900">
                <a:solidFill>
                  <a:srgbClr val="FEBD36"/>
                </a:solidFill>
              </a:rPr>
              <a:t>priority 2: Transfer Enrollment – initiatives</a:t>
            </a:r>
            <a:endParaRPr lang="en-US"/>
          </a:p>
        </p:txBody>
      </p:sp>
      <p:sp>
        <p:nvSpPr>
          <p:cNvPr id="10" name="Text Placeholder 3">
            <a:extLst>
              <a:ext uri="{FF2B5EF4-FFF2-40B4-BE49-F238E27FC236}">
                <a16:creationId xmlns:a16="http://schemas.microsoft.com/office/drawing/2014/main" id="{D0A6CD5C-7608-4949-AC12-2D21B3A2D851}"/>
              </a:ext>
            </a:extLst>
          </p:cNvPr>
          <p:cNvSpPr txBox="1">
            <a:spLocks/>
          </p:cNvSpPr>
          <p:nvPr/>
        </p:nvSpPr>
        <p:spPr>
          <a:xfrm>
            <a:off x="257284" y="1549119"/>
            <a:ext cx="8645525" cy="824966"/>
          </a:xfrm>
          <a:prstGeom prst="rect">
            <a:avLst/>
          </a:prstGeom>
        </p:spPr>
        <p:txBody>
          <a:bodyPr/>
          <a:lstStyle>
            <a:lvl1pPr marL="171450"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1pPr>
            <a:lvl2pPr marL="403225"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2pPr>
            <a:lvl3pPr marL="627063" indent="-171450" algn="l" defTabSz="457200" rtl="0" eaLnBrk="1" latinLnBrk="0" hangingPunct="1">
              <a:spcBef>
                <a:spcPct val="20000"/>
              </a:spcBef>
              <a:buClr>
                <a:schemeClr val="accent1"/>
              </a:buClr>
              <a:buFont typeface="Arial"/>
              <a:buChar char="•"/>
              <a:defRPr sz="1200" kern="1200">
                <a:solidFill>
                  <a:schemeClr val="tx2"/>
                </a:solidFill>
                <a:latin typeface="+mn-lt"/>
                <a:ea typeface="+mn-ea"/>
                <a:cs typeface="+mn-cs"/>
              </a:defRPr>
            </a:lvl3pPr>
            <a:lvl4pPr marL="860425"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4pPr>
            <a:lvl5pPr marL="2057400" indent="-228600" algn="l" defTabSz="457200" rtl="0" eaLnBrk="1" latinLnBrk="0" hangingPunct="1">
              <a:spcBef>
                <a:spcPct val="20000"/>
              </a:spcBef>
              <a:buFont typeface="Arial"/>
              <a:buChar char="»"/>
              <a:defRPr sz="1100" kern="1200">
                <a:solidFill>
                  <a:schemeClr val="bg2">
                    <a:lumMod val="50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Clr>
                <a:srgbClr val="512888"/>
              </a:buClr>
              <a:buNone/>
            </a:pPr>
            <a:r>
              <a:rPr lang="en-US" sz="1400" b="1">
                <a:solidFill>
                  <a:srgbClr val="000000"/>
                </a:solidFill>
                <a:latin typeface="Arial" panose="020B0604020202020204" pitchFamily="34" charset="0"/>
                <a:ea typeface="Times New Roman" panose="02020603050405020304" pitchFamily="18" charset="0"/>
                <a:cs typeface="Times New Roman" panose="02020603050405020304" pitchFamily="18" charset="0"/>
              </a:rPr>
              <a:t>Initiative 3: </a:t>
            </a:r>
            <a:r>
              <a:rPr lang="en-US" sz="1400"/>
              <a:t>Streamline credit evaluation processes and build clear academic pathways to simplify transfer students’ transition to UNC and enhance overall success. </a:t>
            </a:r>
            <a:endParaRPr lang="en-US"/>
          </a:p>
        </p:txBody>
      </p:sp>
      <p:graphicFrame>
        <p:nvGraphicFramePr>
          <p:cNvPr id="9" name="Table 8">
            <a:extLst>
              <a:ext uri="{FF2B5EF4-FFF2-40B4-BE49-F238E27FC236}">
                <a16:creationId xmlns:a16="http://schemas.microsoft.com/office/drawing/2014/main" id="{4CD6A5D6-D73B-4239-8687-396F03134593}"/>
              </a:ext>
            </a:extLst>
          </p:cNvPr>
          <p:cNvGraphicFramePr>
            <a:graphicFrameLocks noGrp="1"/>
          </p:cNvGraphicFramePr>
          <p:nvPr>
            <p:extLst>
              <p:ext uri="{D42A27DB-BD31-4B8C-83A1-F6EECF244321}">
                <p14:modId xmlns:p14="http://schemas.microsoft.com/office/powerpoint/2010/main" val="2535889539"/>
              </p:ext>
            </p:extLst>
          </p:nvPr>
        </p:nvGraphicFramePr>
        <p:xfrm>
          <a:off x="327092" y="2062342"/>
          <a:ext cx="8489816" cy="4329803"/>
        </p:xfrm>
        <a:graphic>
          <a:graphicData uri="http://schemas.openxmlformats.org/drawingml/2006/table">
            <a:tbl>
              <a:tblPr>
                <a:tableStyleId>{5C22544A-7EE6-4342-B048-85BDC9FD1C3A}</a:tableStyleId>
              </a:tblPr>
              <a:tblGrid>
                <a:gridCol w="386224">
                  <a:extLst>
                    <a:ext uri="{9D8B030D-6E8A-4147-A177-3AD203B41FA5}">
                      <a16:colId xmlns:a16="http://schemas.microsoft.com/office/drawing/2014/main" val="2647422373"/>
                    </a:ext>
                  </a:extLst>
                </a:gridCol>
                <a:gridCol w="3185906">
                  <a:extLst>
                    <a:ext uri="{9D8B030D-6E8A-4147-A177-3AD203B41FA5}">
                      <a16:colId xmlns:a16="http://schemas.microsoft.com/office/drawing/2014/main" val="1115963230"/>
                    </a:ext>
                  </a:extLst>
                </a:gridCol>
                <a:gridCol w="3002221">
                  <a:extLst>
                    <a:ext uri="{9D8B030D-6E8A-4147-A177-3AD203B41FA5}">
                      <a16:colId xmlns:a16="http://schemas.microsoft.com/office/drawing/2014/main" val="740199202"/>
                    </a:ext>
                  </a:extLst>
                </a:gridCol>
                <a:gridCol w="875230">
                  <a:extLst>
                    <a:ext uri="{9D8B030D-6E8A-4147-A177-3AD203B41FA5}">
                      <a16:colId xmlns:a16="http://schemas.microsoft.com/office/drawing/2014/main" val="2898601289"/>
                    </a:ext>
                  </a:extLst>
                </a:gridCol>
                <a:gridCol w="1040235">
                  <a:extLst>
                    <a:ext uri="{9D8B030D-6E8A-4147-A177-3AD203B41FA5}">
                      <a16:colId xmlns:a16="http://schemas.microsoft.com/office/drawing/2014/main" val="3614527038"/>
                    </a:ext>
                  </a:extLst>
                </a:gridCol>
              </a:tblGrid>
              <a:tr h="156176">
                <a:tc>
                  <a:txBody>
                    <a:bodyPr/>
                    <a:lstStyle/>
                    <a:p>
                      <a:pPr algn="l" fontAlgn="b"/>
                      <a:endParaRPr lang="en-US" sz="1000" b="1" i="0" u="none" strike="noStrike">
                        <a:solidFill>
                          <a:schemeClr val="bg1"/>
                        </a:solidFill>
                        <a:effectLst/>
                        <a:latin typeface="Arial" panose="020B0604020202020204" pitchFamily="34"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lvl="0" algn="l">
                        <a:buNone/>
                      </a:pPr>
                      <a:r>
                        <a:rPr lang="en-US" sz="1000" b="1" i="0" u="none" strike="noStrike" noProof="0">
                          <a:solidFill>
                            <a:schemeClr val="bg1"/>
                          </a:solidFill>
                          <a:effectLst/>
                          <a:latin typeface="Arial"/>
                        </a:rPr>
                        <a:t>Objective</a:t>
                      </a:r>
                      <a:endParaRPr lang="en-US"/>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algn="l" fontAlgn="b"/>
                      <a:r>
                        <a:rPr lang="en-US" sz="1000" b="1" i="0" u="none" strike="noStrike">
                          <a:solidFill>
                            <a:schemeClr val="bg1"/>
                          </a:solidFill>
                          <a:effectLst/>
                          <a:latin typeface="Arial"/>
                        </a:rPr>
                        <a:t>Outcome</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algn="l" fontAlgn="b"/>
                      <a:r>
                        <a:rPr lang="en-US" sz="1000" b="1" i="0" u="none" strike="noStrike">
                          <a:solidFill>
                            <a:schemeClr val="bg1"/>
                          </a:solidFill>
                          <a:effectLst/>
                          <a:latin typeface="Arial"/>
                        </a:rPr>
                        <a:t>Owner</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algn="l" fontAlgn="b"/>
                      <a:r>
                        <a:rPr lang="en-US" sz="1000" b="1" i="0" u="none" strike="noStrike">
                          <a:solidFill>
                            <a:schemeClr val="bg1"/>
                          </a:solidFill>
                          <a:effectLst/>
                          <a:latin typeface="Arial"/>
                        </a:rPr>
                        <a:t>Document Link</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extLst>
                  <a:ext uri="{0D108BD9-81ED-4DB2-BD59-A6C34878D82A}">
                    <a16:rowId xmlns:a16="http://schemas.microsoft.com/office/drawing/2014/main" val="3577780390"/>
                  </a:ext>
                </a:extLst>
              </a:tr>
              <a:tr h="537616">
                <a:tc>
                  <a:txBody>
                    <a:bodyPr/>
                    <a:lstStyle/>
                    <a:p>
                      <a:pPr marL="0" marR="0" algn="ctr" fontAlgn="b">
                        <a:lnSpc>
                          <a:spcPct val="107000"/>
                        </a:lnSpc>
                        <a:spcBef>
                          <a:spcPts val="0"/>
                        </a:spcBef>
                        <a:spcAft>
                          <a:spcPts val="0"/>
                        </a:spcAft>
                      </a:pPr>
                      <a:r>
                        <a:rPr lang="en-US" sz="1000">
                          <a:solidFill>
                            <a:schemeClr val="tx2"/>
                          </a:solidFill>
                          <a:effectLst/>
                          <a:latin typeface="Arial"/>
                          <a:ea typeface="Times New Roman" panose="02020603050405020304" pitchFamily="18" charset="0"/>
                          <a:cs typeface="Times New Roman"/>
                        </a:rPr>
                        <a:t>3.1</a:t>
                      </a:r>
                      <a:endParaRPr lang="en-US" sz="1000">
                        <a:solidFill>
                          <a:schemeClr val="tx2"/>
                        </a:solidFill>
                        <a:effectLst/>
                        <a:latin typeface="Arial"/>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fontAlgn="b">
                        <a:lnSpc>
                          <a:spcPct val="107000"/>
                        </a:lnSpc>
                        <a:spcBef>
                          <a:spcPts val="0"/>
                        </a:spcBef>
                        <a:spcAft>
                          <a:spcPts val="0"/>
                        </a:spcAft>
                      </a:pPr>
                      <a:r>
                        <a:rPr lang="en-US" sz="1000">
                          <a:solidFill>
                            <a:schemeClr val="tx2"/>
                          </a:solidFill>
                          <a:effectLst/>
                          <a:latin typeface="Arial"/>
                          <a:ea typeface="Times New Roman" panose="02020603050405020304" pitchFamily="18" charset="0"/>
                          <a:cs typeface="Times New Roman"/>
                        </a:rPr>
                        <a:t>Create marketing &amp; recruitment plan for high school students participating in dual enrollment courses.</a:t>
                      </a:r>
                      <a:endParaRPr lang="en-US" sz="1000">
                        <a:solidFill>
                          <a:schemeClr val="tx2"/>
                        </a:solidFill>
                        <a:effectLst/>
                        <a:latin typeface="Arial"/>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lvl="0">
                        <a:lnSpc>
                          <a:spcPct val="107000"/>
                        </a:lnSpc>
                        <a:spcBef>
                          <a:spcPts val="0"/>
                        </a:spcBef>
                        <a:spcAft>
                          <a:spcPts val="0"/>
                        </a:spcAft>
                        <a:buNone/>
                      </a:pPr>
                      <a:r>
                        <a:rPr lang="en-US" sz="1200" b="0" i="0" u="none" strike="noStrike" noProof="0">
                          <a:solidFill>
                            <a:schemeClr val="tx2"/>
                          </a:solidFill>
                          <a:effectLst/>
                          <a:latin typeface="Calibri"/>
                        </a:rPr>
                        <a:t>This will be the outcome of Marketing working with the Integrated Communication Committee</a:t>
                      </a:r>
                      <a:endParaRPr lang="en-US"/>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mn-ea"/>
                          <a:cs typeface="Times New Roman"/>
                        </a:rPr>
                        <a:t>Enrollment/ Marketing</a:t>
                      </a:r>
                      <a:endParaRPr lang="en-US" sz="1200">
                        <a:solidFill>
                          <a:schemeClr val="tx2"/>
                        </a:solidFill>
                        <a:effectLst/>
                        <a:latin typeface="Calibri" panose="020F0502020204030204" pitchFamily="34" charset="0"/>
                        <a:ea typeface="+mn-ea"/>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fontAlgn="b">
                        <a:lnSpc>
                          <a:spcPct val="107000"/>
                        </a:lnSpc>
                        <a:spcBef>
                          <a:spcPts val="0"/>
                        </a:spcBef>
                        <a:spcAft>
                          <a:spcPts val="0"/>
                        </a:spcAft>
                      </a:pPr>
                      <a:endParaRPr lang="en-US" sz="1200">
                        <a:solidFill>
                          <a:schemeClr val="tx2"/>
                        </a:solidFill>
                        <a:effectLst/>
                        <a:latin typeface="Calibri" panose="020F0502020204030204" pitchFamily="34" charset="0"/>
                        <a:ea typeface="+mn-ea"/>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083958235"/>
                  </a:ext>
                </a:extLst>
              </a:tr>
              <a:tr h="665390">
                <a:tc>
                  <a:txBody>
                    <a:bodyPr/>
                    <a:lstStyle/>
                    <a:p>
                      <a:pPr marL="0" marR="0" algn="ctr" fontAlgn="b">
                        <a:lnSpc>
                          <a:spcPct val="107000"/>
                        </a:lnSpc>
                        <a:spcBef>
                          <a:spcPts val="0"/>
                        </a:spcBef>
                        <a:spcAft>
                          <a:spcPts val="0"/>
                        </a:spcAft>
                      </a:pPr>
                      <a:r>
                        <a:rPr lang="en-US" sz="1000">
                          <a:solidFill>
                            <a:schemeClr val="tx2"/>
                          </a:solidFill>
                          <a:effectLst/>
                          <a:latin typeface="+mn-lt"/>
                          <a:ea typeface="Calibri" panose="020F0502020204030204" pitchFamily="34" charset="0"/>
                          <a:cs typeface="Times New Roman"/>
                        </a:rPr>
                        <a:t>3.2</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000">
                          <a:solidFill>
                            <a:schemeClr val="tx2"/>
                          </a:solidFill>
                          <a:effectLst/>
                          <a:latin typeface="+mn-lt"/>
                          <a:ea typeface="Times New Roman" panose="02020603050405020304" pitchFamily="18" charset="0"/>
                          <a:cs typeface="Times New Roman"/>
                        </a:rPr>
                        <a:t>Appoint </a:t>
                      </a:r>
                      <a:r>
                        <a:rPr lang="en-US" sz="1000" b="1">
                          <a:solidFill>
                            <a:schemeClr val="tx2"/>
                          </a:solidFill>
                          <a:effectLst/>
                          <a:latin typeface="+mn-lt"/>
                          <a:ea typeface="Times New Roman" panose="02020603050405020304" pitchFamily="18" charset="0"/>
                          <a:cs typeface="Times New Roman"/>
                        </a:rPr>
                        <a:t>college-based representatives to manage program-specific credit evaluation processes</a:t>
                      </a:r>
                      <a:r>
                        <a:rPr lang="en-US" sz="1000">
                          <a:solidFill>
                            <a:schemeClr val="tx2"/>
                          </a:solidFill>
                          <a:effectLst/>
                          <a:latin typeface="+mn-lt"/>
                          <a:ea typeface="Times New Roman" panose="02020603050405020304" pitchFamily="18" charset="0"/>
                          <a:cs typeface="Times New Roman"/>
                        </a:rPr>
                        <a:t>; establish clear policies for timely evaluation.</a:t>
                      </a:r>
                      <a:endParaRPr lang="en-US" sz="1000">
                        <a:solidFill>
                          <a:schemeClr val="tx2"/>
                        </a:solidFill>
                        <a:effectLst/>
                        <a:latin typeface="+mn-lt"/>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mn-ea"/>
                          <a:cs typeface="Times New Roman"/>
                        </a:rPr>
                        <a:t>Revised transfer evaluation process address this and expedites review</a:t>
                      </a:r>
                      <a:endParaRPr lang="en-US" sz="1200">
                        <a:solidFill>
                          <a:schemeClr val="tx2"/>
                        </a:solidFill>
                        <a:effectLst/>
                        <a:latin typeface="Calibri" panose="020F0502020204030204" pitchFamily="34" charset="0"/>
                        <a:ea typeface="+mn-ea"/>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a:lnSpc>
                          <a:spcPct val="107000"/>
                        </a:lnSpc>
                        <a:spcBef>
                          <a:spcPts val="0"/>
                        </a:spcBef>
                        <a:spcAft>
                          <a:spcPts val="0"/>
                        </a:spcAft>
                        <a:buNone/>
                      </a:pPr>
                      <a:r>
                        <a:rPr lang="en-US" sz="1200" b="0" i="0" u="none" strike="noStrike" noProof="0">
                          <a:solidFill>
                            <a:schemeClr val="tx2"/>
                          </a:solidFill>
                          <a:effectLst/>
                          <a:latin typeface="Calibri"/>
                        </a:rPr>
                        <a:t>Registrar</a:t>
                      </a:r>
                      <a:endParaRPr lang="en-US"/>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endParaRPr lang="en-US" sz="1200">
                        <a:solidFill>
                          <a:schemeClr val="tx2"/>
                        </a:solidFill>
                        <a:effectLst/>
                        <a:latin typeface="Calibri" panose="020F0502020204030204" pitchFamily="34" charset="0"/>
                        <a:ea typeface="+mn-ea"/>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76897166"/>
                  </a:ext>
                </a:extLst>
              </a:tr>
              <a:tr h="551012">
                <a:tc>
                  <a:txBody>
                    <a:bodyPr/>
                    <a:lstStyle/>
                    <a:p>
                      <a:pPr marL="0" marR="0" algn="ctr" fontAlgn="b">
                        <a:lnSpc>
                          <a:spcPct val="107000"/>
                        </a:lnSpc>
                        <a:spcBef>
                          <a:spcPts val="0"/>
                        </a:spcBef>
                        <a:spcAft>
                          <a:spcPts val="0"/>
                        </a:spcAft>
                      </a:pPr>
                      <a:r>
                        <a:rPr lang="en-US" sz="1000">
                          <a:solidFill>
                            <a:schemeClr val="tx2"/>
                          </a:solidFill>
                          <a:effectLst/>
                          <a:latin typeface="Arial"/>
                          <a:ea typeface="Times New Roman" panose="02020603050405020304" pitchFamily="18" charset="0"/>
                          <a:cs typeface="Times New Roman"/>
                        </a:rPr>
                        <a:t>3.3</a:t>
                      </a:r>
                      <a:endParaRPr lang="en-US" sz="1000">
                        <a:solidFill>
                          <a:schemeClr val="tx2"/>
                        </a:solidFill>
                        <a:effectLst/>
                        <a:latin typeface="Arial"/>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000">
                          <a:solidFill>
                            <a:schemeClr val="tx2"/>
                          </a:solidFill>
                          <a:effectLst/>
                          <a:latin typeface="Arial"/>
                          <a:ea typeface="Times New Roman" panose="02020603050405020304" pitchFamily="18" charset="0"/>
                          <a:cs typeface="Times New Roman"/>
                        </a:rPr>
                        <a:t>Require that academic programs / departments establish articulation agreements with local community colleges, coordinated by a representative in each college</a:t>
                      </a:r>
                      <a:endParaRPr lang="en-US" sz="1000">
                        <a:solidFill>
                          <a:schemeClr val="tx2"/>
                        </a:solidFill>
                        <a:effectLst/>
                        <a:latin typeface="Arial"/>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rowSpan="2">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rPr>
                        <a:t>Transfer guides for each program and Colorado Community College will be done by fall 2020</a:t>
                      </a:r>
                      <a:endParaRPr lang="en-US" sz="1200">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rowSpan="2">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rPr>
                        <a:t>Registrar</a:t>
                      </a:r>
                      <a:endParaRPr lang="en-US" sz="1200">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rowSpan="2">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hlinkClick r:id="rId3"/>
                        </a:rPr>
                        <a:t>Transfer Guide</a:t>
                      </a:r>
                      <a:endParaRPr lang="en-US" sz="1200">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96463205"/>
                  </a:ext>
                </a:extLst>
              </a:tr>
              <a:tr h="520118">
                <a:tc>
                  <a:txBody>
                    <a:bodyPr/>
                    <a:lstStyle/>
                    <a:p>
                      <a:pPr marL="0" marR="0" algn="ctr" fontAlgn="b">
                        <a:lnSpc>
                          <a:spcPct val="107000"/>
                        </a:lnSpc>
                        <a:spcBef>
                          <a:spcPts val="0"/>
                        </a:spcBef>
                        <a:spcAft>
                          <a:spcPts val="0"/>
                        </a:spcAft>
                      </a:pPr>
                      <a:r>
                        <a:rPr lang="en-US" sz="1000">
                          <a:solidFill>
                            <a:schemeClr val="tx2"/>
                          </a:solidFill>
                          <a:effectLst/>
                          <a:latin typeface="Arial"/>
                          <a:ea typeface="Times New Roman" panose="02020603050405020304" pitchFamily="18" charset="0"/>
                          <a:cs typeface="Times New Roman"/>
                        </a:rPr>
                        <a:t>3.4</a:t>
                      </a:r>
                      <a:endParaRPr lang="en-US" sz="1000">
                        <a:solidFill>
                          <a:schemeClr val="tx2"/>
                        </a:solidFill>
                        <a:effectLst/>
                        <a:latin typeface="Arial"/>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000">
                          <a:solidFill>
                            <a:schemeClr val="tx2"/>
                          </a:solidFill>
                          <a:effectLst/>
                          <a:latin typeface="Arial"/>
                          <a:ea typeface="Times New Roman" panose="02020603050405020304" pitchFamily="18" charset="0"/>
                          <a:cs typeface="Times New Roman"/>
                        </a:rPr>
                        <a:t>Develop </a:t>
                      </a:r>
                      <a:r>
                        <a:rPr lang="en-US" sz="1000" b="1">
                          <a:solidFill>
                            <a:schemeClr val="tx2"/>
                          </a:solidFill>
                          <a:effectLst/>
                          <a:latin typeface="Arial"/>
                          <a:ea typeface="Times New Roman" panose="02020603050405020304" pitchFamily="18" charset="0"/>
                          <a:cs typeface="Times New Roman"/>
                        </a:rPr>
                        <a:t>clear academic pathways for high demand transfer programs </a:t>
                      </a:r>
                      <a:r>
                        <a:rPr lang="en-US" sz="1000">
                          <a:solidFill>
                            <a:schemeClr val="tx2"/>
                          </a:solidFill>
                          <a:effectLst/>
                          <a:latin typeface="Arial"/>
                          <a:ea typeface="Times New Roman" panose="02020603050405020304" pitchFamily="18" charset="0"/>
                          <a:cs typeface="Times New Roman"/>
                        </a:rPr>
                        <a:t>and publish to be easily accessible online.</a:t>
                      </a:r>
                      <a:endParaRPr lang="en-US" sz="1000">
                        <a:solidFill>
                          <a:schemeClr val="tx2"/>
                        </a:solidFill>
                        <a:effectLst/>
                        <a:latin typeface="Arial"/>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vMerge="1">
                  <a:txBody>
                    <a:bodyPr/>
                    <a:lstStyle/>
                    <a:p>
                      <a:endParaRPr lang="en-US"/>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vMerge="1">
                  <a:txBody>
                    <a:bodyPr/>
                    <a:lstStyle/>
                    <a:p>
                      <a:endParaRPr lang="en-US"/>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vMerge="1">
                  <a:txBody>
                    <a:bodyPr/>
                    <a:lstStyle/>
                    <a:p>
                      <a:endParaRPr lang="en-US"/>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554569615"/>
                  </a:ext>
                </a:extLst>
              </a:tr>
              <a:tr h="536098">
                <a:tc>
                  <a:txBody>
                    <a:bodyPr/>
                    <a:lstStyle/>
                    <a:p>
                      <a:pPr marL="0" marR="0" algn="ctr" fontAlgn="b">
                        <a:lnSpc>
                          <a:spcPct val="107000"/>
                        </a:lnSpc>
                        <a:spcBef>
                          <a:spcPts val="0"/>
                        </a:spcBef>
                        <a:spcAft>
                          <a:spcPts val="0"/>
                        </a:spcAft>
                      </a:pPr>
                      <a:r>
                        <a:rPr lang="en-US" sz="1000">
                          <a:solidFill>
                            <a:schemeClr val="tx2"/>
                          </a:solidFill>
                          <a:effectLst/>
                          <a:latin typeface="Arial"/>
                          <a:ea typeface="Times New Roman" panose="02020603050405020304" pitchFamily="18" charset="0"/>
                          <a:cs typeface="Times New Roman"/>
                        </a:rPr>
                        <a:t>3.5</a:t>
                      </a:r>
                      <a:endParaRPr lang="en-US" sz="1000">
                        <a:solidFill>
                          <a:schemeClr val="tx2"/>
                        </a:solidFill>
                        <a:effectLst/>
                        <a:latin typeface="Arial"/>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000">
                          <a:solidFill>
                            <a:schemeClr val="tx2"/>
                          </a:solidFill>
                          <a:effectLst/>
                          <a:latin typeface="Arial"/>
                          <a:ea typeface="Times New Roman" panose="02020603050405020304" pitchFamily="18" charset="0"/>
                          <a:cs typeface="Times New Roman"/>
                        </a:rPr>
                        <a:t>Empower AP for Undergraduate Studies to set deadlines and enforce policies related to transfer student credit evaluation processes.</a:t>
                      </a:r>
                      <a:endParaRPr lang="en-US" sz="1000">
                        <a:solidFill>
                          <a:schemeClr val="tx2"/>
                        </a:solidFill>
                        <a:effectLst/>
                        <a:latin typeface="Arial"/>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a:lnSpc>
                          <a:spcPct val="107000"/>
                        </a:lnSpc>
                        <a:spcBef>
                          <a:spcPts val="0"/>
                        </a:spcBef>
                        <a:spcAft>
                          <a:spcPts val="0"/>
                        </a:spcAft>
                        <a:buNone/>
                      </a:pPr>
                      <a:r>
                        <a:rPr lang="en-US" sz="1200" b="0" i="0" u="none" strike="noStrike" noProof="0">
                          <a:solidFill>
                            <a:schemeClr val="tx2"/>
                          </a:solidFill>
                          <a:effectLst/>
                          <a:latin typeface="Calibri"/>
                        </a:rPr>
                        <a:t>Revised transfer evaluation process address this and expedites review</a:t>
                      </a:r>
                      <a:endParaRPr lang="en-US"/>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a:lnSpc>
                          <a:spcPct val="107000"/>
                        </a:lnSpc>
                        <a:spcBef>
                          <a:spcPts val="0"/>
                        </a:spcBef>
                        <a:spcAft>
                          <a:spcPts val="0"/>
                        </a:spcAft>
                        <a:buNone/>
                      </a:pPr>
                      <a:r>
                        <a:rPr lang="en-US" sz="1200" b="0" i="0" u="none" strike="noStrike" noProof="0">
                          <a:solidFill>
                            <a:schemeClr val="tx2"/>
                          </a:solidFill>
                          <a:effectLst/>
                          <a:latin typeface="Calibri"/>
                        </a:rPr>
                        <a:t>Registrar</a:t>
                      </a:r>
                      <a:endParaRPr lang="en-US"/>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endParaRPr lang="en-US" sz="12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00035852"/>
                  </a:ext>
                </a:extLst>
              </a:tr>
              <a:tr h="432876">
                <a:tc>
                  <a:txBody>
                    <a:bodyPr/>
                    <a:lstStyle/>
                    <a:p>
                      <a:pPr marL="0" marR="0" algn="ctr" fontAlgn="b">
                        <a:lnSpc>
                          <a:spcPct val="107000"/>
                        </a:lnSpc>
                        <a:spcBef>
                          <a:spcPts val="0"/>
                        </a:spcBef>
                        <a:spcAft>
                          <a:spcPts val="0"/>
                        </a:spcAft>
                      </a:pPr>
                      <a:r>
                        <a:rPr lang="en-US" sz="1000" b="0">
                          <a:solidFill>
                            <a:schemeClr val="tx2"/>
                          </a:solidFill>
                          <a:effectLst/>
                          <a:latin typeface="Arial"/>
                          <a:ea typeface="Times New Roman" panose="02020603050405020304" pitchFamily="18" charset="0"/>
                          <a:cs typeface="Times New Roman"/>
                        </a:rPr>
                        <a:t>3.6</a:t>
                      </a:r>
                      <a:endParaRPr lang="en-US" sz="1000" b="0">
                        <a:solidFill>
                          <a:schemeClr val="tx2"/>
                        </a:solidFill>
                        <a:effectLst/>
                        <a:latin typeface="Arial"/>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000" b="0">
                          <a:solidFill>
                            <a:schemeClr val="tx2"/>
                          </a:solidFill>
                          <a:effectLst/>
                          <a:latin typeface="Arial"/>
                          <a:ea typeface="Times New Roman" panose="02020603050405020304" pitchFamily="18" charset="0"/>
                          <a:cs typeface="Times New Roman"/>
                        </a:rPr>
                        <a:t>Evaluate and simplify LAC requirements for transfer students.</a:t>
                      </a:r>
                      <a:endParaRPr lang="en-US" sz="1000" b="0">
                        <a:solidFill>
                          <a:schemeClr val="tx2"/>
                        </a:solidFill>
                        <a:effectLst/>
                        <a:latin typeface="Arial"/>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rPr>
                        <a:t>Faculty senate approved simplified LAC requirements. Implemented Fall 2021</a:t>
                      </a:r>
                      <a:endParaRPr lang="en-US" sz="1200">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rPr>
                        <a:t>Academic Affairs</a:t>
                      </a:r>
                      <a:endParaRPr lang="en-US" sz="1200">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endParaRPr lang="en-US" sz="12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0942607"/>
                  </a:ext>
                </a:extLst>
              </a:tr>
              <a:tr h="432876">
                <a:tc>
                  <a:txBody>
                    <a:bodyPr/>
                    <a:lstStyle/>
                    <a:p>
                      <a:pPr marL="0" marR="0" algn="ctr" fontAlgn="b">
                        <a:lnSpc>
                          <a:spcPct val="107000"/>
                        </a:lnSpc>
                        <a:spcBef>
                          <a:spcPts val="0"/>
                        </a:spcBef>
                        <a:spcAft>
                          <a:spcPts val="0"/>
                        </a:spcAft>
                      </a:pPr>
                      <a:r>
                        <a:rPr lang="en-US" sz="1000">
                          <a:solidFill>
                            <a:schemeClr val="tx2"/>
                          </a:solidFill>
                          <a:effectLst/>
                          <a:latin typeface="Arial"/>
                          <a:ea typeface="Times New Roman" panose="02020603050405020304" pitchFamily="18" charset="0"/>
                          <a:cs typeface="Times New Roman"/>
                        </a:rPr>
                        <a:t>3.7</a:t>
                      </a:r>
                      <a:endParaRPr lang="en-US" sz="1000">
                        <a:solidFill>
                          <a:schemeClr val="tx2"/>
                        </a:solidFill>
                        <a:effectLst/>
                        <a:latin typeface="Arial"/>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000">
                          <a:solidFill>
                            <a:schemeClr val="tx2"/>
                          </a:solidFill>
                          <a:effectLst/>
                          <a:latin typeface="Arial"/>
                          <a:ea typeface="Calibri" panose="020F0502020204030204" pitchFamily="34" charset="0"/>
                          <a:cs typeface="Times New Roman"/>
                        </a:rPr>
                        <a:t>Registrar and Colleges should collaborate to explore student-centered course scheduling recommendations that create flexibility with additional evening / online course offerings, and include course sequencing, scheduling, and course management.</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rPr>
                        <a:t>Continual evaluation of student demographics and appropriate course scheduling</a:t>
                      </a:r>
                      <a:endParaRPr lang="en-US" sz="1200">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rPr>
                        <a:t>Academic Affairs</a:t>
                      </a:r>
                      <a:endParaRPr lang="en-US" sz="1200">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endParaRPr lang="en-US" sz="12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568277314"/>
                  </a:ext>
                </a:extLst>
              </a:tr>
            </a:tbl>
          </a:graphicData>
        </a:graphic>
      </p:graphicFrame>
    </p:spTree>
    <p:extLst>
      <p:ext uri="{BB962C8B-B14F-4D97-AF65-F5344CB8AC3E}">
        <p14:creationId xmlns:p14="http://schemas.microsoft.com/office/powerpoint/2010/main" val="15836375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B28838BE-5EAD-434C-B290-9193BA76332A}" type="slidenum">
              <a:rPr kumimoji="0" lang="en-US" i="0" u="none" strike="noStrike" kern="0" cap="none" spc="0" normalizeH="0" baseline="0" noProof="0" smtClean="0">
                <a:ln>
                  <a:noFill/>
                </a:ln>
                <a:solidFill>
                  <a:schemeClr val="bg1"/>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21</a:t>
            </a:fld>
            <a:endParaRPr kumimoji="0" lang="en-US" i="0" u="none" strike="noStrike" kern="0" cap="none" spc="0" normalizeH="0" baseline="0" noProof="0">
              <a:ln>
                <a:noFill/>
              </a:ln>
              <a:solidFill>
                <a:schemeClr val="bg1"/>
              </a:solidFill>
              <a:effectLst/>
              <a:uLnTx/>
              <a:uFillTx/>
            </a:endParaRPr>
          </a:p>
        </p:txBody>
      </p:sp>
      <p:sp>
        <p:nvSpPr>
          <p:cNvPr id="15" name="Title 1">
            <a:extLst>
              <a:ext uri="{FF2B5EF4-FFF2-40B4-BE49-F238E27FC236}">
                <a16:creationId xmlns:a16="http://schemas.microsoft.com/office/drawing/2014/main" id="{E1A5A54E-232E-439F-8878-A5A2A9CA8F7B}"/>
              </a:ext>
            </a:extLst>
          </p:cNvPr>
          <p:cNvSpPr>
            <a:spLocks noGrp="1"/>
          </p:cNvSpPr>
          <p:nvPr>
            <p:ph type="title"/>
          </p:nvPr>
        </p:nvSpPr>
        <p:spPr>
          <a:xfrm>
            <a:off x="256654" y="279696"/>
            <a:ext cx="8887345" cy="1126487"/>
          </a:xfrm>
        </p:spPr>
        <p:txBody>
          <a:bodyPr>
            <a:normAutofit fontScale="90000"/>
          </a:bodyPr>
          <a:lstStyle/>
          <a:p>
            <a:r>
              <a:rPr lang="en-US" sz="5100">
                <a:solidFill>
                  <a:srgbClr val="012D5B"/>
                </a:solidFill>
              </a:rPr>
              <a:t>OBJECTIVE SUMMARY</a:t>
            </a:r>
            <a:br>
              <a:rPr lang="en-US" sz="5100"/>
            </a:br>
            <a:r>
              <a:rPr lang="en-US" sz="2900">
                <a:solidFill>
                  <a:srgbClr val="FEBD36"/>
                </a:solidFill>
              </a:rPr>
              <a:t>priority 3: student success – initiatives</a:t>
            </a:r>
            <a:endParaRPr lang="en-US"/>
          </a:p>
        </p:txBody>
      </p:sp>
      <p:sp>
        <p:nvSpPr>
          <p:cNvPr id="10" name="Text Placeholder 3">
            <a:extLst>
              <a:ext uri="{FF2B5EF4-FFF2-40B4-BE49-F238E27FC236}">
                <a16:creationId xmlns:a16="http://schemas.microsoft.com/office/drawing/2014/main" id="{D0A6CD5C-7608-4949-AC12-2D21B3A2D851}"/>
              </a:ext>
            </a:extLst>
          </p:cNvPr>
          <p:cNvSpPr txBox="1">
            <a:spLocks/>
          </p:cNvSpPr>
          <p:nvPr/>
        </p:nvSpPr>
        <p:spPr>
          <a:xfrm>
            <a:off x="181084" y="1330044"/>
            <a:ext cx="8721725" cy="453491"/>
          </a:xfrm>
          <a:prstGeom prst="rect">
            <a:avLst/>
          </a:prstGeom>
        </p:spPr>
        <p:txBody>
          <a:bodyPr/>
          <a:lstStyle>
            <a:lvl1pPr marL="171450"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1pPr>
            <a:lvl2pPr marL="403225"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2pPr>
            <a:lvl3pPr marL="627063" indent="-171450" algn="l" defTabSz="457200" rtl="0" eaLnBrk="1" latinLnBrk="0" hangingPunct="1">
              <a:spcBef>
                <a:spcPct val="20000"/>
              </a:spcBef>
              <a:buClr>
                <a:schemeClr val="accent1"/>
              </a:buClr>
              <a:buFont typeface="Arial"/>
              <a:buChar char="•"/>
              <a:defRPr sz="1200" kern="1200">
                <a:solidFill>
                  <a:schemeClr val="tx2"/>
                </a:solidFill>
                <a:latin typeface="+mn-lt"/>
                <a:ea typeface="+mn-ea"/>
                <a:cs typeface="+mn-cs"/>
              </a:defRPr>
            </a:lvl3pPr>
            <a:lvl4pPr marL="860425"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4pPr>
            <a:lvl5pPr marL="2057400" indent="-228600" algn="l" defTabSz="457200" rtl="0" eaLnBrk="1" latinLnBrk="0" hangingPunct="1">
              <a:spcBef>
                <a:spcPct val="20000"/>
              </a:spcBef>
              <a:buFont typeface="Arial"/>
              <a:buChar char="»"/>
              <a:defRPr sz="1100" kern="1200">
                <a:solidFill>
                  <a:schemeClr val="bg2">
                    <a:lumMod val="50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Clr>
                <a:srgbClr val="512888"/>
              </a:buClr>
              <a:buNone/>
            </a:pPr>
            <a:r>
              <a:rPr lang="en-US" sz="1400" b="1"/>
              <a:t>Initiative 1:</a:t>
            </a:r>
            <a:r>
              <a:rPr lang="en-US" sz="1400"/>
              <a:t> Define membership of the integrated network and create a standing committee to manage the network’s activities going forward.</a:t>
            </a:r>
            <a:r>
              <a:rPr lang="en-US" sz="1400" baseline="30000"/>
              <a:t>1</a:t>
            </a:r>
            <a:r>
              <a:rPr lang="en-US" sz="1400"/>
              <a:t> </a:t>
            </a:r>
          </a:p>
        </p:txBody>
      </p:sp>
      <p:graphicFrame>
        <p:nvGraphicFramePr>
          <p:cNvPr id="8" name="Table 7">
            <a:extLst>
              <a:ext uri="{FF2B5EF4-FFF2-40B4-BE49-F238E27FC236}">
                <a16:creationId xmlns:a16="http://schemas.microsoft.com/office/drawing/2014/main" id="{0F0026AE-FB02-4265-AAB9-B606DEA9E883}"/>
              </a:ext>
            </a:extLst>
          </p:cNvPr>
          <p:cNvGraphicFramePr>
            <a:graphicFrameLocks noGrp="1"/>
          </p:cNvGraphicFramePr>
          <p:nvPr>
            <p:extLst>
              <p:ext uri="{D42A27DB-BD31-4B8C-83A1-F6EECF244321}">
                <p14:modId xmlns:p14="http://schemas.microsoft.com/office/powerpoint/2010/main" val="4088227458"/>
              </p:ext>
            </p:extLst>
          </p:nvPr>
        </p:nvGraphicFramePr>
        <p:xfrm>
          <a:off x="381000" y="1800225"/>
          <a:ext cx="8713872" cy="4296697"/>
        </p:xfrm>
        <a:graphic>
          <a:graphicData uri="http://schemas.openxmlformats.org/drawingml/2006/table">
            <a:tbl>
              <a:tblPr>
                <a:tableStyleId>{5C22544A-7EE6-4342-B048-85BDC9FD1C3A}</a:tableStyleId>
              </a:tblPr>
              <a:tblGrid>
                <a:gridCol w="420809">
                  <a:extLst>
                    <a:ext uri="{9D8B030D-6E8A-4147-A177-3AD203B41FA5}">
                      <a16:colId xmlns:a16="http://schemas.microsoft.com/office/drawing/2014/main" val="2647422373"/>
                    </a:ext>
                  </a:extLst>
                </a:gridCol>
                <a:gridCol w="3471224">
                  <a:extLst>
                    <a:ext uri="{9D8B030D-6E8A-4147-A177-3AD203B41FA5}">
                      <a16:colId xmlns:a16="http://schemas.microsoft.com/office/drawing/2014/main" val="1115963230"/>
                    </a:ext>
                  </a:extLst>
                </a:gridCol>
                <a:gridCol w="3316305">
                  <a:extLst>
                    <a:ext uri="{9D8B030D-6E8A-4147-A177-3AD203B41FA5}">
                      <a16:colId xmlns:a16="http://schemas.microsoft.com/office/drawing/2014/main" val="740199202"/>
                    </a:ext>
                  </a:extLst>
                </a:gridCol>
                <a:gridCol w="533652">
                  <a:extLst>
                    <a:ext uri="{9D8B030D-6E8A-4147-A177-3AD203B41FA5}">
                      <a16:colId xmlns:a16="http://schemas.microsoft.com/office/drawing/2014/main" val="2898601289"/>
                    </a:ext>
                  </a:extLst>
                </a:gridCol>
                <a:gridCol w="971882">
                  <a:extLst>
                    <a:ext uri="{9D8B030D-6E8A-4147-A177-3AD203B41FA5}">
                      <a16:colId xmlns:a16="http://schemas.microsoft.com/office/drawing/2014/main" val="3614527038"/>
                    </a:ext>
                  </a:extLst>
                </a:gridCol>
              </a:tblGrid>
              <a:tr h="209550">
                <a:tc>
                  <a:txBody>
                    <a:bodyPr/>
                    <a:lstStyle/>
                    <a:p>
                      <a:pPr algn="l" fontAlgn="b"/>
                      <a:endParaRPr lang="en-US" sz="1000" b="1" i="0" u="none" strike="noStrike">
                        <a:solidFill>
                          <a:schemeClr val="bg1"/>
                        </a:solidFill>
                        <a:effectLst/>
                        <a:latin typeface="Arial" panose="020B0604020202020204" pitchFamily="34"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lvl="0" algn="l">
                        <a:buNone/>
                      </a:pPr>
                      <a:r>
                        <a:rPr lang="en-US" sz="1000" b="1" i="0" u="none" strike="noStrike" noProof="0" dirty="0">
                          <a:solidFill>
                            <a:schemeClr val="bg1"/>
                          </a:solidFill>
                          <a:effectLst/>
                          <a:latin typeface="Arial"/>
                        </a:rPr>
                        <a:t>Objective</a:t>
                      </a:r>
                      <a:endParaRPr lang="en-US" dirty="0"/>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algn="l" fontAlgn="b"/>
                      <a:r>
                        <a:rPr lang="en-US" sz="1000" b="1" i="0" u="none" strike="noStrike" dirty="0">
                          <a:solidFill>
                            <a:schemeClr val="bg1"/>
                          </a:solidFill>
                          <a:effectLst/>
                          <a:latin typeface="Arial"/>
                        </a:rPr>
                        <a:t>Outcome</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algn="l" fontAlgn="b"/>
                      <a:r>
                        <a:rPr lang="en-US" sz="1000" b="1" i="0" u="none" strike="noStrike" dirty="0">
                          <a:solidFill>
                            <a:schemeClr val="bg1"/>
                          </a:solidFill>
                          <a:effectLst/>
                          <a:latin typeface="Arial"/>
                        </a:rPr>
                        <a:t>Owner</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algn="l" fontAlgn="b"/>
                      <a:r>
                        <a:rPr lang="en-US" sz="1000" b="1" i="0" u="none" strike="noStrike" dirty="0">
                          <a:solidFill>
                            <a:schemeClr val="bg1"/>
                          </a:solidFill>
                          <a:effectLst/>
                          <a:latin typeface="Arial"/>
                        </a:rPr>
                        <a:t>Document Link</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extLst>
                  <a:ext uri="{0D108BD9-81ED-4DB2-BD59-A6C34878D82A}">
                    <a16:rowId xmlns:a16="http://schemas.microsoft.com/office/drawing/2014/main" val="3577780390"/>
                  </a:ext>
                </a:extLst>
              </a:tr>
              <a:tr h="591775">
                <a:tc>
                  <a:txBody>
                    <a:bodyPr/>
                    <a:lstStyle/>
                    <a:p>
                      <a:pPr algn="ctr" fontAlgn="b"/>
                      <a:r>
                        <a:rPr lang="en-US" sz="1000" u="none" strike="noStrike" dirty="0">
                          <a:solidFill>
                            <a:schemeClr val="tx2"/>
                          </a:solidFill>
                          <a:effectLst/>
                        </a:rPr>
                        <a:t>1.1</a:t>
                      </a:r>
                      <a:endParaRPr lang="en-US" sz="1000" b="0" i="1" u="none" strike="noStrike" dirty="0">
                        <a:solidFill>
                          <a:schemeClr val="tx2"/>
                        </a:solidFill>
                        <a:effectLst/>
                        <a:latin typeface="Arial" panose="020B0604020202020204" pitchFamily="34"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
                      <a:r>
                        <a:rPr lang="en-US" sz="1000" u="none" strike="noStrike" dirty="0">
                          <a:solidFill>
                            <a:schemeClr val="tx2"/>
                          </a:solidFill>
                          <a:effectLst/>
                        </a:rPr>
                        <a:t>Appoint co-leads of the standing committee to manage the creation of the network.</a:t>
                      </a:r>
                      <a:endParaRPr lang="en-US" sz="1000" b="0" i="0" u="none" strike="noStrike" dirty="0">
                        <a:solidFill>
                          <a:schemeClr val="tx2"/>
                        </a:solidFill>
                        <a:effectLst/>
                        <a:latin typeface="Arial" panose="020B0604020202020204" pitchFamily="34"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fontAlgn="b">
                        <a:lnSpc>
                          <a:spcPct val="107000"/>
                        </a:lnSpc>
                        <a:spcBef>
                          <a:spcPts val="0"/>
                        </a:spcBef>
                        <a:spcAft>
                          <a:spcPts val="0"/>
                        </a:spcAft>
                      </a:pPr>
                      <a:r>
                        <a:rPr lang="en-US" sz="1200" dirty="0">
                          <a:solidFill>
                            <a:schemeClr val="tx2"/>
                          </a:solidFill>
                          <a:effectLst/>
                          <a:latin typeface="Calibri"/>
                          <a:ea typeface="+mn-ea"/>
                          <a:cs typeface="Times New Roman"/>
                        </a:rPr>
                        <a:t>The Integrated Network Council (INC) is being led by Stephanie Torrez (SOAR) and Tuck Tucker, Dean of Students.</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fontAlgn="b">
                        <a:lnSpc>
                          <a:spcPct val="107000"/>
                        </a:lnSpc>
                        <a:spcBef>
                          <a:spcPts val="0"/>
                        </a:spcBef>
                        <a:spcAft>
                          <a:spcPts val="0"/>
                        </a:spcAft>
                      </a:pPr>
                      <a:r>
                        <a:rPr lang="en-US" sz="1200" dirty="0">
                          <a:solidFill>
                            <a:schemeClr val="tx2"/>
                          </a:solidFill>
                          <a:effectLst/>
                          <a:latin typeface="Calibri"/>
                          <a:ea typeface="+mn-ea"/>
                          <a:cs typeface="Times New Roman"/>
                        </a:rPr>
                        <a:t>INC</a:t>
                      </a:r>
                      <a:endParaRPr lang="en-US" sz="1200" dirty="0">
                        <a:solidFill>
                          <a:schemeClr val="tx2"/>
                        </a:solidFill>
                        <a:effectLst/>
                        <a:latin typeface="Calibri" panose="020F0502020204030204" pitchFamily="34" charset="0"/>
                        <a:ea typeface="+mn-ea"/>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fontAlgn="b">
                        <a:lnSpc>
                          <a:spcPct val="107000"/>
                        </a:lnSpc>
                        <a:spcBef>
                          <a:spcPts val="0"/>
                        </a:spcBef>
                        <a:spcAft>
                          <a:spcPts val="0"/>
                        </a:spcAft>
                      </a:pPr>
                      <a:endParaRPr lang="en-US" sz="1200">
                        <a:solidFill>
                          <a:schemeClr val="tx2"/>
                        </a:solidFill>
                        <a:effectLst/>
                        <a:latin typeface="Calibri" panose="020F0502020204030204" pitchFamily="34" charset="0"/>
                        <a:ea typeface="+mn-ea"/>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083958235"/>
                  </a:ext>
                </a:extLst>
              </a:tr>
              <a:tr h="859923">
                <a:tc>
                  <a:txBody>
                    <a:bodyPr/>
                    <a:lstStyle/>
                    <a:p>
                      <a:pPr algn="ctr" fontAlgn="b"/>
                      <a:r>
                        <a:rPr lang="en-US" sz="1000" u="none" strike="noStrike" dirty="0">
                          <a:solidFill>
                            <a:schemeClr val="tx2"/>
                          </a:solidFill>
                          <a:effectLst/>
                        </a:rPr>
                        <a:t>1.2</a:t>
                      </a:r>
                      <a:endParaRPr lang="en-US" sz="1000" b="0" i="1" u="none" strike="noStrike" dirty="0">
                        <a:solidFill>
                          <a:schemeClr val="tx2"/>
                        </a:solidFill>
                        <a:effectLst/>
                        <a:latin typeface="Arial" panose="020B0604020202020204" pitchFamily="34"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b"/>
                      <a:r>
                        <a:rPr lang="en-US" sz="1000" u="none" strike="noStrike" dirty="0">
                          <a:solidFill>
                            <a:schemeClr val="tx2"/>
                          </a:solidFill>
                          <a:effectLst/>
                        </a:rPr>
                        <a:t>Create the </a:t>
                      </a:r>
                      <a:r>
                        <a:rPr lang="en-US" sz="1000" b="1" u="none" strike="noStrike" dirty="0">
                          <a:solidFill>
                            <a:schemeClr val="tx2"/>
                          </a:solidFill>
                          <a:effectLst/>
                        </a:rPr>
                        <a:t>standing committee </a:t>
                      </a:r>
                      <a:r>
                        <a:rPr lang="en-US" sz="1000" u="none" strike="noStrike" dirty="0">
                          <a:solidFill>
                            <a:schemeClr val="tx2"/>
                          </a:solidFill>
                          <a:effectLst/>
                        </a:rPr>
                        <a:t>that is comprised of faculty, advisors, Student Affairs units, Bear Central, Admissions, Assessment and Student Academic </a:t>
                      </a:r>
                      <a:r>
                        <a:rPr lang="en-US" sz="1000" b="0" u="none" strike="noStrike" dirty="0">
                          <a:solidFill>
                            <a:schemeClr val="tx2"/>
                          </a:solidFill>
                          <a:effectLst/>
                        </a:rPr>
                        <a:t>Success</a:t>
                      </a:r>
                      <a:r>
                        <a:rPr lang="en-US" sz="1000" b="1" u="none" strike="noStrike" dirty="0">
                          <a:solidFill>
                            <a:schemeClr val="tx2"/>
                          </a:solidFill>
                          <a:effectLst/>
                        </a:rPr>
                        <a:t> to learn from students and identify their highest-priority needs</a:t>
                      </a:r>
                      <a:r>
                        <a:rPr lang="en-US" sz="1000" u="none" strike="noStrike" dirty="0">
                          <a:solidFill>
                            <a:schemeClr val="tx2"/>
                          </a:solidFill>
                          <a:effectLst/>
                        </a:rPr>
                        <a:t> that should be addressed by the network.</a:t>
                      </a:r>
                      <a:endParaRPr lang="en-US" sz="1000" b="0" i="0" u="none" strike="noStrike" dirty="0">
                        <a:solidFill>
                          <a:schemeClr val="tx2"/>
                        </a:solidFill>
                        <a:effectLst/>
                        <a:latin typeface="Arial" panose="020B0604020202020204" pitchFamily="34"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dirty="0">
                          <a:solidFill>
                            <a:schemeClr val="tx2"/>
                          </a:solidFill>
                          <a:effectLst/>
                          <a:latin typeface="Calibri"/>
                          <a:ea typeface="+mn-ea"/>
                          <a:cs typeface="Times New Roman"/>
                        </a:rPr>
                        <a:t>INC membership has been determined and members invited by the INC chairs, Stephanie Torrez and Tuck Tucker.</a:t>
                      </a:r>
                      <a:endParaRPr lang="en-US" sz="1200" dirty="0">
                        <a:solidFill>
                          <a:schemeClr val="tx2"/>
                        </a:solidFill>
                        <a:effectLst/>
                        <a:latin typeface="Calibri" panose="020F0502020204030204" pitchFamily="34" charset="0"/>
                        <a:ea typeface="+mn-ea"/>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dirty="0">
                          <a:solidFill>
                            <a:schemeClr val="tx2"/>
                          </a:solidFill>
                          <a:effectLst/>
                          <a:latin typeface="Calibri"/>
                          <a:ea typeface="+mn-ea"/>
                          <a:cs typeface="Times New Roman"/>
                        </a:rPr>
                        <a:t>INC</a:t>
                      </a:r>
                      <a:endParaRPr lang="en-US" sz="1200" dirty="0">
                        <a:solidFill>
                          <a:schemeClr val="tx2"/>
                        </a:solidFill>
                        <a:effectLst/>
                        <a:latin typeface="Calibri" panose="020F0502020204030204" pitchFamily="34" charset="0"/>
                        <a:ea typeface="+mn-ea"/>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endParaRPr lang="en-US" sz="1200">
                        <a:solidFill>
                          <a:schemeClr val="tx2"/>
                        </a:solidFill>
                        <a:effectLst/>
                        <a:latin typeface="Calibri" panose="020F0502020204030204" pitchFamily="34" charset="0"/>
                        <a:ea typeface="+mn-ea"/>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76897166"/>
                  </a:ext>
                </a:extLst>
              </a:tr>
              <a:tr h="961634">
                <a:tc>
                  <a:txBody>
                    <a:bodyPr/>
                    <a:lstStyle/>
                    <a:p>
                      <a:pPr algn="ctr" fontAlgn="b"/>
                      <a:r>
                        <a:rPr lang="en-US" sz="1000" u="none" strike="noStrike" dirty="0">
                          <a:solidFill>
                            <a:schemeClr val="tx2"/>
                          </a:solidFill>
                          <a:effectLst/>
                        </a:rPr>
                        <a:t>1.3</a:t>
                      </a:r>
                      <a:endParaRPr lang="en-US" sz="1000" b="0" i="1" u="none" strike="noStrike" dirty="0">
                        <a:solidFill>
                          <a:schemeClr val="tx2"/>
                        </a:solidFill>
                        <a:effectLst/>
                        <a:latin typeface="Arial" panose="020B0604020202020204" pitchFamily="34"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b"/>
                      <a:r>
                        <a:rPr lang="en-US" sz="1000" u="none" strike="noStrike" dirty="0">
                          <a:solidFill>
                            <a:schemeClr val="tx2"/>
                          </a:solidFill>
                          <a:effectLst/>
                        </a:rPr>
                        <a:t>Establish standards of practice, training, and clear roles and responsibilities for each member / node of the network.</a:t>
                      </a:r>
                      <a:endParaRPr lang="en-US" sz="1000" b="0" i="0" u="none" strike="noStrike" dirty="0">
                        <a:solidFill>
                          <a:schemeClr val="tx2"/>
                        </a:solidFill>
                        <a:effectLst/>
                        <a:latin typeface="Arial" panose="020B0604020202020204" pitchFamily="34"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dirty="0">
                          <a:solidFill>
                            <a:schemeClr val="tx2"/>
                          </a:solidFill>
                          <a:effectLst/>
                          <a:latin typeface="Calibri"/>
                          <a:ea typeface="Calibri" panose="020F0502020204030204" pitchFamily="34" charset="0"/>
                          <a:cs typeface="Times New Roman"/>
                        </a:rPr>
                        <a:t>INC charter outlines initial processes; INC has a plan for summer 2020 and will continue this work in the fall of 2020. </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dirty="0">
                          <a:solidFill>
                            <a:schemeClr val="tx2"/>
                          </a:solidFill>
                          <a:effectLst/>
                          <a:latin typeface="Calibri"/>
                          <a:ea typeface="Calibri" panose="020F0502020204030204" pitchFamily="34" charset="0"/>
                          <a:cs typeface="Times New Roman"/>
                        </a:rPr>
                        <a:t>INC</a:t>
                      </a:r>
                      <a:endParaRPr lang="en-US" sz="1200" dirty="0">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a:lnSpc>
                          <a:spcPct val="107000"/>
                        </a:lnSpc>
                        <a:spcBef>
                          <a:spcPts val="0"/>
                        </a:spcBef>
                        <a:spcAft>
                          <a:spcPts val="0"/>
                        </a:spcAft>
                        <a:buNone/>
                      </a:pPr>
                      <a:r>
                        <a:rPr lang="en-US" sz="1200" b="0" i="0" u="none" strike="noStrike" noProof="0" dirty="0">
                          <a:effectLst/>
                          <a:latin typeface="Arial"/>
                        </a:rPr>
                        <a:t>INC Charter</a:t>
                      </a:r>
                    </a:p>
                    <a:p>
                      <a:pPr marL="0" marR="0" lvl="0">
                        <a:lnSpc>
                          <a:spcPct val="107000"/>
                        </a:lnSpc>
                        <a:spcBef>
                          <a:spcPts val="0"/>
                        </a:spcBef>
                        <a:spcAft>
                          <a:spcPts val="0"/>
                        </a:spcAft>
                        <a:buNone/>
                      </a:pPr>
                      <a:endParaRPr lang="en-US" sz="1200" b="0" i="0" u="none" strike="noStrike" noProof="0">
                        <a:effectLst/>
                        <a:latin typeface="Arial"/>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96463205"/>
                  </a:ext>
                </a:extLst>
              </a:tr>
              <a:tr h="591775">
                <a:tc>
                  <a:txBody>
                    <a:bodyPr/>
                    <a:lstStyle/>
                    <a:p>
                      <a:pPr algn="ctr" fontAlgn="b"/>
                      <a:r>
                        <a:rPr lang="en-US" sz="1000" u="none" strike="noStrike" dirty="0">
                          <a:solidFill>
                            <a:schemeClr val="tx2"/>
                          </a:solidFill>
                          <a:effectLst/>
                        </a:rPr>
                        <a:t>1.4</a:t>
                      </a:r>
                      <a:endParaRPr lang="en-US" sz="1000" b="0" i="1" u="none" strike="noStrike" dirty="0">
                        <a:solidFill>
                          <a:schemeClr val="tx2"/>
                        </a:solidFill>
                        <a:effectLst/>
                        <a:latin typeface="Arial" panose="020B0604020202020204" pitchFamily="34"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b"/>
                      <a:r>
                        <a:rPr lang="en-US" sz="1000" u="none" strike="noStrike" dirty="0">
                          <a:solidFill>
                            <a:schemeClr val="tx2"/>
                          </a:solidFill>
                          <a:effectLst/>
                        </a:rPr>
                        <a:t>Establish a schedule and strategy for the </a:t>
                      </a:r>
                      <a:r>
                        <a:rPr lang="en-US" sz="1000" b="0" u="none" strike="noStrike" dirty="0">
                          <a:solidFill>
                            <a:schemeClr val="tx2"/>
                          </a:solidFill>
                          <a:effectLst/>
                        </a:rPr>
                        <a:t>Standing Committee / Action Team to come together for </a:t>
                      </a:r>
                      <a:r>
                        <a:rPr lang="en-US" sz="1000" b="1" u="none" strike="noStrike" dirty="0">
                          <a:solidFill>
                            <a:schemeClr val="tx2"/>
                          </a:solidFill>
                          <a:effectLst/>
                        </a:rPr>
                        <a:t>case management meetings, </a:t>
                      </a:r>
                      <a:r>
                        <a:rPr lang="en-US" sz="1000" b="0" u="none" strike="noStrike" dirty="0">
                          <a:solidFill>
                            <a:schemeClr val="tx2"/>
                          </a:solidFill>
                          <a:effectLst/>
                        </a:rPr>
                        <a:t>building from SA model today.</a:t>
                      </a:r>
                      <a:endParaRPr lang="en-US" sz="1000" b="1" i="0" u="none" strike="noStrike" dirty="0">
                        <a:solidFill>
                          <a:schemeClr val="tx2"/>
                        </a:solidFill>
                        <a:effectLst/>
                        <a:latin typeface="Arial" panose="020B0604020202020204" pitchFamily="34"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dirty="0">
                          <a:solidFill>
                            <a:schemeClr val="tx2"/>
                          </a:solidFill>
                          <a:effectLst/>
                          <a:latin typeface="Calibri"/>
                          <a:ea typeface="Calibri" panose="020F0502020204030204" pitchFamily="34" charset="0"/>
                          <a:cs typeface="Times New Roman"/>
                        </a:rPr>
                        <a:t>INC will take over these duties, but a case management model has been determined to be of little use. </a:t>
                      </a:r>
                      <a:endParaRPr lang="en-US" sz="1200" dirty="0">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dirty="0">
                          <a:solidFill>
                            <a:schemeClr val="tx2"/>
                          </a:solidFill>
                          <a:effectLst/>
                          <a:latin typeface="Calibri"/>
                          <a:ea typeface="Calibri" panose="020F0502020204030204" pitchFamily="34" charset="0"/>
                          <a:cs typeface="Times New Roman"/>
                        </a:rPr>
                        <a:t>INC</a:t>
                      </a:r>
                      <a:endParaRPr lang="en-US" sz="1200" dirty="0">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endParaRPr lang="en-US" sz="12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554569615"/>
                  </a:ext>
                </a:extLst>
              </a:tr>
              <a:tr h="601021">
                <a:tc>
                  <a:txBody>
                    <a:bodyPr/>
                    <a:lstStyle/>
                    <a:p>
                      <a:pPr algn="ctr" fontAlgn="b"/>
                      <a:r>
                        <a:rPr lang="en-US" sz="1000" u="none" strike="noStrike" dirty="0">
                          <a:solidFill>
                            <a:schemeClr val="tx2"/>
                          </a:solidFill>
                          <a:effectLst/>
                        </a:rPr>
                        <a:t>1.5</a:t>
                      </a:r>
                      <a:endParaRPr lang="en-US" sz="1000" b="0" i="1" u="none" strike="noStrike" dirty="0">
                        <a:solidFill>
                          <a:schemeClr val="tx2"/>
                        </a:solidFill>
                        <a:effectLst/>
                        <a:latin typeface="Arial" panose="020B0604020202020204" pitchFamily="34"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b"/>
                      <a:r>
                        <a:rPr lang="en-US" sz="1000" b="1" u="none" strike="noStrike" dirty="0">
                          <a:solidFill>
                            <a:schemeClr val="tx2"/>
                          </a:solidFill>
                          <a:effectLst/>
                        </a:rPr>
                        <a:t>Establish and implement norms for engaging with students as their needs are identified </a:t>
                      </a:r>
                      <a:r>
                        <a:rPr lang="en-US" sz="1000" u="none" strike="noStrike" dirty="0">
                          <a:solidFill>
                            <a:schemeClr val="tx2"/>
                          </a:solidFill>
                          <a:effectLst/>
                        </a:rPr>
                        <a:t>and they are referred and directed through the network, focusing on a developmental/coaching mindset.</a:t>
                      </a:r>
                      <a:endParaRPr lang="en-US" sz="1000" b="0" i="0" u="none" strike="noStrike" dirty="0">
                        <a:solidFill>
                          <a:schemeClr val="tx2"/>
                        </a:solidFill>
                        <a:effectLst/>
                        <a:latin typeface="Arial" panose="020B0604020202020204" pitchFamily="34"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dirty="0">
                          <a:solidFill>
                            <a:schemeClr val="tx2"/>
                          </a:solidFill>
                          <a:effectLst/>
                          <a:latin typeface="Calibri"/>
                          <a:ea typeface="Calibri" panose="020F0502020204030204" pitchFamily="34" charset="0"/>
                          <a:cs typeface="Times New Roman"/>
                        </a:rPr>
                        <a:t>INC will develop this as they begin their work in summer and fall of 2020</a:t>
                      </a:r>
                      <a:endParaRPr lang="en-US" sz="1200" dirty="0">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dirty="0">
                          <a:solidFill>
                            <a:schemeClr val="tx2"/>
                          </a:solidFill>
                          <a:effectLst/>
                          <a:latin typeface="Calibri"/>
                          <a:ea typeface="Calibri" panose="020F0502020204030204" pitchFamily="34" charset="0"/>
                          <a:cs typeface="Times New Roman"/>
                        </a:rPr>
                        <a:t>INC</a:t>
                      </a:r>
                      <a:endParaRPr lang="en-US" sz="1200" dirty="0">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endParaRPr lang="en-US" sz="12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00035852"/>
                  </a:ext>
                </a:extLst>
              </a:tr>
              <a:tr h="453078">
                <a:tc>
                  <a:txBody>
                    <a:bodyPr/>
                    <a:lstStyle/>
                    <a:p>
                      <a:pPr algn="ctr" fontAlgn="b"/>
                      <a:r>
                        <a:rPr lang="en-US" sz="1000" b="0" i="0" u="none" strike="noStrike" dirty="0">
                          <a:solidFill>
                            <a:schemeClr val="tx2"/>
                          </a:solidFill>
                          <a:effectLst/>
                          <a:latin typeface="Arial"/>
                        </a:rPr>
                        <a:t>1.6</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b"/>
                      <a:r>
                        <a:rPr lang="en-US" sz="1000" b="0" i="0" u="none" strike="noStrike" dirty="0">
                          <a:solidFill>
                            <a:schemeClr val="tx2"/>
                          </a:solidFill>
                          <a:effectLst/>
                          <a:latin typeface="Arial"/>
                        </a:rPr>
                        <a:t>Audit other existing student success-related efforts to identify additional sources of capacity that could be integrated / combined.</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dirty="0">
                          <a:solidFill>
                            <a:schemeClr val="tx2"/>
                          </a:solidFill>
                          <a:effectLst/>
                          <a:latin typeface="Calibri"/>
                          <a:ea typeface="Calibri" panose="020F0502020204030204" pitchFamily="34" charset="0"/>
                          <a:cs typeface="Times New Roman"/>
                        </a:rPr>
                        <a:t>INC will take on these duties</a:t>
                      </a:r>
                      <a:endParaRPr lang="en-US" sz="1200" dirty="0">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dirty="0">
                          <a:solidFill>
                            <a:schemeClr val="tx2"/>
                          </a:solidFill>
                          <a:effectLst/>
                          <a:latin typeface="Calibri"/>
                          <a:ea typeface="Calibri" panose="020F0502020204030204" pitchFamily="34" charset="0"/>
                          <a:cs typeface="Times New Roman"/>
                        </a:rPr>
                        <a:t>INC</a:t>
                      </a:r>
                      <a:endParaRPr lang="en-US" sz="1200" dirty="0">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endParaRPr lang="en-US" sz="12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0942607"/>
                  </a:ext>
                </a:extLst>
              </a:tr>
            </a:tbl>
          </a:graphicData>
        </a:graphic>
      </p:graphicFrame>
    </p:spTree>
    <p:extLst>
      <p:ext uri="{BB962C8B-B14F-4D97-AF65-F5344CB8AC3E}">
        <p14:creationId xmlns:p14="http://schemas.microsoft.com/office/powerpoint/2010/main" val="32995997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B28838BE-5EAD-434C-B290-9193BA76332A}" type="slidenum">
              <a:rPr kumimoji="0" lang="en-US" i="0" u="none" strike="noStrike" kern="0" cap="none" spc="0" normalizeH="0" baseline="0" noProof="0" smtClean="0">
                <a:ln>
                  <a:noFill/>
                </a:ln>
                <a:solidFill>
                  <a:schemeClr val="bg1"/>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22</a:t>
            </a:fld>
            <a:endParaRPr kumimoji="0" lang="en-US" i="0" u="none" strike="noStrike" kern="0" cap="none" spc="0" normalizeH="0" baseline="0" noProof="0">
              <a:ln>
                <a:noFill/>
              </a:ln>
              <a:solidFill>
                <a:schemeClr val="bg1"/>
              </a:solidFill>
              <a:effectLst/>
              <a:uLnTx/>
              <a:uFillTx/>
            </a:endParaRPr>
          </a:p>
        </p:txBody>
      </p:sp>
      <p:sp>
        <p:nvSpPr>
          <p:cNvPr id="15" name="Title 1">
            <a:extLst>
              <a:ext uri="{FF2B5EF4-FFF2-40B4-BE49-F238E27FC236}">
                <a16:creationId xmlns:a16="http://schemas.microsoft.com/office/drawing/2014/main" id="{E1A5A54E-232E-439F-8878-A5A2A9CA8F7B}"/>
              </a:ext>
            </a:extLst>
          </p:cNvPr>
          <p:cNvSpPr>
            <a:spLocks noGrp="1"/>
          </p:cNvSpPr>
          <p:nvPr>
            <p:ph type="title"/>
          </p:nvPr>
        </p:nvSpPr>
        <p:spPr>
          <a:xfrm>
            <a:off x="256654" y="145225"/>
            <a:ext cx="8887345" cy="1126487"/>
          </a:xfrm>
        </p:spPr>
        <p:txBody>
          <a:bodyPr>
            <a:normAutofit/>
          </a:bodyPr>
          <a:lstStyle/>
          <a:p>
            <a:r>
              <a:rPr lang="en-US" sz="4400">
                <a:solidFill>
                  <a:srgbClr val="012D5B"/>
                </a:solidFill>
              </a:rPr>
              <a:t>OBJECTIVE SUMMARY</a:t>
            </a:r>
            <a:br>
              <a:rPr lang="en-US" sz="5100"/>
            </a:br>
            <a:r>
              <a:rPr lang="en-US" sz="2400">
                <a:solidFill>
                  <a:srgbClr val="FEBD36"/>
                </a:solidFill>
              </a:rPr>
              <a:t>priority 3: student success – initiatives</a:t>
            </a:r>
            <a:endParaRPr lang="en-US" sz="2400"/>
          </a:p>
        </p:txBody>
      </p:sp>
      <p:sp>
        <p:nvSpPr>
          <p:cNvPr id="10" name="Text Placeholder 3">
            <a:extLst>
              <a:ext uri="{FF2B5EF4-FFF2-40B4-BE49-F238E27FC236}">
                <a16:creationId xmlns:a16="http://schemas.microsoft.com/office/drawing/2014/main" id="{D0A6CD5C-7608-4949-AC12-2D21B3A2D851}"/>
              </a:ext>
            </a:extLst>
          </p:cNvPr>
          <p:cNvSpPr txBox="1">
            <a:spLocks/>
          </p:cNvSpPr>
          <p:nvPr/>
        </p:nvSpPr>
        <p:spPr>
          <a:xfrm>
            <a:off x="249374" y="1066607"/>
            <a:ext cx="8645525" cy="824966"/>
          </a:xfrm>
          <a:prstGeom prst="rect">
            <a:avLst/>
          </a:prstGeom>
        </p:spPr>
        <p:txBody>
          <a:bodyPr anchor="t"/>
          <a:lstStyle>
            <a:lvl1pPr marL="171450"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1pPr>
            <a:lvl2pPr marL="403225"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2pPr>
            <a:lvl3pPr marL="627063" indent="-171450" algn="l" defTabSz="457200" rtl="0" eaLnBrk="1" latinLnBrk="0" hangingPunct="1">
              <a:spcBef>
                <a:spcPct val="20000"/>
              </a:spcBef>
              <a:buClr>
                <a:schemeClr val="accent1"/>
              </a:buClr>
              <a:buFont typeface="Arial"/>
              <a:buChar char="•"/>
              <a:defRPr sz="1200" kern="1200">
                <a:solidFill>
                  <a:schemeClr val="tx2"/>
                </a:solidFill>
                <a:latin typeface="+mn-lt"/>
                <a:ea typeface="+mn-ea"/>
                <a:cs typeface="+mn-cs"/>
              </a:defRPr>
            </a:lvl3pPr>
            <a:lvl4pPr marL="860425"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4pPr>
            <a:lvl5pPr marL="2057400" indent="-228600" algn="l" defTabSz="457200" rtl="0" eaLnBrk="1" latinLnBrk="0" hangingPunct="1">
              <a:spcBef>
                <a:spcPct val="20000"/>
              </a:spcBef>
              <a:buFont typeface="Arial"/>
              <a:buChar char="»"/>
              <a:defRPr sz="1100" kern="1200">
                <a:solidFill>
                  <a:schemeClr val="bg2">
                    <a:lumMod val="50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Clr>
                <a:srgbClr val="512888"/>
              </a:buClr>
              <a:buNone/>
            </a:pPr>
            <a:r>
              <a:rPr lang="en-US" b="1"/>
              <a:t>Initiative 2: </a:t>
            </a:r>
            <a:r>
              <a:rPr lang="en-US"/>
              <a:t>Establish clear standards of practice for advising regardless of College enrolled, shifting the approach to a coaching relationship.</a:t>
            </a:r>
            <a:r>
              <a:rPr lang="en-US" baseline="30000"/>
              <a:t>1</a:t>
            </a:r>
            <a:endParaRPr lang="en-US" b="1"/>
          </a:p>
        </p:txBody>
      </p:sp>
      <p:graphicFrame>
        <p:nvGraphicFramePr>
          <p:cNvPr id="9" name="Table 8">
            <a:extLst>
              <a:ext uri="{FF2B5EF4-FFF2-40B4-BE49-F238E27FC236}">
                <a16:creationId xmlns:a16="http://schemas.microsoft.com/office/drawing/2014/main" id="{00117A32-69BC-47AC-A46D-B329A5429030}"/>
              </a:ext>
            </a:extLst>
          </p:cNvPr>
          <p:cNvGraphicFramePr>
            <a:graphicFrameLocks noGrp="1"/>
          </p:cNvGraphicFramePr>
          <p:nvPr>
            <p:extLst>
              <p:ext uri="{D42A27DB-BD31-4B8C-83A1-F6EECF244321}">
                <p14:modId xmlns:p14="http://schemas.microsoft.com/office/powerpoint/2010/main" val="3573582005"/>
              </p:ext>
            </p:extLst>
          </p:nvPr>
        </p:nvGraphicFramePr>
        <p:xfrm>
          <a:off x="350822" y="1500730"/>
          <a:ext cx="8489816" cy="5011141"/>
        </p:xfrm>
        <a:graphic>
          <a:graphicData uri="http://schemas.openxmlformats.org/drawingml/2006/table">
            <a:tbl>
              <a:tblPr>
                <a:tableStyleId>{5C22544A-7EE6-4342-B048-85BDC9FD1C3A}</a:tableStyleId>
              </a:tblPr>
              <a:tblGrid>
                <a:gridCol w="386224">
                  <a:extLst>
                    <a:ext uri="{9D8B030D-6E8A-4147-A177-3AD203B41FA5}">
                      <a16:colId xmlns:a16="http://schemas.microsoft.com/office/drawing/2014/main" val="2647422373"/>
                    </a:ext>
                  </a:extLst>
                </a:gridCol>
                <a:gridCol w="3185906">
                  <a:extLst>
                    <a:ext uri="{9D8B030D-6E8A-4147-A177-3AD203B41FA5}">
                      <a16:colId xmlns:a16="http://schemas.microsoft.com/office/drawing/2014/main" val="1115963230"/>
                    </a:ext>
                  </a:extLst>
                </a:gridCol>
                <a:gridCol w="3002221">
                  <a:extLst>
                    <a:ext uri="{9D8B030D-6E8A-4147-A177-3AD203B41FA5}">
                      <a16:colId xmlns:a16="http://schemas.microsoft.com/office/drawing/2014/main" val="740199202"/>
                    </a:ext>
                  </a:extLst>
                </a:gridCol>
                <a:gridCol w="875230">
                  <a:extLst>
                    <a:ext uri="{9D8B030D-6E8A-4147-A177-3AD203B41FA5}">
                      <a16:colId xmlns:a16="http://schemas.microsoft.com/office/drawing/2014/main" val="2898601289"/>
                    </a:ext>
                  </a:extLst>
                </a:gridCol>
                <a:gridCol w="1040235">
                  <a:extLst>
                    <a:ext uri="{9D8B030D-6E8A-4147-A177-3AD203B41FA5}">
                      <a16:colId xmlns:a16="http://schemas.microsoft.com/office/drawing/2014/main" val="3614527038"/>
                    </a:ext>
                  </a:extLst>
                </a:gridCol>
              </a:tblGrid>
              <a:tr h="156176">
                <a:tc>
                  <a:txBody>
                    <a:bodyPr/>
                    <a:lstStyle/>
                    <a:p>
                      <a:pPr algn="l" fontAlgn="b"/>
                      <a:endParaRPr lang="en-US" sz="1000" b="1" i="0" u="none" strike="noStrike">
                        <a:solidFill>
                          <a:schemeClr val="bg1"/>
                        </a:solidFill>
                        <a:effectLst/>
                        <a:latin typeface="Arial" panose="020B0604020202020204" pitchFamily="34"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lvl="0" algn="l">
                        <a:buNone/>
                      </a:pPr>
                      <a:r>
                        <a:rPr lang="en-US" sz="1000" b="1" i="0" u="none" strike="noStrike" noProof="0">
                          <a:solidFill>
                            <a:schemeClr val="bg1"/>
                          </a:solidFill>
                          <a:effectLst/>
                          <a:latin typeface="Arial"/>
                        </a:rPr>
                        <a:t>Objective</a:t>
                      </a:r>
                      <a:endParaRPr lang="en-US"/>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algn="l" fontAlgn="b"/>
                      <a:r>
                        <a:rPr lang="en-US" sz="1000" b="1" i="0" u="none" strike="noStrike">
                          <a:solidFill>
                            <a:schemeClr val="bg1"/>
                          </a:solidFill>
                          <a:effectLst/>
                          <a:latin typeface="Arial"/>
                        </a:rPr>
                        <a:t>Outcome</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algn="l" fontAlgn="b"/>
                      <a:r>
                        <a:rPr lang="en-US" sz="1000" b="1" i="0" u="none" strike="noStrike">
                          <a:solidFill>
                            <a:schemeClr val="bg1"/>
                          </a:solidFill>
                          <a:effectLst/>
                          <a:latin typeface="Arial"/>
                        </a:rPr>
                        <a:t>Owner</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algn="l" fontAlgn="b"/>
                      <a:r>
                        <a:rPr lang="en-US" sz="1000" b="1" i="0" u="none" strike="noStrike">
                          <a:solidFill>
                            <a:schemeClr val="bg1"/>
                          </a:solidFill>
                          <a:effectLst/>
                          <a:latin typeface="Arial"/>
                        </a:rPr>
                        <a:t>Document Link</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extLst>
                  <a:ext uri="{0D108BD9-81ED-4DB2-BD59-A6C34878D82A}">
                    <a16:rowId xmlns:a16="http://schemas.microsoft.com/office/drawing/2014/main" val="3577780390"/>
                  </a:ext>
                </a:extLst>
              </a:tr>
              <a:tr h="537616">
                <a:tc>
                  <a:txBody>
                    <a:bodyPr/>
                    <a:lstStyle/>
                    <a:p>
                      <a:pPr algn="ctr" fontAlgn="b"/>
                      <a:r>
                        <a:rPr lang="en-US" sz="1000" b="0" i="1" u="none" strike="noStrike">
                          <a:solidFill>
                            <a:srgbClr val="000000"/>
                          </a:solidFill>
                          <a:effectLst/>
                          <a:latin typeface="Arial"/>
                        </a:rPr>
                        <a:t>2.1</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
                      <a:r>
                        <a:rPr lang="en-US" sz="1000" b="0" i="0" u="none" strike="noStrike">
                          <a:solidFill>
                            <a:srgbClr val="000000"/>
                          </a:solidFill>
                          <a:effectLst/>
                          <a:latin typeface="Arial"/>
                        </a:rPr>
                        <a:t>Ensure </a:t>
                      </a:r>
                      <a:r>
                        <a:rPr lang="en-US" sz="1000" b="1" i="0" u="none" strike="noStrike">
                          <a:solidFill>
                            <a:srgbClr val="000000"/>
                          </a:solidFill>
                          <a:effectLst/>
                          <a:latin typeface="Arial"/>
                        </a:rPr>
                        <a:t>every incoming student is assigned to an advisor prior to registration for first term</a:t>
                      </a:r>
                      <a:r>
                        <a:rPr lang="en-US" sz="1000" b="0" i="0" u="none" strike="noStrike">
                          <a:solidFill>
                            <a:srgbClr val="000000"/>
                          </a:solidFill>
                          <a:effectLst/>
                          <a:latin typeface="Arial"/>
                        </a:rPr>
                        <a:t> and hand-off is made by Admissions/Orientation.</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mn-ea"/>
                          <a:cs typeface="Times New Roman"/>
                        </a:rPr>
                        <a:t>Completed. The deans, working with their professional advisors and academic departments ensure incoming students are assigned advisors. </a:t>
                      </a:r>
                      <a:endParaRPr lang="en-US" sz="1200">
                        <a:solidFill>
                          <a:schemeClr val="tx2"/>
                        </a:solidFill>
                        <a:effectLst/>
                        <a:latin typeface="Calibri" panose="020F0502020204030204" pitchFamily="34" charset="0"/>
                        <a:ea typeface="+mn-ea"/>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mn-ea"/>
                          <a:cs typeface="Times New Roman"/>
                        </a:rPr>
                        <a:t>Admissions, Orientation, Deans</a:t>
                      </a:r>
                      <a:endParaRPr lang="en-US" sz="1200">
                        <a:solidFill>
                          <a:schemeClr val="tx2"/>
                        </a:solidFill>
                        <a:effectLst/>
                        <a:latin typeface="Calibri" panose="020F0502020204030204" pitchFamily="34" charset="0"/>
                        <a:ea typeface="+mn-ea"/>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mn-ea"/>
                          <a:cs typeface="Times New Roman"/>
                        </a:rPr>
                        <a:t>See reports under 2.4 below</a:t>
                      </a:r>
                      <a:endParaRPr lang="en-US" sz="1200">
                        <a:solidFill>
                          <a:schemeClr val="tx2"/>
                        </a:solidFill>
                        <a:effectLst/>
                        <a:latin typeface="Calibri" panose="020F0502020204030204" pitchFamily="34" charset="0"/>
                        <a:ea typeface="+mn-ea"/>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083958235"/>
                  </a:ext>
                </a:extLst>
              </a:tr>
              <a:tr h="537882">
                <a:tc>
                  <a:txBody>
                    <a:bodyPr/>
                    <a:lstStyle/>
                    <a:p>
                      <a:pPr algn="ctr" fontAlgn="b"/>
                      <a:r>
                        <a:rPr lang="en-US" sz="1000" b="0" i="1" u="none" strike="noStrike">
                          <a:solidFill>
                            <a:schemeClr val="tx2"/>
                          </a:solidFill>
                          <a:effectLst/>
                          <a:latin typeface="Arial"/>
                        </a:rPr>
                        <a:t>2.2</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b"/>
                      <a:r>
                        <a:rPr lang="en-US" sz="1000" b="0" i="0" u="none" strike="noStrike">
                          <a:solidFill>
                            <a:schemeClr val="tx2"/>
                          </a:solidFill>
                          <a:effectLst/>
                          <a:latin typeface="Arial"/>
                        </a:rPr>
                        <a:t>Establish updated expectations and incentives for faculty serving in advising roles.</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mn-ea"/>
                          <a:cs typeface="Times New Roman"/>
                        </a:rPr>
                        <a:t>Advising Toolkit in progress </a:t>
                      </a:r>
                      <a:endParaRPr lang="en-US" sz="1200">
                        <a:solidFill>
                          <a:schemeClr val="tx2"/>
                        </a:solidFill>
                        <a:effectLst/>
                        <a:latin typeface="Calibri" panose="020F0502020204030204" pitchFamily="34" charset="0"/>
                        <a:ea typeface="+mn-ea"/>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mn-ea"/>
                          <a:cs typeface="Times New Roman"/>
                        </a:rPr>
                        <a:t>Deans and chairs/</a:t>
                      </a:r>
                      <a:r>
                        <a:rPr lang="en-US" sz="1200" err="1">
                          <a:solidFill>
                            <a:schemeClr val="tx2"/>
                          </a:solidFill>
                          <a:effectLst/>
                          <a:latin typeface="Calibri"/>
                          <a:ea typeface="+mn-ea"/>
                          <a:cs typeface="Times New Roman"/>
                        </a:rPr>
                        <a:t>dirs</a:t>
                      </a:r>
                      <a:endParaRPr lang="en-US" sz="1200" err="1">
                        <a:solidFill>
                          <a:schemeClr val="tx2"/>
                        </a:solidFill>
                        <a:effectLst/>
                        <a:latin typeface="Calibri" panose="020F0502020204030204" pitchFamily="34" charset="0"/>
                        <a:ea typeface="+mn-ea"/>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a:lnSpc>
                          <a:spcPct val="107000"/>
                        </a:lnSpc>
                        <a:spcBef>
                          <a:spcPts val="0"/>
                        </a:spcBef>
                        <a:spcAft>
                          <a:spcPts val="0"/>
                        </a:spcAft>
                        <a:buNone/>
                      </a:pPr>
                      <a:r>
                        <a:rPr lang="en-US" sz="1000" b="0" i="0" u="none" strike="noStrike" noProof="0">
                          <a:effectLst/>
                        </a:rPr>
                        <a:t>Improving faculty advising</a:t>
                      </a:r>
                      <a:endParaRPr lang="en-US" sz="1000"/>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76897166"/>
                  </a:ext>
                </a:extLst>
              </a:tr>
              <a:tr h="551012">
                <a:tc>
                  <a:txBody>
                    <a:bodyPr/>
                    <a:lstStyle/>
                    <a:p>
                      <a:pPr algn="ctr" fontAlgn="b"/>
                      <a:r>
                        <a:rPr lang="en-US" sz="1000" b="0" i="1" u="none" strike="noStrike">
                          <a:solidFill>
                            <a:schemeClr val="tx2"/>
                          </a:solidFill>
                          <a:effectLst/>
                          <a:latin typeface="Arial"/>
                        </a:rPr>
                        <a:t>2.3</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b"/>
                      <a:r>
                        <a:rPr lang="en-US" sz="1000" b="0" i="0" u="none" strike="noStrike">
                          <a:solidFill>
                            <a:schemeClr val="tx2"/>
                          </a:solidFill>
                          <a:effectLst/>
                          <a:latin typeface="Arial"/>
                        </a:rPr>
                        <a:t>Build on existing work started by SAS to develop training and professional development aligned to updated advising approach / standards of practice. </a:t>
                      </a:r>
                      <a:endParaRPr lang="en-US" sz="1000" b="0" i="0" u="none" strike="noStrike">
                        <a:solidFill>
                          <a:schemeClr val="tx2"/>
                        </a:solidFill>
                        <a:effectLst/>
                        <a:latin typeface="Arial" panose="020B0604020202020204" pitchFamily="34"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rPr>
                        <a:t>CETL offered workshops in AY 2019/20 and will continue to do so in the future. INC will also likely address this concern.</a:t>
                      </a:r>
                      <a:endParaRPr lang="en-US" sz="1200">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rPr>
                        <a:t>CETL, INC</a:t>
                      </a:r>
                      <a:endParaRPr lang="en-US" sz="1200">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a:lnSpc>
                          <a:spcPct val="107000"/>
                        </a:lnSpc>
                        <a:spcBef>
                          <a:spcPts val="0"/>
                        </a:spcBef>
                        <a:spcAft>
                          <a:spcPts val="0"/>
                        </a:spcAft>
                        <a:buNone/>
                      </a:pPr>
                      <a:r>
                        <a:rPr lang="en-US" sz="1000" b="0" i="0" u="none" strike="noStrike" noProof="0">
                          <a:effectLst/>
                        </a:rPr>
                        <a:t>CETL update and info sheet;</a:t>
                      </a:r>
                    </a:p>
                    <a:p>
                      <a:pPr marL="0" marR="0" lvl="0">
                        <a:lnSpc>
                          <a:spcPct val="107000"/>
                        </a:lnSpc>
                        <a:spcBef>
                          <a:spcPts val="0"/>
                        </a:spcBef>
                        <a:spcAft>
                          <a:spcPts val="0"/>
                        </a:spcAft>
                        <a:buNone/>
                      </a:pPr>
                      <a:r>
                        <a:rPr lang="en-US" sz="1000" b="0" i="0" u="none" strike="noStrike" noProof="0">
                          <a:effectLst/>
                          <a:latin typeface="Arial"/>
                        </a:rPr>
                        <a:t>Faculty Devel and CETL Matrix</a:t>
                      </a:r>
                      <a:endParaRPr lang="en-US" sz="1000"/>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96463205"/>
                  </a:ext>
                </a:extLst>
              </a:tr>
              <a:tr h="520118">
                <a:tc>
                  <a:txBody>
                    <a:bodyPr/>
                    <a:lstStyle/>
                    <a:p>
                      <a:pPr algn="ctr" fontAlgn="b"/>
                      <a:r>
                        <a:rPr lang="en-US" sz="1000" b="0" i="1" u="none" strike="noStrike">
                          <a:solidFill>
                            <a:schemeClr val="tx2"/>
                          </a:solidFill>
                          <a:effectLst/>
                          <a:latin typeface="Arial"/>
                        </a:rPr>
                        <a:t>2.4</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b"/>
                      <a:r>
                        <a:rPr lang="en-US" sz="1000" b="1" i="0" u="none" strike="noStrike">
                          <a:solidFill>
                            <a:schemeClr val="tx2"/>
                          </a:solidFill>
                          <a:effectLst/>
                          <a:latin typeface="Arial"/>
                        </a:rPr>
                        <a:t>Implement full-time College-based advisors </a:t>
                      </a:r>
                      <a:r>
                        <a:rPr lang="en-US" sz="1000" b="0" i="0" u="none" strike="noStrike">
                          <a:solidFill>
                            <a:schemeClr val="tx2"/>
                          </a:solidFill>
                          <a:effectLst/>
                          <a:latin typeface="Arial"/>
                        </a:rPr>
                        <a:t>to support students during their first two years.</a:t>
                      </a:r>
                      <a:r>
                        <a:rPr lang="en-US" sz="1000" b="0" i="0" u="none" strike="noStrike" baseline="30000">
                          <a:solidFill>
                            <a:schemeClr val="tx2"/>
                          </a:solidFill>
                          <a:effectLst/>
                          <a:latin typeface="Arial"/>
                        </a:rPr>
                        <a:t>3</a:t>
                      </a:r>
                      <a:endParaRPr lang="en-US" sz="1000" b="0" i="0" u="none" strike="noStrike">
                        <a:solidFill>
                          <a:schemeClr val="tx2"/>
                        </a:solidFill>
                        <a:effectLst/>
                        <a:latin typeface="Arial"/>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rPr>
                        <a:t>Completed; all colleges have professional advisors; HSS faculty will continue to advise their majors but understand and use the professional advisors for coaching outreach. </a:t>
                      </a:r>
                      <a:endParaRPr lang="en-US" sz="1200">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rPr>
                        <a:t>Deans </a:t>
                      </a:r>
                      <a:endParaRPr lang="en-US" sz="1200">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a:lnSpc>
                          <a:spcPct val="107000"/>
                        </a:lnSpc>
                        <a:spcBef>
                          <a:spcPts val="0"/>
                        </a:spcBef>
                        <a:spcAft>
                          <a:spcPts val="0"/>
                        </a:spcAft>
                        <a:buNone/>
                      </a:pPr>
                      <a:r>
                        <a:rPr lang="en-US" sz="1000" b="0" i="0" u="none" strike="noStrike" noProof="0">
                          <a:effectLst/>
                        </a:rPr>
                        <a:t>List of Professional Advisors by Program</a:t>
                      </a:r>
                    </a:p>
                    <a:p>
                      <a:pPr marL="0" marR="0" lvl="0">
                        <a:lnSpc>
                          <a:spcPct val="107000"/>
                        </a:lnSpc>
                        <a:spcBef>
                          <a:spcPts val="0"/>
                        </a:spcBef>
                        <a:spcAft>
                          <a:spcPts val="0"/>
                        </a:spcAft>
                        <a:buNone/>
                      </a:pPr>
                      <a:endParaRPr lang="en-US" sz="1000" b="0" i="0" u="none" strike="noStrike" noProof="0">
                        <a:effectLst/>
                      </a:endParaRPr>
                    </a:p>
                    <a:p>
                      <a:pPr marL="0" marR="0" lvl="0">
                        <a:lnSpc>
                          <a:spcPct val="107000"/>
                        </a:lnSpc>
                        <a:spcBef>
                          <a:spcPts val="0"/>
                        </a:spcBef>
                        <a:spcAft>
                          <a:spcPts val="0"/>
                        </a:spcAft>
                        <a:buNone/>
                      </a:pPr>
                      <a:r>
                        <a:rPr lang="en-US" sz="1000" b="0" i="0" u="none" strike="noStrike" noProof="0">
                          <a:effectLst/>
                          <a:latin typeface="Arial"/>
                        </a:rPr>
                        <a:t>Slate ready Academic Contact List</a:t>
                      </a:r>
                      <a:endParaRPr lang="en-US" sz="1000"/>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554569615"/>
                  </a:ext>
                </a:extLst>
              </a:tr>
              <a:tr h="536098">
                <a:tc>
                  <a:txBody>
                    <a:bodyPr/>
                    <a:lstStyle/>
                    <a:p>
                      <a:pPr algn="ctr" fontAlgn="b"/>
                      <a:r>
                        <a:rPr lang="en-US" sz="1000" b="0" i="1" u="none" strike="noStrike">
                          <a:solidFill>
                            <a:srgbClr val="000000"/>
                          </a:solidFill>
                          <a:effectLst/>
                          <a:latin typeface="Arial"/>
                        </a:rPr>
                        <a:t>2.5</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b"/>
                      <a:r>
                        <a:rPr lang="en-US" sz="1000" b="1" i="0" u="none" strike="noStrike">
                          <a:solidFill>
                            <a:srgbClr val="000000"/>
                          </a:solidFill>
                          <a:effectLst/>
                          <a:latin typeface="Arial"/>
                        </a:rPr>
                        <a:t>Streamline process for advisors to engage with the integrated success network</a:t>
                      </a:r>
                      <a:r>
                        <a:rPr lang="en-US" sz="1000" b="0" i="0" u="none" strike="noStrike">
                          <a:solidFill>
                            <a:srgbClr val="000000"/>
                          </a:solidFill>
                          <a:effectLst/>
                          <a:latin typeface="Arial"/>
                        </a:rPr>
                        <a:t>, creating mechanisms for inputting information for others and reviewing information shared by others. </a:t>
                      </a:r>
                      <a:endParaRPr lang="en-US" sz="1000" b="0" i="0" u="none" strike="noStrike">
                        <a:solidFill>
                          <a:srgbClr val="000000"/>
                        </a:solidFill>
                        <a:effectLst/>
                        <a:latin typeface="Arial" panose="020B0604020202020204" pitchFamily="34"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rPr>
                        <a:t>On hold due to CRM delay, however Degree Works continues to be updated with templates from programs to guide students and advisors on the major requirements. </a:t>
                      </a:r>
                      <a:endParaRPr lang="en-US" sz="1200">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rPr>
                        <a:t>INC, IT (for the Degree Works update)</a:t>
                      </a:r>
                      <a:endParaRPr lang="en-US" sz="1200">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endParaRPr lang="en-US" sz="12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00035852"/>
                  </a:ext>
                </a:extLst>
              </a:tr>
              <a:tr h="432876">
                <a:tc>
                  <a:txBody>
                    <a:bodyPr/>
                    <a:lstStyle/>
                    <a:p>
                      <a:pPr algn="ctr" fontAlgn="b"/>
                      <a:r>
                        <a:rPr lang="en-US" sz="1000" b="0" i="1" u="none" strike="noStrike">
                          <a:solidFill>
                            <a:srgbClr val="000000"/>
                          </a:solidFill>
                          <a:effectLst/>
                          <a:latin typeface="Arial"/>
                        </a:rPr>
                        <a:t>2.6</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b"/>
                      <a:r>
                        <a:rPr lang="en-US" sz="1000" b="0" i="0" u="none" strike="noStrike">
                          <a:solidFill>
                            <a:srgbClr val="000000"/>
                          </a:solidFill>
                          <a:effectLst/>
                          <a:latin typeface="Arial"/>
                        </a:rPr>
                        <a:t>Develop efforts / communication plan directed at continuing students to encourage registration by term to ensure students return to UNC to complete degree.</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a:lnSpc>
                          <a:spcPct val="107000"/>
                        </a:lnSpc>
                        <a:spcBef>
                          <a:spcPts val="0"/>
                        </a:spcBef>
                        <a:spcAft>
                          <a:spcPts val="0"/>
                        </a:spcAft>
                        <a:buNone/>
                      </a:pPr>
                      <a:r>
                        <a:rPr lang="en-US" sz="1200">
                          <a:solidFill>
                            <a:schemeClr val="tx2"/>
                          </a:solidFill>
                          <a:effectLst/>
                          <a:latin typeface="Calibri"/>
                          <a:cs typeface="Times New Roman"/>
                        </a:rPr>
                        <a:t>Team worked with Colleges to get departments/advisors to do outreach in AY2019/20. Will continue in next AY.</a:t>
                      </a:r>
                      <a:endParaRPr lang="en-US"/>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rPr>
                        <a:t>Deans, advisors, depts/</a:t>
                      </a:r>
                      <a:endParaRPr lang="en-US" sz="1200">
                        <a:solidFill>
                          <a:schemeClr val="tx2"/>
                        </a:solidFill>
                        <a:effectLst/>
                        <a:latin typeface="Calibri"/>
                        <a:ea typeface="Calibri" panose="020F0502020204030204" pitchFamily="34" charset="0"/>
                        <a:cs typeface="Times New Roman" panose="02020603050405020304" pitchFamily="18" charset="0"/>
                      </a:endParaRPr>
                    </a:p>
                    <a:p>
                      <a:pPr marL="0" marR="0" lvl="0">
                        <a:lnSpc>
                          <a:spcPct val="107000"/>
                        </a:lnSpc>
                        <a:spcBef>
                          <a:spcPts val="0"/>
                        </a:spcBef>
                        <a:spcAft>
                          <a:spcPts val="0"/>
                        </a:spcAft>
                        <a:buNone/>
                      </a:pPr>
                      <a:r>
                        <a:rPr lang="en-US" sz="1200">
                          <a:solidFill>
                            <a:schemeClr val="tx2"/>
                          </a:solidFill>
                          <a:effectLst/>
                          <a:latin typeface="Calibri"/>
                          <a:ea typeface="Calibri" panose="020F0502020204030204" pitchFamily="34" charset="0"/>
                          <a:cs typeface="Times New Roman"/>
                        </a:rPr>
                        <a:t>programs</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a:lnSpc>
                          <a:spcPct val="107000"/>
                        </a:lnSpc>
                        <a:spcBef>
                          <a:spcPts val="0"/>
                        </a:spcBef>
                        <a:spcAft>
                          <a:spcPts val="0"/>
                        </a:spcAft>
                        <a:buNone/>
                      </a:pPr>
                      <a:r>
                        <a:rPr lang="en-US" sz="1000" b="0" i="0" u="none" strike="noStrike" noProof="0">
                          <a:effectLst/>
                        </a:rPr>
                        <a:t>Academic Contact Timeline with sample MCB Communication</a:t>
                      </a:r>
                    </a:p>
                    <a:p>
                      <a:pPr marL="0" marR="0" lvl="0">
                        <a:lnSpc>
                          <a:spcPct val="107000"/>
                        </a:lnSpc>
                        <a:spcBef>
                          <a:spcPts val="0"/>
                        </a:spcBef>
                        <a:spcAft>
                          <a:spcPts val="0"/>
                        </a:spcAft>
                        <a:buNone/>
                      </a:pPr>
                      <a:endParaRPr lang="en-US" sz="1200" b="0" i="0" u="none" strike="noStrike" noProof="0">
                        <a:effectLst/>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0942607"/>
                  </a:ext>
                </a:extLst>
              </a:tr>
            </a:tbl>
          </a:graphicData>
        </a:graphic>
      </p:graphicFrame>
    </p:spTree>
    <p:extLst>
      <p:ext uri="{BB962C8B-B14F-4D97-AF65-F5344CB8AC3E}">
        <p14:creationId xmlns:p14="http://schemas.microsoft.com/office/powerpoint/2010/main" val="34525505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B28838BE-5EAD-434C-B290-9193BA76332A}" type="slidenum">
              <a:rPr kumimoji="0" lang="en-US" i="0" u="none" strike="noStrike" kern="0" cap="none" spc="0" normalizeH="0" baseline="0" noProof="0" smtClean="0">
                <a:ln>
                  <a:noFill/>
                </a:ln>
                <a:solidFill>
                  <a:schemeClr val="bg1"/>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23</a:t>
            </a:fld>
            <a:endParaRPr kumimoji="0" lang="en-US" i="0" u="none" strike="noStrike" kern="0" cap="none" spc="0" normalizeH="0" baseline="0" noProof="0">
              <a:ln>
                <a:noFill/>
              </a:ln>
              <a:solidFill>
                <a:schemeClr val="bg1"/>
              </a:solidFill>
              <a:effectLst/>
              <a:uLnTx/>
              <a:uFillTx/>
            </a:endParaRPr>
          </a:p>
        </p:txBody>
      </p:sp>
      <p:graphicFrame>
        <p:nvGraphicFramePr>
          <p:cNvPr id="9" name="Table 8">
            <a:extLst>
              <a:ext uri="{FF2B5EF4-FFF2-40B4-BE49-F238E27FC236}">
                <a16:creationId xmlns:a16="http://schemas.microsoft.com/office/drawing/2014/main" id="{CF296962-872C-40D9-AAD9-7E62AD247C1C}"/>
              </a:ext>
            </a:extLst>
          </p:cNvPr>
          <p:cNvGraphicFramePr>
            <a:graphicFrameLocks noGrp="1"/>
          </p:cNvGraphicFramePr>
          <p:nvPr>
            <p:extLst>
              <p:ext uri="{D42A27DB-BD31-4B8C-83A1-F6EECF244321}">
                <p14:modId xmlns:p14="http://schemas.microsoft.com/office/powerpoint/2010/main" val="2462394249"/>
              </p:ext>
            </p:extLst>
          </p:nvPr>
        </p:nvGraphicFramePr>
        <p:xfrm>
          <a:off x="366642" y="1959512"/>
          <a:ext cx="8489816" cy="2591943"/>
        </p:xfrm>
        <a:graphic>
          <a:graphicData uri="http://schemas.openxmlformats.org/drawingml/2006/table">
            <a:tbl>
              <a:tblPr>
                <a:tableStyleId>{5C22544A-7EE6-4342-B048-85BDC9FD1C3A}</a:tableStyleId>
              </a:tblPr>
              <a:tblGrid>
                <a:gridCol w="386224">
                  <a:extLst>
                    <a:ext uri="{9D8B030D-6E8A-4147-A177-3AD203B41FA5}">
                      <a16:colId xmlns:a16="http://schemas.microsoft.com/office/drawing/2014/main" val="2647422373"/>
                    </a:ext>
                  </a:extLst>
                </a:gridCol>
                <a:gridCol w="3185906">
                  <a:extLst>
                    <a:ext uri="{9D8B030D-6E8A-4147-A177-3AD203B41FA5}">
                      <a16:colId xmlns:a16="http://schemas.microsoft.com/office/drawing/2014/main" val="1115963230"/>
                    </a:ext>
                  </a:extLst>
                </a:gridCol>
                <a:gridCol w="3002221">
                  <a:extLst>
                    <a:ext uri="{9D8B030D-6E8A-4147-A177-3AD203B41FA5}">
                      <a16:colId xmlns:a16="http://schemas.microsoft.com/office/drawing/2014/main" val="740199202"/>
                    </a:ext>
                  </a:extLst>
                </a:gridCol>
                <a:gridCol w="875230">
                  <a:extLst>
                    <a:ext uri="{9D8B030D-6E8A-4147-A177-3AD203B41FA5}">
                      <a16:colId xmlns:a16="http://schemas.microsoft.com/office/drawing/2014/main" val="2898601289"/>
                    </a:ext>
                  </a:extLst>
                </a:gridCol>
                <a:gridCol w="1040235">
                  <a:extLst>
                    <a:ext uri="{9D8B030D-6E8A-4147-A177-3AD203B41FA5}">
                      <a16:colId xmlns:a16="http://schemas.microsoft.com/office/drawing/2014/main" val="3614527038"/>
                    </a:ext>
                  </a:extLst>
                </a:gridCol>
              </a:tblGrid>
              <a:tr h="156176">
                <a:tc>
                  <a:txBody>
                    <a:bodyPr/>
                    <a:lstStyle/>
                    <a:p>
                      <a:pPr algn="l" fontAlgn="b"/>
                      <a:endParaRPr lang="en-US" sz="1000" b="1" i="0" u="none" strike="noStrike">
                        <a:solidFill>
                          <a:schemeClr val="bg1"/>
                        </a:solidFill>
                        <a:effectLst/>
                        <a:latin typeface="Arial" panose="020B0604020202020204" pitchFamily="34"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lvl="0" algn="l">
                        <a:buNone/>
                      </a:pPr>
                      <a:r>
                        <a:rPr lang="en-US" sz="1000" b="1" i="0" u="none" strike="noStrike" noProof="0">
                          <a:solidFill>
                            <a:schemeClr val="bg1"/>
                          </a:solidFill>
                          <a:effectLst/>
                          <a:latin typeface="Arial"/>
                        </a:rPr>
                        <a:t>Objective</a:t>
                      </a:r>
                      <a:endParaRPr lang="en-US"/>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algn="l" fontAlgn="b"/>
                      <a:r>
                        <a:rPr lang="en-US" sz="1000" b="1" i="0" u="none" strike="noStrike">
                          <a:solidFill>
                            <a:schemeClr val="bg1"/>
                          </a:solidFill>
                          <a:effectLst/>
                          <a:latin typeface="Arial"/>
                        </a:rPr>
                        <a:t>Outcome</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algn="l" fontAlgn="b"/>
                      <a:r>
                        <a:rPr lang="en-US" sz="1000" b="1" i="0" u="none" strike="noStrike">
                          <a:solidFill>
                            <a:schemeClr val="bg1"/>
                          </a:solidFill>
                          <a:effectLst/>
                          <a:latin typeface="Arial"/>
                        </a:rPr>
                        <a:t>Owner</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algn="l" fontAlgn="b"/>
                      <a:r>
                        <a:rPr lang="en-US" sz="1000" b="1" i="0" u="none" strike="noStrike">
                          <a:solidFill>
                            <a:schemeClr val="bg1"/>
                          </a:solidFill>
                          <a:effectLst/>
                          <a:latin typeface="Arial"/>
                        </a:rPr>
                        <a:t>Document Link</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extLst>
                  <a:ext uri="{0D108BD9-81ED-4DB2-BD59-A6C34878D82A}">
                    <a16:rowId xmlns:a16="http://schemas.microsoft.com/office/drawing/2014/main" val="3577780390"/>
                  </a:ext>
                </a:extLst>
              </a:tr>
              <a:tr h="537616">
                <a:tc>
                  <a:txBody>
                    <a:bodyPr/>
                    <a:lstStyle/>
                    <a:p>
                      <a:pPr algn="ctr" fontAlgn="b"/>
                      <a:r>
                        <a:rPr lang="en-US" sz="1000" b="0" i="0" u="none" strike="noStrike">
                          <a:solidFill>
                            <a:srgbClr val="000000"/>
                          </a:solidFill>
                          <a:effectLst/>
                          <a:latin typeface="Arial"/>
                        </a:rPr>
                        <a:t>3.1</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
                      <a:r>
                        <a:rPr lang="en-US" sz="1000" b="0" i="0" u="none" strike="noStrike">
                          <a:solidFill>
                            <a:srgbClr val="000000"/>
                          </a:solidFill>
                          <a:effectLst/>
                          <a:latin typeface="Arial"/>
                        </a:rPr>
                        <a:t>Connect Admissions, Orientation, Student Affairs, Student Academic Success and College representatives to </a:t>
                      </a:r>
                      <a:r>
                        <a:rPr lang="en-US" sz="1000" b="1" i="0" u="none" strike="noStrike">
                          <a:solidFill>
                            <a:srgbClr val="000000"/>
                          </a:solidFill>
                          <a:effectLst/>
                          <a:latin typeface="Arial"/>
                        </a:rPr>
                        <a:t>build a sequenced and integrated onboarding approach </a:t>
                      </a:r>
                      <a:r>
                        <a:rPr lang="en-US" sz="1000" b="0" i="0" u="none" strike="noStrike">
                          <a:solidFill>
                            <a:srgbClr val="000000"/>
                          </a:solidFill>
                          <a:effectLst/>
                          <a:latin typeface="Arial"/>
                        </a:rPr>
                        <a:t>from confirmation through first few weeks of fall semester. </a:t>
                      </a:r>
                      <a:endParaRPr lang="en-US" sz="1000" b="0" i="0" u="none" strike="noStrike">
                        <a:solidFill>
                          <a:srgbClr val="000000"/>
                        </a:solidFill>
                        <a:effectLst/>
                        <a:latin typeface="Arial" panose="020B0604020202020204" pitchFamily="34"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mn-ea"/>
                          <a:cs typeface="Times New Roman"/>
                        </a:rPr>
                        <a:t>Due to the </a:t>
                      </a:r>
                      <a:r>
                        <a:rPr lang="en-US" sz="1200" err="1">
                          <a:solidFill>
                            <a:schemeClr val="tx2"/>
                          </a:solidFill>
                          <a:effectLst/>
                          <a:latin typeface="Calibri"/>
                          <a:ea typeface="+mn-ea"/>
                          <a:cs typeface="Times New Roman"/>
                        </a:rPr>
                        <a:t>Covid</a:t>
                      </a:r>
                      <a:r>
                        <a:rPr lang="en-US" sz="1200">
                          <a:solidFill>
                            <a:schemeClr val="tx2"/>
                          </a:solidFill>
                          <a:effectLst/>
                          <a:latin typeface="Calibri"/>
                          <a:ea typeface="+mn-ea"/>
                          <a:cs typeface="Times New Roman"/>
                        </a:rPr>
                        <a:t> outbreak, Student Affairs and Academic Affairs special committees are developing fall 2020 onboarding; onboarding for fall 2021 work will begin in fall. </a:t>
                      </a:r>
                      <a:endParaRPr lang="en-US" sz="1200">
                        <a:solidFill>
                          <a:schemeClr val="tx2"/>
                        </a:solidFill>
                        <a:effectLst/>
                        <a:latin typeface="Calibri" panose="020F0502020204030204" pitchFamily="34" charset="0"/>
                        <a:ea typeface="+mn-ea"/>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mn-ea"/>
                          <a:cs typeface="Times New Roman"/>
                        </a:rPr>
                        <a:t>Admissions, Orientation, SAS</a:t>
                      </a:r>
                      <a:endParaRPr lang="en-US" sz="1200">
                        <a:solidFill>
                          <a:schemeClr val="tx2"/>
                        </a:solidFill>
                        <a:effectLst/>
                        <a:latin typeface="Calibri" panose="020F0502020204030204" pitchFamily="34" charset="0"/>
                        <a:ea typeface="+mn-ea"/>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fontAlgn="b">
                        <a:lnSpc>
                          <a:spcPct val="107000"/>
                        </a:lnSpc>
                        <a:spcBef>
                          <a:spcPts val="0"/>
                        </a:spcBef>
                        <a:spcAft>
                          <a:spcPts val="0"/>
                        </a:spcAft>
                      </a:pPr>
                      <a:endParaRPr lang="en-US" sz="1200">
                        <a:solidFill>
                          <a:schemeClr val="tx2"/>
                        </a:solidFill>
                        <a:effectLst/>
                        <a:latin typeface="Calibri" panose="020F0502020204030204" pitchFamily="34" charset="0"/>
                        <a:ea typeface="+mn-ea"/>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083958235"/>
                  </a:ext>
                </a:extLst>
              </a:tr>
              <a:tr h="665391">
                <a:tc>
                  <a:txBody>
                    <a:bodyPr/>
                    <a:lstStyle/>
                    <a:p>
                      <a:pPr algn="ctr" fontAlgn="b"/>
                      <a:r>
                        <a:rPr lang="en-US" sz="1000" b="0" i="1" u="none" strike="noStrike">
                          <a:solidFill>
                            <a:schemeClr val="tx2"/>
                          </a:solidFill>
                          <a:effectLst/>
                          <a:latin typeface="Arial"/>
                        </a:rPr>
                        <a:t>3.2</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b"/>
                      <a:r>
                        <a:rPr lang="en-US" sz="1000" b="0" i="0" u="none" strike="noStrike">
                          <a:solidFill>
                            <a:schemeClr val="tx2"/>
                          </a:solidFill>
                          <a:effectLst/>
                          <a:latin typeface="Arial"/>
                        </a:rPr>
                        <a:t>Continue to work on faculty </a:t>
                      </a:r>
                      <a:r>
                        <a:rPr lang="en-US" sz="1000" b="1" i="0" u="none" strike="noStrike">
                          <a:solidFill>
                            <a:schemeClr val="tx2"/>
                          </a:solidFill>
                          <a:effectLst/>
                          <a:latin typeface="Arial"/>
                        </a:rPr>
                        <a:t>standards of practice around gateway course instruction and early alert strategies.</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mn-ea"/>
                          <a:cs typeface="Times New Roman"/>
                        </a:rPr>
                        <a:t>Team 3/4 completed a study of problematic course combinations, which will be given to deans at their SESS orientation. Reports completed on faculty instruction and LAC. Work will continue within Colleges/programs; Mini toolkit distributed summer 2019; updated kit will be distributed summer 2020</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mn-ea"/>
                          <a:cs typeface="Times New Roman"/>
                        </a:rPr>
                        <a:t>Deans and programs</a:t>
                      </a:r>
                      <a:endParaRPr lang="en-US" sz="1200">
                        <a:solidFill>
                          <a:schemeClr val="tx2"/>
                        </a:solidFill>
                        <a:effectLst/>
                        <a:latin typeface="Calibri" panose="020F0502020204030204" pitchFamily="34" charset="0"/>
                        <a:ea typeface="+mn-ea"/>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a:lnSpc>
                          <a:spcPct val="107000"/>
                        </a:lnSpc>
                        <a:spcBef>
                          <a:spcPts val="0"/>
                        </a:spcBef>
                        <a:spcAft>
                          <a:spcPts val="0"/>
                        </a:spcAft>
                        <a:buNone/>
                      </a:pPr>
                      <a:r>
                        <a:rPr lang="en-US" sz="1000" b="0" i="0" u="none" strike="noStrike" noProof="0">
                          <a:effectLst/>
                        </a:rPr>
                        <a:t>Teaching Toolkit; </a:t>
                      </a:r>
                      <a:r>
                        <a:rPr lang="en-US" sz="1000" b="0" i="0" u="none" strike="noStrike" noProof="0">
                          <a:effectLst/>
                          <a:latin typeface="Arial"/>
                        </a:rPr>
                        <a:t>Faculty Mini Toolbox 2019</a:t>
                      </a:r>
                      <a:endParaRPr lang="en-US" sz="1000"/>
                    </a:p>
                    <a:p>
                      <a:pPr marL="0" marR="0" lvl="0">
                        <a:lnSpc>
                          <a:spcPct val="107000"/>
                        </a:lnSpc>
                        <a:spcBef>
                          <a:spcPts val="0"/>
                        </a:spcBef>
                        <a:spcAft>
                          <a:spcPts val="0"/>
                        </a:spcAft>
                        <a:buNone/>
                      </a:pPr>
                      <a:r>
                        <a:rPr lang="en-US" sz="1000">
                          <a:solidFill>
                            <a:schemeClr val="tx2"/>
                          </a:solidFill>
                          <a:effectLst/>
                          <a:latin typeface="Calibri"/>
                          <a:ea typeface="+mn-ea"/>
                          <a:cs typeface="Times New Roman"/>
                        </a:rPr>
                        <a:t>See also reports under 3.3 and Early Performance report under team 4, GET LOCATION</a:t>
                      </a:r>
                    </a:p>
                    <a:p>
                      <a:pPr marL="0" marR="0" lvl="0">
                        <a:lnSpc>
                          <a:spcPct val="107000"/>
                        </a:lnSpc>
                        <a:spcBef>
                          <a:spcPts val="0"/>
                        </a:spcBef>
                        <a:spcAft>
                          <a:spcPts val="0"/>
                        </a:spcAft>
                        <a:buNone/>
                      </a:pPr>
                      <a:endParaRPr lang="en-US" sz="1200">
                        <a:solidFill>
                          <a:schemeClr val="tx2"/>
                        </a:solidFill>
                        <a:effectLst/>
                        <a:latin typeface="Calibri"/>
                        <a:ea typeface="+mn-ea"/>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76897166"/>
                  </a:ext>
                </a:extLst>
              </a:tr>
            </a:tbl>
          </a:graphicData>
        </a:graphic>
      </p:graphicFrame>
      <p:sp>
        <p:nvSpPr>
          <p:cNvPr id="6" name="Text Placeholder 3">
            <a:extLst>
              <a:ext uri="{FF2B5EF4-FFF2-40B4-BE49-F238E27FC236}">
                <a16:creationId xmlns:a16="http://schemas.microsoft.com/office/drawing/2014/main" id="{05A85733-4E0B-4462-9C36-3C875155BB2D}"/>
              </a:ext>
            </a:extLst>
          </p:cNvPr>
          <p:cNvSpPr txBox="1">
            <a:spLocks/>
          </p:cNvSpPr>
          <p:nvPr/>
        </p:nvSpPr>
        <p:spPr>
          <a:xfrm>
            <a:off x="257284" y="1280178"/>
            <a:ext cx="8637615" cy="437375"/>
          </a:xfrm>
          <a:prstGeom prst="rect">
            <a:avLst/>
          </a:prstGeom>
        </p:spPr>
        <p:txBody>
          <a:bodyPr anchor="t"/>
          <a:lstStyle>
            <a:lvl1pPr marL="171450"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1pPr>
            <a:lvl2pPr marL="403225"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2pPr>
            <a:lvl3pPr marL="627063" indent="-171450" algn="l" defTabSz="457200" rtl="0" eaLnBrk="1" latinLnBrk="0" hangingPunct="1">
              <a:spcBef>
                <a:spcPct val="20000"/>
              </a:spcBef>
              <a:buClr>
                <a:schemeClr val="accent1"/>
              </a:buClr>
              <a:buFont typeface="Arial"/>
              <a:buChar char="•"/>
              <a:defRPr sz="1200" kern="1200">
                <a:solidFill>
                  <a:schemeClr val="tx2"/>
                </a:solidFill>
                <a:latin typeface="+mn-lt"/>
                <a:ea typeface="+mn-ea"/>
                <a:cs typeface="+mn-cs"/>
              </a:defRPr>
            </a:lvl3pPr>
            <a:lvl4pPr marL="860425"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4pPr>
            <a:lvl5pPr marL="2057400" indent="-228600" algn="l" defTabSz="457200" rtl="0" eaLnBrk="1" latinLnBrk="0" hangingPunct="1">
              <a:spcBef>
                <a:spcPct val="20000"/>
              </a:spcBef>
              <a:buFont typeface="Arial"/>
              <a:buChar char="»"/>
              <a:defRPr sz="1100" kern="1200">
                <a:solidFill>
                  <a:schemeClr val="bg2">
                    <a:lumMod val="50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Clr>
                <a:srgbClr val="512888"/>
              </a:buClr>
              <a:buNone/>
            </a:pPr>
            <a:r>
              <a:rPr lang="en-US" sz="1400" b="1"/>
              <a:t>Initiative 3: </a:t>
            </a:r>
            <a:r>
              <a:rPr lang="en-US" sz="1400"/>
              <a:t>Develop an onboarding and first term experience and set of resources to ensure students acclimate to UNC.</a:t>
            </a:r>
            <a:r>
              <a:rPr lang="en-US" sz="1400" baseline="30000"/>
              <a:t>1</a:t>
            </a:r>
            <a:endParaRPr lang="en-US" sz="1400" b="1"/>
          </a:p>
        </p:txBody>
      </p:sp>
      <p:sp>
        <p:nvSpPr>
          <p:cNvPr id="7" name="Title 1">
            <a:extLst>
              <a:ext uri="{FF2B5EF4-FFF2-40B4-BE49-F238E27FC236}">
                <a16:creationId xmlns:a16="http://schemas.microsoft.com/office/drawing/2014/main" id="{E70A0421-D3B4-436F-A7CA-3C21C89315AF}"/>
              </a:ext>
            </a:extLst>
          </p:cNvPr>
          <p:cNvSpPr txBox="1">
            <a:spLocks/>
          </p:cNvSpPr>
          <p:nvPr/>
        </p:nvSpPr>
        <p:spPr>
          <a:xfrm>
            <a:off x="256654" y="145225"/>
            <a:ext cx="8887345" cy="1126487"/>
          </a:xfrm>
          <a:prstGeom prst="rect">
            <a:avLst/>
          </a:prstGeom>
        </p:spPr>
        <p:txBody>
          <a:bodyPr vert="horz" lIns="91440" tIns="91440" rIns="91440" bIns="91440" rtlCol="0" anchor="ctr">
            <a:normAutofit/>
          </a:bodyPr>
          <a:lstStyle>
            <a:lvl1pPr algn="l" defTabSz="457200" rtl="0" eaLnBrk="1" latinLnBrk="0" hangingPunct="1">
              <a:lnSpc>
                <a:spcPct val="80000"/>
              </a:lnSpc>
              <a:spcBef>
                <a:spcPct val="0"/>
              </a:spcBef>
              <a:buNone/>
              <a:defRPr sz="3500" b="1" kern="1200" cap="all" baseline="0">
                <a:solidFill>
                  <a:schemeClr val="tx1"/>
                </a:solidFill>
                <a:latin typeface="Arial Narrow"/>
                <a:ea typeface="+mj-ea"/>
                <a:cs typeface="Arial Narrow"/>
              </a:defRPr>
            </a:lvl1pPr>
          </a:lstStyle>
          <a:p>
            <a:r>
              <a:rPr lang="en-US" sz="4600">
                <a:solidFill>
                  <a:srgbClr val="012D5B"/>
                </a:solidFill>
              </a:rPr>
              <a:t>OBJECTIVE SUMMARY</a:t>
            </a:r>
            <a:br>
              <a:rPr lang="en-US" sz="5100"/>
            </a:br>
            <a:r>
              <a:rPr lang="en-US" sz="2600">
                <a:solidFill>
                  <a:srgbClr val="FEBD36"/>
                </a:solidFill>
              </a:rPr>
              <a:t>priority 3: student success – initiatives</a:t>
            </a:r>
            <a:endParaRPr lang="en-US" sz="2600"/>
          </a:p>
        </p:txBody>
      </p:sp>
    </p:spTree>
    <p:extLst>
      <p:ext uri="{BB962C8B-B14F-4D97-AF65-F5344CB8AC3E}">
        <p14:creationId xmlns:p14="http://schemas.microsoft.com/office/powerpoint/2010/main" val="40358088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B28838BE-5EAD-434C-B290-9193BA76332A}" type="slidenum">
              <a:rPr kumimoji="0" lang="en-US" i="0" u="none" strike="noStrike" kern="0" cap="none" spc="0" normalizeH="0" baseline="0" noProof="0" smtClean="0">
                <a:ln>
                  <a:noFill/>
                </a:ln>
                <a:solidFill>
                  <a:schemeClr val="bg1"/>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24</a:t>
            </a:fld>
            <a:endParaRPr kumimoji="0" lang="en-US" i="0" u="none" strike="noStrike" kern="0" cap="none" spc="0" normalizeH="0" baseline="0" noProof="0">
              <a:ln>
                <a:noFill/>
              </a:ln>
              <a:solidFill>
                <a:schemeClr val="bg1"/>
              </a:solidFill>
              <a:effectLst/>
              <a:uLnTx/>
              <a:uFillTx/>
            </a:endParaRPr>
          </a:p>
        </p:txBody>
      </p:sp>
      <p:sp>
        <p:nvSpPr>
          <p:cNvPr id="10" name="Text Placeholder 3">
            <a:extLst>
              <a:ext uri="{FF2B5EF4-FFF2-40B4-BE49-F238E27FC236}">
                <a16:creationId xmlns:a16="http://schemas.microsoft.com/office/drawing/2014/main" id="{D0A6CD5C-7608-4949-AC12-2D21B3A2D851}"/>
              </a:ext>
            </a:extLst>
          </p:cNvPr>
          <p:cNvSpPr txBox="1">
            <a:spLocks/>
          </p:cNvSpPr>
          <p:nvPr/>
        </p:nvSpPr>
        <p:spPr>
          <a:xfrm>
            <a:off x="257284" y="1280178"/>
            <a:ext cx="8637615" cy="437375"/>
          </a:xfrm>
          <a:prstGeom prst="rect">
            <a:avLst/>
          </a:prstGeom>
        </p:spPr>
        <p:txBody>
          <a:bodyPr anchor="t"/>
          <a:lstStyle>
            <a:lvl1pPr marL="171450"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1pPr>
            <a:lvl2pPr marL="403225"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2pPr>
            <a:lvl3pPr marL="627063" indent="-171450" algn="l" defTabSz="457200" rtl="0" eaLnBrk="1" latinLnBrk="0" hangingPunct="1">
              <a:spcBef>
                <a:spcPct val="20000"/>
              </a:spcBef>
              <a:buClr>
                <a:schemeClr val="accent1"/>
              </a:buClr>
              <a:buFont typeface="Arial"/>
              <a:buChar char="•"/>
              <a:defRPr sz="1200" kern="1200">
                <a:solidFill>
                  <a:schemeClr val="tx2"/>
                </a:solidFill>
                <a:latin typeface="+mn-lt"/>
                <a:ea typeface="+mn-ea"/>
                <a:cs typeface="+mn-cs"/>
              </a:defRPr>
            </a:lvl3pPr>
            <a:lvl4pPr marL="860425"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4pPr>
            <a:lvl5pPr marL="2057400" indent="-228600" algn="l" defTabSz="457200" rtl="0" eaLnBrk="1" latinLnBrk="0" hangingPunct="1">
              <a:spcBef>
                <a:spcPct val="20000"/>
              </a:spcBef>
              <a:buFont typeface="Arial"/>
              <a:buChar char="»"/>
              <a:defRPr sz="1100" kern="1200">
                <a:solidFill>
                  <a:schemeClr val="bg2">
                    <a:lumMod val="50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Clr>
                <a:srgbClr val="512888"/>
              </a:buClr>
              <a:buNone/>
            </a:pPr>
            <a:r>
              <a:rPr lang="en-US" sz="1400" b="1"/>
              <a:t>Initiative 3: </a:t>
            </a:r>
            <a:r>
              <a:rPr lang="en-US" sz="1400"/>
              <a:t>Develop an onboarding and first term experience and set of resources to ensure students acclimate to UNC.</a:t>
            </a:r>
            <a:r>
              <a:rPr lang="en-US" sz="1400" baseline="30000"/>
              <a:t>1</a:t>
            </a:r>
            <a:endParaRPr lang="en-US" sz="1400" b="1"/>
          </a:p>
        </p:txBody>
      </p:sp>
      <p:graphicFrame>
        <p:nvGraphicFramePr>
          <p:cNvPr id="9" name="Table 8">
            <a:extLst>
              <a:ext uri="{FF2B5EF4-FFF2-40B4-BE49-F238E27FC236}">
                <a16:creationId xmlns:a16="http://schemas.microsoft.com/office/drawing/2014/main" id="{CF296962-872C-40D9-AAD9-7E62AD247C1C}"/>
              </a:ext>
            </a:extLst>
          </p:cNvPr>
          <p:cNvGraphicFramePr>
            <a:graphicFrameLocks noGrp="1"/>
          </p:cNvGraphicFramePr>
          <p:nvPr>
            <p:extLst>
              <p:ext uri="{D42A27DB-BD31-4B8C-83A1-F6EECF244321}">
                <p14:modId xmlns:p14="http://schemas.microsoft.com/office/powerpoint/2010/main" val="2169161998"/>
              </p:ext>
            </p:extLst>
          </p:nvPr>
        </p:nvGraphicFramePr>
        <p:xfrm>
          <a:off x="374552" y="1943692"/>
          <a:ext cx="8489816" cy="4048443"/>
        </p:xfrm>
        <a:graphic>
          <a:graphicData uri="http://schemas.openxmlformats.org/drawingml/2006/table">
            <a:tbl>
              <a:tblPr>
                <a:tableStyleId>{5C22544A-7EE6-4342-B048-85BDC9FD1C3A}</a:tableStyleId>
              </a:tblPr>
              <a:tblGrid>
                <a:gridCol w="386224">
                  <a:extLst>
                    <a:ext uri="{9D8B030D-6E8A-4147-A177-3AD203B41FA5}">
                      <a16:colId xmlns:a16="http://schemas.microsoft.com/office/drawing/2014/main" val="2647422373"/>
                    </a:ext>
                  </a:extLst>
                </a:gridCol>
                <a:gridCol w="3185906">
                  <a:extLst>
                    <a:ext uri="{9D8B030D-6E8A-4147-A177-3AD203B41FA5}">
                      <a16:colId xmlns:a16="http://schemas.microsoft.com/office/drawing/2014/main" val="1115963230"/>
                    </a:ext>
                  </a:extLst>
                </a:gridCol>
                <a:gridCol w="3002221">
                  <a:extLst>
                    <a:ext uri="{9D8B030D-6E8A-4147-A177-3AD203B41FA5}">
                      <a16:colId xmlns:a16="http://schemas.microsoft.com/office/drawing/2014/main" val="740199202"/>
                    </a:ext>
                  </a:extLst>
                </a:gridCol>
                <a:gridCol w="875230">
                  <a:extLst>
                    <a:ext uri="{9D8B030D-6E8A-4147-A177-3AD203B41FA5}">
                      <a16:colId xmlns:a16="http://schemas.microsoft.com/office/drawing/2014/main" val="2898601289"/>
                    </a:ext>
                  </a:extLst>
                </a:gridCol>
                <a:gridCol w="1040235">
                  <a:extLst>
                    <a:ext uri="{9D8B030D-6E8A-4147-A177-3AD203B41FA5}">
                      <a16:colId xmlns:a16="http://schemas.microsoft.com/office/drawing/2014/main" val="3614527038"/>
                    </a:ext>
                  </a:extLst>
                </a:gridCol>
              </a:tblGrid>
              <a:tr h="156176">
                <a:tc>
                  <a:txBody>
                    <a:bodyPr/>
                    <a:lstStyle/>
                    <a:p>
                      <a:pPr algn="l" fontAlgn="b"/>
                      <a:endParaRPr lang="en-US" sz="1000" b="1" i="0" u="none" strike="noStrike">
                        <a:solidFill>
                          <a:schemeClr val="bg1"/>
                        </a:solidFill>
                        <a:effectLst/>
                        <a:latin typeface="Arial" panose="020B0604020202020204" pitchFamily="34"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lvl="0" algn="l">
                        <a:buNone/>
                      </a:pPr>
                      <a:r>
                        <a:rPr lang="en-US" sz="1000" b="1" i="0" u="none" strike="noStrike" noProof="0">
                          <a:solidFill>
                            <a:schemeClr val="bg1"/>
                          </a:solidFill>
                          <a:effectLst/>
                          <a:latin typeface="Arial"/>
                        </a:rPr>
                        <a:t>Objective</a:t>
                      </a:r>
                      <a:endParaRPr lang="en-US"/>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algn="l" fontAlgn="b"/>
                      <a:r>
                        <a:rPr lang="en-US" sz="1000" b="1" i="0" u="none" strike="noStrike">
                          <a:solidFill>
                            <a:schemeClr val="bg1"/>
                          </a:solidFill>
                          <a:effectLst/>
                          <a:latin typeface="Arial"/>
                        </a:rPr>
                        <a:t>Outcome</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algn="l" fontAlgn="b"/>
                      <a:r>
                        <a:rPr lang="en-US" sz="1000" b="1" i="0" u="none" strike="noStrike">
                          <a:solidFill>
                            <a:schemeClr val="bg1"/>
                          </a:solidFill>
                          <a:effectLst/>
                          <a:latin typeface="Arial"/>
                        </a:rPr>
                        <a:t>Owner</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algn="l" fontAlgn="b"/>
                      <a:r>
                        <a:rPr lang="en-US" sz="1000" b="1" i="0" u="none" strike="noStrike">
                          <a:solidFill>
                            <a:schemeClr val="bg1"/>
                          </a:solidFill>
                          <a:effectLst/>
                          <a:latin typeface="Arial"/>
                        </a:rPr>
                        <a:t>Document Link</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extLst>
                  <a:ext uri="{0D108BD9-81ED-4DB2-BD59-A6C34878D82A}">
                    <a16:rowId xmlns:a16="http://schemas.microsoft.com/office/drawing/2014/main" val="3577780390"/>
                  </a:ext>
                </a:extLst>
              </a:tr>
              <a:tr h="551012">
                <a:tc>
                  <a:txBody>
                    <a:bodyPr/>
                    <a:lstStyle/>
                    <a:p>
                      <a:pPr algn="ctr" fontAlgn="b"/>
                      <a:r>
                        <a:rPr lang="en-US" sz="1000" b="0" i="1" u="none" strike="noStrike">
                          <a:solidFill>
                            <a:srgbClr val="000000"/>
                          </a:solidFill>
                          <a:effectLst/>
                          <a:latin typeface="Arial"/>
                        </a:rPr>
                        <a:t>3.3</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b"/>
                      <a:r>
                        <a:rPr lang="en-US" sz="1000" b="0" i="0" u="none" strike="noStrike">
                          <a:solidFill>
                            <a:srgbClr val="000000"/>
                          </a:solidFill>
                          <a:effectLst/>
                          <a:latin typeface="Arial"/>
                        </a:rPr>
                        <a:t>Evaluate degree pathways and recommended first-term course plans to alleviate risky course combinations and increase likelihood of first-year success.</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rPr>
                        <a:t>See the attached reports; Nancy </a:t>
                      </a:r>
                      <a:r>
                        <a:rPr lang="en-US" sz="1200" err="1">
                          <a:solidFill>
                            <a:schemeClr val="tx2"/>
                          </a:solidFill>
                          <a:effectLst/>
                          <a:latin typeface="Calibri"/>
                          <a:ea typeface="Calibri" panose="020F0502020204030204" pitchFamily="34" charset="0"/>
                          <a:cs typeface="Times New Roman"/>
                        </a:rPr>
                        <a:t>Machette</a:t>
                      </a:r>
                      <a:r>
                        <a:rPr lang="en-US" sz="1200">
                          <a:solidFill>
                            <a:schemeClr val="tx2"/>
                          </a:solidFill>
                          <a:effectLst/>
                          <a:latin typeface="Calibri"/>
                          <a:ea typeface="Calibri" panose="020F0502020204030204" pitchFamily="34" charset="0"/>
                          <a:cs typeface="Times New Roman"/>
                        </a:rPr>
                        <a:t> also led a group of chairs with classes that have a high DFW rate and worked with the chairs to develop responses. DFW rates declined in all Colleges except PVA in Fall 2019. See SESS dashboard; info will be updated in fall on the dashboard with Spring 2020 results</a:t>
                      </a:r>
                    </a:p>
                    <a:p>
                      <a:pPr marL="0" marR="0" lvl="0">
                        <a:lnSpc>
                          <a:spcPct val="107000"/>
                        </a:lnSpc>
                        <a:spcBef>
                          <a:spcPts val="0"/>
                        </a:spcBef>
                        <a:spcAft>
                          <a:spcPts val="0"/>
                        </a:spcAft>
                        <a:buNone/>
                      </a:pPr>
                      <a:endParaRPr lang="en-US" sz="1200">
                        <a:solidFill>
                          <a:schemeClr val="tx2"/>
                        </a:solidFill>
                        <a:effectLst/>
                        <a:latin typeface="Calibri"/>
                        <a:ea typeface="Calibri" panose="020F0502020204030204" pitchFamily="34" charset="0"/>
                        <a:cs typeface="Times New Roman"/>
                      </a:endParaRPr>
                    </a:p>
                    <a:p>
                      <a:pPr marL="0" marR="0" lvl="0">
                        <a:lnSpc>
                          <a:spcPct val="107000"/>
                        </a:lnSpc>
                        <a:spcBef>
                          <a:spcPts val="0"/>
                        </a:spcBef>
                        <a:spcAft>
                          <a:spcPts val="0"/>
                        </a:spcAft>
                        <a:buNone/>
                      </a:pPr>
                      <a:r>
                        <a:rPr lang="en-US" sz="1200">
                          <a:solidFill>
                            <a:schemeClr val="tx2"/>
                          </a:solidFill>
                          <a:effectLst/>
                          <a:latin typeface="Calibri"/>
                          <a:ea typeface="Calibri" panose="020F0502020204030204" pitchFamily="34" charset="0"/>
                          <a:cs typeface="Times New Roman"/>
                        </a:rPr>
                        <a:t>For reference see original Huron DFW analysis:</a:t>
                      </a:r>
                    </a:p>
                    <a:p>
                      <a:pPr marL="0" marR="0" lvl="0">
                        <a:lnSpc>
                          <a:spcPct val="107000"/>
                        </a:lnSpc>
                        <a:spcBef>
                          <a:spcPts val="0"/>
                        </a:spcBef>
                        <a:spcAft>
                          <a:spcPts val="0"/>
                        </a:spcAft>
                        <a:buNone/>
                      </a:pPr>
                      <a:r>
                        <a:rPr lang="en-US" sz="1200" b="0" i="0" u="none" strike="noStrike" noProof="0">
                          <a:effectLst/>
                        </a:rPr>
                        <a:t>Huron UNC DFW Analysis</a:t>
                      </a:r>
                      <a:endParaRPr lang="en-US"/>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rPr>
                        <a:t>Deans and chairs; </a:t>
                      </a:r>
                      <a:r>
                        <a:rPr lang="en-US" sz="1200" err="1">
                          <a:solidFill>
                            <a:schemeClr val="tx2"/>
                          </a:solidFill>
                          <a:effectLst/>
                          <a:latin typeface="Calibri"/>
                          <a:ea typeface="Calibri" panose="020F0502020204030204" pitchFamily="34" charset="0"/>
                          <a:cs typeface="Times New Roman"/>
                        </a:rPr>
                        <a:t>Clinefelter</a:t>
                      </a:r>
                      <a:r>
                        <a:rPr lang="en-US" sz="1200">
                          <a:solidFill>
                            <a:schemeClr val="tx2"/>
                          </a:solidFill>
                          <a:effectLst/>
                          <a:latin typeface="Calibri"/>
                          <a:ea typeface="Calibri" panose="020F0502020204030204" pitchFamily="34" charset="0"/>
                          <a:cs typeface="Times New Roman"/>
                        </a:rPr>
                        <a:t> will ensure SESS dashboard is updated </a:t>
                      </a:r>
                      <a:endParaRPr lang="en-US" sz="1200">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a:lnSpc>
                          <a:spcPct val="107000"/>
                        </a:lnSpc>
                        <a:spcBef>
                          <a:spcPts val="0"/>
                        </a:spcBef>
                        <a:spcAft>
                          <a:spcPts val="0"/>
                        </a:spcAft>
                        <a:buNone/>
                      </a:pPr>
                      <a:r>
                        <a:rPr lang="en-US" sz="1000" b="0" i="0" u="none" strike="noStrike" noProof="0">
                          <a:effectLst/>
                        </a:rPr>
                        <a:t>Executive Summary Problematic Course Combinations;</a:t>
                      </a:r>
                    </a:p>
                    <a:p>
                      <a:pPr marL="0" marR="0" lvl="0">
                        <a:lnSpc>
                          <a:spcPct val="107000"/>
                        </a:lnSpc>
                        <a:spcBef>
                          <a:spcPts val="0"/>
                        </a:spcBef>
                        <a:spcAft>
                          <a:spcPts val="0"/>
                        </a:spcAft>
                        <a:buNone/>
                      </a:pPr>
                      <a:r>
                        <a:rPr lang="en-US" sz="1000" b="0" i="0" u="none" strike="noStrike" noProof="0">
                          <a:effectLst/>
                          <a:latin typeface="Arial"/>
                        </a:rPr>
                        <a:t>Problematic Course Combinations;</a:t>
                      </a:r>
                      <a:endParaRPr lang="en-US" sz="1000"/>
                    </a:p>
                    <a:p>
                      <a:pPr marL="0" marR="0" lvl="0">
                        <a:lnSpc>
                          <a:spcPct val="107000"/>
                        </a:lnSpc>
                        <a:spcBef>
                          <a:spcPts val="0"/>
                        </a:spcBef>
                        <a:spcAft>
                          <a:spcPts val="0"/>
                        </a:spcAft>
                        <a:buNone/>
                      </a:pPr>
                      <a:endParaRPr lang="en-US" sz="1000" b="0" i="0" u="none" strike="noStrike" noProof="0">
                        <a:effectLst/>
                      </a:endParaRPr>
                    </a:p>
                    <a:p>
                      <a:pPr marL="0" marR="0" lvl="0">
                        <a:lnSpc>
                          <a:spcPct val="107000"/>
                        </a:lnSpc>
                        <a:spcBef>
                          <a:spcPts val="0"/>
                        </a:spcBef>
                        <a:spcAft>
                          <a:spcPts val="0"/>
                        </a:spcAft>
                        <a:buNone/>
                      </a:pPr>
                      <a:r>
                        <a:rPr lang="en-US" sz="1000" b="0" i="0" u="none" strike="noStrike" noProof="0">
                          <a:effectLst/>
                          <a:latin typeface="Arial"/>
                        </a:rPr>
                        <a:t>Potential Gateway Courses using 5yr summary </a:t>
                      </a:r>
                    </a:p>
                    <a:p>
                      <a:pPr marL="0" marR="0" lvl="0">
                        <a:lnSpc>
                          <a:spcPct val="107000"/>
                        </a:lnSpc>
                        <a:spcBef>
                          <a:spcPts val="0"/>
                        </a:spcBef>
                        <a:spcAft>
                          <a:spcPts val="0"/>
                        </a:spcAft>
                        <a:buNone/>
                      </a:pPr>
                      <a:r>
                        <a:rPr lang="en-US" sz="1000" b="0" i="0" u="none" strike="noStrike" noProof="0">
                          <a:effectLst/>
                          <a:latin typeface="Arial"/>
                        </a:rPr>
                        <a:t>DWFI Report with Tutoring offerings</a:t>
                      </a:r>
                      <a:endParaRPr lang="en-US" sz="1000"/>
                    </a:p>
                    <a:p>
                      <a:pPr marL="0" marR="0" lvl="0">
                        <a:lnSpc>
                          <a:spcPct val="107000"/>
                        </a:lnSpc>
                        <a:spcBef>
                          <a:spcPts val="0"/>
                        </a:spcBef>
                        <a:spcAft>
                          <a:spcPts val="0"/>
                        </a:spcAft>
                        <a:buNone/>
                      </a:pPr>
                      <a:endParaRPr lang="en-US" sz="1000" b="0" i="0" u="none" strike="noStrike" noProof="0">
                        <a:effectLst/>
                        <a:latin typeface="Arial"/>
                      </a:endParaRPr>
                    </a:p>
                    <a:p>
                      <a:pPr marL="0" marR="0" lvl="0">
                        <a:lnSpc>
                          <a:spcPct val="107000"/>
                        </a:lnSpc>
                        <a:spcBef>
                          <a:spcPts val="0"/>
                        </a:spcBef>
                        <a:spcAft>
                          <a:spcPts val="0"/>
                        </a:spcAft>
                        <a:buNone/>
                      </a:pPr>
                      <a:r>
                        <a:rPr lang="en-US" sz="1000" b="0" i="0" u="none" strike="noStrike" noProof="0">
                          <a:effectLst/>
                        </a:rPr>
                        <a:t>NHS Leadership High DFW Report 2019</a:t>
                      </a:r>
                      <a:endParaRPr lang="en-US" sz="1000"/>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96463205"/>
                  </a:ext>
                </a:extLst>
              </a:tr>
              <a:tr h="520118">
                <a:tc>
                  <a:txBody>
                    <a:bodyPr/>
                    <a:lstStyle/>
                    <a:p>
                      <a:pPr algn="ctr" fontAlgn="b"/>
                      <a:r>
                        <a:rPr lang="en-US" sz="1000" b="0" i="1" u="none" strike="noStrike">
                          <a:solidFill>
                            <a:srgbClr val="000000"/>
                          </a:solidFill>
                          <a:effectLst/>
                          <a:latin typeface="Arial"/>
                        </a:rPr>
                        <a:t>3.4</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b"/>
                      <a:r>
                        <a:rPr lang="en-US" sz="1000" b="0" i="0" u="none" strike="noStrike">
                          <a:solidFill>
                            <a:srgbClr val="000000"/>
                          </a:solidFill>
                          <a:effectLst/>
                          <a:latin typeface="Arial"/>
                        </a:rPr>
                        <a:t>Invest in Degree Works module for flexible degree plans.</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rPr>
                        <a:t>Degree Works planner capability should be ready by the fall. Templates for many programs are already completed.  Note that advisors need to be informed and trained as needed re the new Degree Works capability. </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rPr>
                        <a:t>Registrar</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endParaRPr lang="en-US" sz="12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554569615"/>
                  </a:ext>
                </a:extLst>
              </a:tr>
            </a:tbl>
          </a:graphicData>
        </a:graphic>
      </p:graphicFrame>
      <p:sp>
        <p:nvSpPr>
          <p:cNvPr id="5" name="Title 1">
            <a:extLst>
              <a:ext uri="{FF2B5EF4-FFF2-40B4-BE49-F238E27FC236}">
                <a16:creationId xmlns:a16="http://schemas.microsoft.com/office/drawing/2014/main" id="{423254EC-37F6-4609-90B7-1A9D3A5445DD}"/>
              </a:ext>
            </a:extLst>
          </p:cNvPr>
          <p:cNvSpPr txBox="1">
            <a:spLocks/>
          </p:cNvSpPr>
          <p:nvPr/>
        </p:nvSpPr>
        <p:spPr>
          <a:xfrm>
            <a:off x="256654" y="145225"/>
            <a:ext cx="8887345" cy="1126487"/>
          </a:xfrm>
          <a:prstGeom prst="rect">
            <a:avLst/>
          </a:prstGeom>
        </p:spPr>
        <p:txBody>
          <a:bodyPr vert="horz" lIns="91440" tIns="91440" rIns="91440" bIns="91440" rtlCol="0" anchor="ctr">
            <a:normAutofit/>
          </a:bodyPr>
          <a:lstStyle>
            <a:lvl1pPr algn="l" defTabSz="457200" rtl="0" eaLnBrk="1" latinLnBrk="0" hangingPunct="1">
              <a:lnSpc>
                <a:spcPct val="80000"/>
              </a:lnSpc>
              <a:spcBef>
                <a:spcPct val="0"/>
              </a:spcBef>
              <a:buNone/>
              <a:defRPr sz="3500" b="1" kern="1200" cap="all" baseline="0">
                <a:solidFill>
                  <a:schemeClr val="tx1"/>
                </a:solidFill>
                <a:latin typeface="Arial Narrow"/>
                <a:ea typeface="+mj-ea"/>
                <a:cs typeface="Arial Narrow"/>
              </a:defRPr>
            </a:lvl1pPr>
          </a:lstStyle>
          <a:p>
            <a:r>
              <a:rPr lang="en-US" sz="4600">
                <a:solidFill>
                  <a:srgbClr val="012D5B"/>
                </a:solidFill>
              </a:rPr>
              <a:t>OBJECTIVE SUMMARY</a:t>
            </a:r>
            <a:br>
              <a:rPr lang="en-US" sz="5100"/>
            </a:br>
            <a:r>
              <a:rPr lang="en-US" sz="2600">
                <a:solidFill>
                  <a:srgbClr val="FEBD36"/>
                </a:solidFill>
              </a:rPr>
              <a:t>priority 3: student success – initiatives</a:t>
            </a:r>
            <a:endParaRPr lang="en-US" sz="2600"/>
          </a:p>
        </p:txBody>
      </p:sp>
    </p:spTree>
    <p:extLst>
      <p:ext uri="{BB962C8B-B14F-4D97-AF65-F5344CB8AC3E}">
        <p14:creationId xmlns:p14="http://schemas.microsoft.com/office/powerpoint/2010/main" val="15698778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B28838BE-5EAD-434C-B290-9193BA76332A}" type="slidenum">
              <a:rPr kumimoji="0" lang="en-US" i="0" u="none" strike="noStrike" kern="0" cap="none" spc="0" normalizeH="0" baseline="0" noProof="0" smtClean="0">
                <a:ln>
                  <a:noFill/>
                </a:ln>
                <a:solidFill>
                  <a:schemeClr val="bg1"/>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25</a:t>
            </a:fld>
            <a:endParaRPr kumimoji="0" lang="en-US" i="0" u="none" strike="noStrike" kern="0" cap="none" spc="0" normalizeH="0" baseline="0" noProof="0">
              <a:ln>
                <a:noFill/>
              </a:ln>
              <a:solidFill>
                <a:schemeClr val="bg1"/>
              </a:solidFill>
              <a:effectLst/>
              <a:uLnTx/>
              <a:uFillTx/>
            </a:endParaRPr>
          </a:p>
        </p:txBody>
      </p:sp>
      <p:sp>
        <p:nvSpPr>
          <p:cNvPr id="15" name="Title 1">
            <a:extLst>
              <a:ext uri="{FF2B5EF4-FFF2-40B4-BE49-F238E27FC236}">
                <a16:creationId xmlns:a16="http://schemas.microsoft.com/office/drawing/2014/main" id="{E1A5A54E-232E-439F-8878-A5A2A9CA8F7B}"/>
              </a:ext>
            </a:extLst>
          </p:cNvPr>
          <p:cNvSpPr>
            <a:spLocks noGrp="1"/>
          </p:cNvSpPr>
          <p:nvPr>
            <p:ph type="title"/>
          </p:nvPr>
        </p:nvSpPr>
        <p:spPr>
          <a:xfrm>
            <a:off x="256654" y="279696"/>
            <a:ext cx="8887345" cy="1126487"/>
          </a:xfrm>
        </p:spPr>
        <p:txBody>
          <a:bodyPr>
            <a:normAutofit fontScale="90000"/>
          </a:bodyPr>
          <a:lstStyle/>
          <a:p>
            <a:r>
              <a:rPr lang="en-US" sz="5100">
                <a:solidFill>
                  <a:srgbClr val="012D5B"/>
                </a:solidFill>
              </a:rPr>
              <a:t>OBJECTIVE SUMMARY</a:t>
            </a:r>
            <a:br>
              <a:rPr lang="en-US" sz="5100"/>
            </a:br>
            <a:r>
              <a:rPr lang="en-US" sz="2900">
                <a:solidFill>
                  <a:srgbClr val="FEBD36"/>
                </a:solidFill>
              </a:rPr>
              <a:t>priority 3: student success – initiatives</a:t>
            </a:r>
            <a:endParaRPr lang="en-US"/>
          </a:p>
        </p:txBody>
      </p:sp>
      <p:sp>
        <p:nvSpPr>
          <p:cNvPr id="10" name="Text Placeholder 3">
            <a:extLst>
              <a:ext uri="{FF2B5EF4-FFF2-40B4-BE49-F238E27FC236}">
                <a16:creationId xmlns:a16="http://schemas.microsoft.com/office/drawing/2014/main" id="{D0A6CD5C-7608-4949-AC12-2D21B3A2D851}"/>
              </a:ext>
            </a:extLst>
          </p:cNvPr>
          <p:cNvSpPr txBox="1">
            <a:spLocks/>
          </p:cNvSpPr>
          <p:nvPr/>
        </p:nvSpPr>
        <p:spPr>
          <a:xfrm>
            <a:off x="257284" y="1549119"/>
            <a:ext cx="8645525" cy="824966"/>
          </a:xfrm>
          <a:prstGeom prst="rect">
            <a:avLst/>
          </a:prstGeom>
        </p:spPr>
        <p:txBody>
          <a:bodyPr/>
          <a:lstStyle>
            <a:lvl1pPr marL="171450"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1pPr>
            <a:lvl2pPr marL="403225"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2pPr>
            <a:lvl3pPr marL="627063" indent="-171450" algn="l" defTabSz="457200" rtl="0" eaLnBrk="1" latinLnBrk="0" hangingPunct="1">
              <a:spcBef>
                <a:spcPct val="20000"/>
              </a:spcBef>
              <a:buClr>
                <a:schemeClr val="accent1"/>
              </a:buClr>
              <a:buFont typeface="Arial"/>
              <a:buChar char="•"/>
              <a:defRPr sz="1200" kern="1200">
                <a:solidFill>
                  <a:schemeClr val="tx2"/>
                </a:solidFill>
                <a:latin typeface="+mn-lt"/>
                <a:ea typeface="+mn-ea"/>
                <a:cs typeface="+mn-cs"/>
              </a:defRPr>
            </a:lvl3pPr>
            <a:lvl4pPr marL="860425"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4pPr>
            <a:lvl5pPr marL="2057400" indent="-228600" algn="l" defTabSz="457200" rtl="0" eaLnBrk="1" latinLnBrk="0" hangingPunct="1">
              <a:spcBef>
                <a:spcPct val="20000"/>
              </a:spcBef>
              <a:buFont typeface="Arial"/>
              <a:buChar char="»"/>
              <a:defRPr sz="1100" kern="1200">
                <a:solidFill>
                  <a:schemeClr val="bg2">
                    <a:lumMod val="50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Clr>
                <a:srgbClr val="512888"/>
              </a:buClr>
              <a:buNone/>
            </a:pPr>
            <a:r>
              <a:rPr lang="en-US" sz="1400" b="1"/>
              <a:t>Initiative 4</a:t>
            </a:r>
            <a:r>
              <a:rPr lang="en-US" sz="1400"/>
              <a:t>: Evaluate and streamline student business services-related policies and procedures – that may inadvertently impede student progression – to be student-centered and welcoming.</a:t>
            </a:r>
          </a:p>
        </p:txBody>
      </p:sp>
      <p:graphicFrame>
        <p:nvGraphicFramePr>
          <p:cNvPr id="9" name="Table 8">
            <a:extLst>
              <a:ext uri="{FF2B5EF4-FFF2-40B4-BE49-F238E27FC236}">
                <a16:creationId xmlns:a16="http://schemas.microsoft.com/office/drawing/2014/main" id="{64EEB02D-F64C-44DE-BD1C-B818E4EEEDFE}"/>
              </a:ext>
            </a:extLst>
          </p:cNvPr>
          <p:cNvGraphicFramePr>
            <a:graphicFrameLocks noGrp="1"/>
          </p:cNvGraphicFramePr>
          <p:nvPr>
            <p:extLst>
              <p:ext uri="{D42A27DB-BD31-4B8C-83A1-F6EECF244321}">
                <p14:modId xmlns:p14="http://schemas.microsoft.com/office/powerpoint/2010/main" val="704183006"/>
              </p:ext>
            </p:extLst>
          </p:nvPr>
        </p:nvGraphicFramePr>
        <p:xfrm>
          <a:off x="327092" y="2062342"/>
          <a:ext cx="8489816" cy="2886838"/>
        </p:xfrm>
        <a:graphic>
          <a:graphicData uri="http://schemas.openxmlformats.org/drawingml/2006/table">
            <a:tbl>
              <a:tblPr>
                <a:tableStyleId>{5C22544A-7EE6-4342-B048-85BDC9FD1C3A}</a:tableStyleId>
              </a:tblPr>
              <a:tblGrid>
                <a:gridCol w="386224">
                  <a:extLst>
                    <a:ext uri="{9D8B030D-6E8A-4147-A177-3AD203B41FA5}">
                      <a16:colId xmlns:a16="http://schemas.microsoft.com/office/drawing/2014/main" val="2647422373"/>
                    </a:ext>
                  </a:extLst>
                </a:gridCol>
                <a:gridCol w="3185906">
                  <a:extLst>
                    <a:ext uri="{9D8B030D-6E8A-4147-A177-3AD203B41FA5}">
                      <a16:colId xmlns:a16="http://schemas.microsoft.com/office/drawing/2014/main" val="1115963230"/>
                    </a:ext>
                  </a:extLst>
                </a:gridCol>
                <a:gridCol w="3002221">
                  <a:extLst>
                    <a:ext uri="{9D8B030D-6E8A-4147-A177-3AD203B41FA5}">
                      <a16:colId xmlns:a16="http://schemas.microsoft.com/office/drawing/2014/main" val="740199202"/>
                    </a:ext>
                  </a:extLst>
                </a:gridCol>
                <a:gridCol w="875230">
                  <a:extLst>
                    <a:ext uri="{9D8B030D-6E8A-4147-A177-3AD203B41FA5}">
                      <a16:colId xmlns:a16="http://schemas.microsoft.com/office/drawing/2014/main" val="2898601289"/>
                    </a:ext>
                  </a:extLst>
                </a:gridCol>
                <a:gridCol w="1040235">
                  <a:extLst>
                    <a:ext uri="{9D8B030D-6E8A-4147-A177-3AD203B41FA5}">
                      <a16:colId xmlns:a16="http://schemas.microsoft.com/office/drawing/2014/main" val="3614527038"/>
                    </a:ext>
                  </a:extLst>
                </a:gridCol>
              </a:tblGrid>
              <a:tr h="156176">
                <a:tc>
                  <a:txBody>
                    <a:bodyPr/>
                    <a:lstStyle/>
                    <a:p>
                      <a:pPr algn="l" fontAlgn="b"/>
                      <a:endParaRPr lang="en-US" sz="1000" b="1" i="0" u="none" strike="noStrike">
                        <a:solidFill>
                          <a:schemeClr val="bg1"/>
                        </a:solidFill>
                        <a:effectLst/>
                        <a:latin typeface="Arial" panose="020B0604020202020204" pitchFamily="34"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lvl="0" algn="l">
                        <a:buNone/>
                      </a:pPr>
                      <a:r>
                        <a:rPr lang="en-US" sz="1000" b="1" i="0" u="none" strike="noStrike" noProof="0">
                          <a:solidFill>
                            <a:schemeClr val="bg1"/>
                          </a:solidFill>
                          <a:effectLst/>
                          <a:latin typeface="Arial"/>
                        </a:rPr>
                        <a:t>Objective</a:t>
                      </a:r>
                      <a:endParaRPr lang="en-US"/>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algn="l" fontAlgn="b"/>
                      <a:r>
                        <a:rPr lang="en-US" sz="1000" b="1" i="0" u="none" strike="noStrike">
                          <a:solidFill>
                            <a:schemeClr val="bg1"/>
                          </a:solidFill>
                          <a:effectLst/>
                          <a:latin typeface="Arial"/>
                        </a:rPr>
                        <a:t>Outcome</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algn="l" fontAlgn="b"/>
                      <a:r>
                        <a:rPr lang="en-US" sz="1000" b="1" i="0" u="none" strike="noStrike">
                          <a:solidFill>
                            <a:schemeClr val="bg1"/>
                          </a:solidFill>
                          <a:effectLst/>
                          <a:latin typeface="Arial"/>
                        </a:rPr>
                        <a:t>Owner</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algn="l" fontAlgn="b"/>
                      <a:r>
                        <a:rPr lang="en-US" sz="1000" b="1" i="0" u="none" strike="noStrike">
                          <a:solidFill>
                            <a:schemeClr val="bg1"/>
                          </a:solidFill>
                          <a:effectLst/>
                          <a:latin typeface="Arial"/>
                        </a:rPr>
                        <a:t>Document Link</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extLst>
                  <a:ext uri="{0D108BD9-81ED-4DB2-BD59-A6C34878D82A}">
                    <a16:rowId xmlns:a16="http://schemas.microsoft.com/office/drawing/2014/main" val="3577780390"/>
                  </a:ext>
                </a:extLst>
              </a:tr>
              <a:tr h="537616">
                <a:tc>
                  <a:txBody>
                    <a:bodyPr/>
                    <a:lstStyle/>
                    <a:p>
                      <a:pPr marL="0" marR="0" algn="ctr">
                        <a:lnSpc>
                          <a:spcPct val="107000"/>
                        </a:lnSpc>
                        <a:spcBef>
                          <a:spcPts val="0"/>
                        </a:spcBef>
                        <a:spcAft>
                          <a:spcPts val="800"/>
                        </a:spcAft>
                      </a:pPr>
                      <a:r>
                        <a:rPr lang="en-US" sz="1000" i="1">
                          <a:solidFill>
                            <a:schemeClr val="tx2"/>
                          </a:solidFill>
                          <a:effectLst/>
                          <a:latin typeface="+mn-lt"/>
                          <a:ea typeface="Calibri" panose="020F0502020204030204" pitchFamily="34" charset="0"/>
                          <a:cs typeface="Times New Roman"/>
                        </a:rPr>
                        <a:t>4.1</a:t>
                      </a:r>
                      <a:endParaRPr lang="en-US" sz="1000">
                        <a:solidFill>
                          <a:schemeClr val="tx2"/>
                        </a:solidFill>
                        <a:effectLst/>
                        <a:latin typeface="+mn-lt"/>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a:lnSpc>
                          <a:spcPct val="107000"/>
                        </a:lnSpc>
                        <a:spcBef>
                          <a:spcPts val="0"/>
                        </a:spcBef>
                        <a:spcAft>
                          <a:spcPts val="800"/>
                        </a:spcAft>
                      </a:pPr>
                      <a:r>
                        <a:rPr lang="en-US" sz="1000">
                          <a:solidFill>
                            <a:schemeClr val="tx2"/>
                          </a:solidFill>
                          <a:effectLst/>
                          <a:latin typeface="+mn-lt"/>
                          <a:ea typeface="Calibri" panose="020F0502020204030204" pitchFamily="34" charset="0"/>
                          <a:cs typeface="Times New Roman"/>
                        </a:rPr>
                        <a:t>Review current hold policies to identify unintended barriers. </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mn-ea"/>
                          <a:cs typeface="Times New Roman"/>
                        </a:rPr>
                        <a:t>Completed. Audit of holds revealed that most holds are related to financial issues. Financial aid has instituted programs and better communications with students so that they know if they have a hold, why, and how to get the hold removed. </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mn-ea"/>
                          <a:cs typeface="Times New Roman"/>
                        </a:rPr>
                        <a:t>Registrar, Financial aid, internal communications</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lvl="0">
                        <a:lnSpc>
                          <a:spcPct val="107000"/>
                        </a:lnSpc>
                        <a:spcBef>
                          <a:spcPts val="0"/>
                        </a:spcBef>
                        <a:spcAft>
                          <a:spcPts val="0"/>
                        </a:spcAft>
                        <a:buNone/>
                      </a:pPr>
                      <a:r>
                        <a:rPr lang="en-US" sz="1200" b="0" i="0" u="none" strike="noStrike" noProof="0">
                          <a:effectLst/>
                        </a:rPr>
                        <a:t>Holds notifications</a:t>
                      </a:r>
                    </a:p>
                    <a:p>
                      <a:pPr marL="0" marR="0" lvl="0">
                        <a:lnSpc>
                          <a:spcPct val="107000"/>
                        </a:lnSpc>
                        <a:spcBef>
                          <a:spcPts val="0"/>
                        </a:spcBef>
                        <a:spcAft>
                          <a:spcPts val="0"/>
                        </a:spcAft>
                        <a:buNone/>
                      </a:pPr>
                      <a:endParaRPr lang="en-US" sz="1200" b="0" i="0" u="none" strike="noStrike" noProof="0">
                        <a:effectLst/>
                      </a:endParaRPr>
                    </a:p>
                    <a:p>
                      <a:pPr marL="0" marR="0" lvl="0">
                        <a:lnSpc>
                          <a:spcPct val="107000"/>
                        </a:lnSpc>
                        <a:spcBef>
                          <a:spcPts val="0"/>
                        </a:spcBef>
                        <a:spcAft>
                          <a:spcPts val="0"/>
                        </a:spcAft>
                        <a:buNone/>
                      </a:pPr>
                      <a:r>
                        <a:rPr lang="en-US" sz="1200" b="0" i="0" u="none" strike="noStrike" noProof="0">
                          <a:effectLst/>
                          <a:latin typeface="Arial"/>
                        </a:rPr>
                        <a:t>Holds Preventing Registration</a:t>
                      </a:r>
                      <a:endParaRPr lang="en-US"/>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083958235"/>
                  </a:ext>
                </a:extLst>
              </a:tr>
              <a:tr h="665391">
                <a:tc>
                  <a:txBody>
                    <a:bodyPr/>
                    <a:lstStyle/>
                    <a:p>
                      <a:pPr marL="0" marR="0" algn="ctr">
                        <a:lnSpc>
                          <a:spcPct val="107000"/>
                        </a:lnSpc>
                        <a:spcBef>
                          <a:spcPts val="0"/>
                        </a:spcBef>
                        <a:spcAft>
                          <a:spcPts val="800"/>
                        </a:spcAft>
                      </a:pPr>
                      <a:r>
                        <a:rPr lang="en-US" sz="1000" i="1">
                          <a:solidFill>
                            <a:schemeClr val="tx2"/>
                          </a:solidFill>
                          <a:effectLst/>
                          <a:latin typeface="+mn-lt"/>
                          <a:ea typeface="Calibri" panose="020F0502020204030204" pitchFamily="34" charset="0"/>
                          <a:cs typeface="Times New Roman"/>
                        </a:rPr>
                        <a:t>4.2</a:t>
                      </a:r>
                      <a:endParaRPr lang="en-US" sz="1000">
                        <a:solidFill>
                          <a:schemeClr val="tx2"/>
                        </a:solidFill>
                        <a:effectLst/>
                        <a:latin typeface="+mn-lt"/>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800"/>
                        </a:spcAft>
                      </a:pPr>
                      <a:r>
                        <a:rPr lang="en-US" sz="1000">
                          <a:solidFill>
                            <a:schemeClr val="tx2"/>
                          </a:solidFill>
                          <a:effectLst/>
                          <a:latin typeface="+mn-lt"/>
                          <a:ea typeface="Calibri" panose="020F0502020204030204" pitchFamily="34" charset="0"/>
                          <a:cs typeface="Times New Roman"/>
                        </a:rPr>
                        <a:t>Review students with holds and engage with them to take action to alleviate/remove hold and support their efforts to register for Fall classes in April.</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mn-ea"/>
                          <a:cs typeface="Times New Roman"/>
                        </a:rPr>
                        <a:t>Team engaged with Bear Central offices to improve communications with new email language employed to improve student outreach. Work will continue</a:t>
                      </a:r>
                      <a:endParaRPr lang="en-US" sz="1200">
                        <a:solidFill>
                          <a:schemeClr val="tx2"/>
                        </a:solidFill>
                        <a:effectLst/>
                        <a:latin typeface="Calibri" panose="020F0502020204030204" pitchFamily="34" charset="0"/>
                        <a:ea typeface="+mn-ea"/>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mn-ea"/>
                          <a:cs typeface="Times New Roman"/>
                        </a:rPr>
                        <a:t>Bear Central, internal Comms</a:t>
                      </a:r>
                      <a:endParaRPr lang="en-US" sz="1200">
                        <a:solidFill>
                          <a:schemeClr val="tx2"/>
                        </a:solidFill>
                        <a:effectLst/>
                        <a:latin typeface="Calibri" panose="020F0502020204030204" pitchFamily="34" charset="0"/>
                        <a:ea typeface="+mn-ea"/>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a:lnSpc>
                          <a:spcPct val="107000"/>
                        </a:lnSpc>
                        <a:spcBef>
                          <a:spcPts val="0"/>
                        </a:spcBef>
                        <a:spcAft>
                          <a:spcPts val="0"/>
                        </a:spcAft>
                        <a:buNone/>
                      </a:pPr>
                      <a:r>
                        <a:rPr lang="en-US" sz="1200" b="0" i="0" u="none" strike="noStrike" noProof="0">
                          <a:solidFill>
                            <a:schemeClr val="tx2"/>
                          </a:solidFill>
                          <a:effectLst/>
                        </a:rPr>
                        <a:t>See host of comms info under SESS, Action Team 3, files, Folder Communications (FARB)</a:t>
                      </a:r>
                      <a:endParaRPr lang="en-US"/>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76897166"/>
                  </a:ext>
                </a:extLst>
              </a:tr>
            </a:tbl>
          </a:graphicData>
        </a:graphic>
      </p:graphicFrame>
    </p:spTree>
    <p:extLst>
      <p:ext uri="{BB962C8B-B14F-4D97-AF65-F5344CB8AC3E}">
        <p14:creationId xmlns:p14="http://schemas.microsoft.com/office/powerpoint/2010/main" val="9423192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B28838BE-5EAD-434C-B290-9193BA76332A}" type="slidenum">
              <a:rPr kumimoji="0" lang="en-US" i="0" u="none" strike="noStrike" kern="0" cap="none" spc="0" normalizeH="0" baseline="0" noProof="0" smtClean="0">
                <a:ln>
                  <a:noFill/>
                </a:ln>
                <a:solidFill>
                  <a:schemeClr val="bg1"/>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26</a:t>
            </a:fld>
            <a:endParaRPr kumimoji="0" lang="en-US" i="0" u="none" strike="noStrike" kern="0" cap="none" spc="0" normalizeH="0" baseline="0" noProof="0">
              <a:ln>
                <a:noFill/>
              </a:ln>
              <a:solidFill>
                <a:schemeClr val="bg1"/>
              </a:solidFill>
              <a:effectLst/>
              <a:uLnTx/>
              <a:uFillTx/>
            </a:endParaRPr>
          </a:p>
        </p:txBody>
      </p:sp>
      <p:sp>
        <p:nvSpPr>
          <p:cNvPr id="15" name="Title 1">
            <a:extLst>
              <a:ext uri="{FF2B5EF4-FFF2-40B4-BE49-F238E27FC236}">
                <a16:creationId xmlns:a16="http://schemas.microsoft.com/office/drawing/2014/main" id="{E1A5A54E-232E-439F-8878-A5A2A9CA8F7B}"/>
              </a:ext>
            </a:extLst>
          </p:cNvPr>
          <p:cNvSpPr>
            <a:spLocks noGrp="1"/>
          </p:cNvSpPr>
          <p:nvPr>
            <p:ph type="title"/>
          </p:nvPr>
        </p:nvSpPr>
        <p:spPr>
          <a:xfrm>
            <a:off x="256654" y="279696"/>
            <a:ext cx="8887345" cy="1126487"/>
          </a:xfrm>
        </p:spPr>
        <p:txBody>
          <a:bodyPr>
            <a:normAutofit fontScale="90000"/>
          </a:bodyPr>
          <a:lstStyle/>
          <a:p>
            <a:r>
              <a:rPr lang="en-US" sz="5100">
                <a:solidFill>
                  <a:srgbClr val="012D5B"/>
                </a:solidFill>
              </a:rPr>
              <a:t>OBJECTIVE SUMMARY</a:t>
            </a:r>
            <a:br>
              <a:rPr lang="en-US" sz="5100"/>
            </a:br>
            <a:r>
              <a:rPr lang="en-US" sz="2900">
                <a:solidFill>
                  <a:srgbClr val="FEBD36"/>
                </a:solidFill>
              </a:rPr>
              <a:t>priority 3: student success – initiatives</a:t>
            </a:r>
            <a:endParaRPr lang="en-US"/>
          </a:p>
        </p:txBody>
      </p:sp>
      <p:sp>
        <p:nvSpPr>
          <p:cNvPr id="10" name="Text Placeholder 3">
            <a:extLst>
              <a:ext uri="{FF2B5EF4-FFF2-40B4-BE49-F238E27FC236}">
                <a16:creationId xmlns:a16="http://schemas.microsoft.com/office/drawing/2014/main" id="{D0A6CD5C-7608-4949-AC12-2D21B3A2D851}"/>
              </a:ext>
            </a:extLst>
          </p:cNvPr>
          <p:cNvSpPr txBox="1">
            <a:spLocks/>
          </p:cNvSpPr>
          <p:nvPr/>
        </p:nvSpPr>
        <p:spPr>
          <a:xfrm>
            <a:off x="257284" y="1549119"/>
            <a:ext cx="8645525" cy="824966"/>
          </a:xfrm>
          <a:prstGeom prst="rect">
            <a:avLst/>
          </a:prstGeom>
        </p:spPr>
        <p:txBody>
          <a:bodyPr/>
          <a:lstStyle>
            <a:lvl1pPr marL="171450"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1pPr>
            <a:lvl2pPr marL="403225"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2pPr>
            <a:lvl3pPr marL="627063" indent="-171450" algn="l" defTabSz="457200" rtl="0" eaLnBrk="1" latinLnBrk="0" hangingPunct="1">
              <a:spcBef>
                <a:spcPct val="20000"/>
              </a:spcBef>
              <a:buClr>
                <a:schemeClr val="accent1"/>
              </a:buClr>
              <a:buFont typeface="Arial"/>
              <a:buChar char="•"/>
              <a:defRPr sz="1200" kern="1200">
                <a:solidFill>
                  <a:schemeClr val="tx2"/>
                </a:solidFill>
                <a:latin typeface="+mn-lt"/>
                <a:ea typeface="+mn-ea"/>
                <a:cs typeface="+mn-cs"/>
              </a:defRPr>
            </a:lvl3pPr>
            <a:lvl4pPr marL="860425"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4pPr>
            <a:lvl5pPr marL="2057400" indent="-228600" algn="l" defTabSz="457200" rtl="0" eaLnBrk="1" latinLnBrk="0" hangingPunct="1">
              <a:spcBef>
                <a:spcPct val="20000"/>
              </a:spcBef>
              <a:buFont typeface="Arial"/>
              <a:buChar char="»"/>
              <a:defRPr sz="1100" kern="1200">
                <a:solidFill>
                  <a:schemeClr val="bg2">
                    <a:lumMod val="50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Clr>
                <a:srgbClr val="512888"/>
              </a:buClr>
              <a:buNone/>
            </a:pPr>
            <a:r>
              <a:rPr lang="en-US" sz="1400" b="1"/>
              <a:t>Initiative 4</a:t>
            </a:r>
            <a:r>
              <a:rPr lang="en-US" sz="1400"/>
              <a:t>: Evaluate and streamline student business services-related policies and procedures – that may inadvertently impede student progression – to be student-centered and welcoming.</a:t>
            </a:r>
          </a:p>
        </p:txBody>
      </p:sp>
      <p:graphicFrame>
        <p:nvGraphicFramePr>
          <p:cNvPr id="9" name="Table 8">
            <a:extLst>
              <a:ext uri="{FF2B5EF4-FFF2-40B4-BE49-F238E27FC236}">
                <a16:creationId xmlns:a16="http://schemas.microsoft.com/office/drawing/2014/main" id="{64EEB02D-F64C-44DE-BD1C-B818E4EEEDFE}"/>
              </a:ext>
            </a:extLst>
          </p:cNvPr>
          <p:cNvGraphicFramePr>
            <a:graphicFrameLocks noGrp="1"/>
          </p:cNvGraphicFramePr>
          <p:nvPr>
            <p:extLst>
              <p:ext uri="{D42A27DB-BD31-4B8C-83A1-F6EECF244321}">
                <p14:modId xmlns:p14="http://schemas.microsoft.com/office/powerpoint/2010/main" val="3950816034"/>
              </p:ext>
            </p:extLst>
          </p:nvPr>
        </p:nvGraphicFramePr>
        <p:xfrm>
          <a:off x="327092" y="2062342"/>
          <a:ext cx="8489816" cy="4606037"/>
        </p:xfrm>
        <a:graphic>
          <a:graphicData uri="http://schemas.openxmlformats.org/drawingml/2006/table">
            <a:tbl>
              <a:tblPr>
                <a:tableStyleId>{5C22544A-7EE6-4342-B048-85BDC9FD1C3A}</a:tableStyleId>
              </a:tblPr>
              <a:tblGrid>
                <a:gridCol w="386224">
                  <a:extLst>
                    <a:ext uri="{9D8B030D-6E8A-4147-A177-3AD203B41FA5}">
                      <a16:colId xmlns:a16="http://schemas.microsoft.com/office/drawing/2014/main" val="2647422373"/>
                    </a:ext>
                  </a:extLst>
                </a:gridCol>
                <a:gridCol w="3185906">
                  <a:extLst>
                    <a:ext uri="{9D8B030D-6E8A-4147-A177-3AD203B41FA5}">
                      <a16:colId xmlns:a16="http://schemas.microsoft.com/office/drawing/2014/main" val="1115963230"/>
                    </a:ext>
                  </a:extLst>
                </a:gridCol>
                <a:gridCol w="3002221">
                  <a:extLst>
                    <a:ext uri="{9D8B030D-6E8A-4147-A177-3AD203B41FA5}">
                      <a16:colId xmlns:a16="http://schemas.microsoft.com/office/drawing/2014/main" val="740199202"/>
                    </a:ext>
                  </a:extLst>
                </a:gridCol>
                <a:gridCol w="875230">
                  <a:extLst>
                    <a:ext uri="{9D8B030D-6E8A-4147-A177-3AD203B41FA5}">
                      <a16:colId xmlns:a16="http://schemas.microsoft.com/office/drawing/2014/main" val="2898601289"/>
                    </a:ext>
                  </a:extLst>
                </a:gridCol>
                <a:gridCol w="1040235">
                  <a:extLst>
                    <a:ext uri="{9D8B030D-6E8A-4147-A177-3AD203B41FA5}">
                      <a16:colId xmlns:a16="http://schemas.microsoft.com/office/drawing/2014/main" val="3614527038"/>
                    </a:ext>
                  </a:extLst>
                </a:gridCol>
              </a:tblGrid>
              <a:tr h="156176">
                <a:tc>
                  <a:txBody>
                    <a:bodyPr/>
                    <a:lstStyle/>
                    <a:p>
                      <a:pPr algn="l" fontAlgn="b"/>
                      <a:endParaRPr lang="en-US" sz="1000" b="1" i="0" u="none" strike="noStrike">
                        <a:solidFill>
                          <a:schemeClr val="bg1"/>
                        </a:solidFill>
                        <a:effectLst/>
                        <a:latin typeface="Arial" panose="020B0604020202020204" pitchFamily="34"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lvl="0" algn="l">
                        <a:buNone/>
                      </a:pPr>
                      <a:r>
                        <a:rPr lang="en-US" sz="1000" b="1" i="0" u="none" strike="noStrike" noProof="0">
                          <a:solidFill>
                            <a:schemeClr val="bg1"/>
                          </a:solidFill>
                          <a:effectLst/>
                          <a:latin typeface="Arial"/>
                        </a:rPr>
                        <a:t>Objective</a:t>
                      </a:r>
                      <a:endParaRPr lang="en-US"/>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algn="l" fontAlgn="b"/>
                      <a:r>
                        <a:rPr lang="en-US" sz="1000" b="1" i="0" u="none" strike="noStrike">
                          <a:solidFill>
                            <a:schemeClr val="bg1"/>
                          </a:solidFill>
                          <a:effectLst/>
                          <a:latin typeface="Arial"/>
                        </a:rPr>
                        <a:t>Outcome</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algn="l" fontAlgn="b"/>
                      <a:r>
                        <a:rPr lang="en-US" sz="1000" b="1" i="0" u="none" strike="noStrike">
                          <a:solidFill>
                            <a:schemeClr val="bg1"/>
                          </a:solidFill>
                          <a:effectLst/>
                          <a:latin typeface="Arial"/>
                        </a:rPr>
                        <a:t>Owner</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algn="l" fontAlgn="b"/>
                      <a:r>
                        <a:rPr lang="en-US" sz="1000" b="1" i="0" u="none" strike="noStrike">
                          <a:solidFill>
                            <a:schemeClr val="bg1"/>
                          </a:solidFill>
                          <a:effectLst/>
                          <a:latin typeface="Arial"/>
                        </a:rPr>
                        <a:t>Document Link</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extLst>
                  <a:ext uri="{0D108BD9-81ED-4DB2-BD59-A6C34878D82A}">
                    <a16:rowId xmlns:a16="http://schemas.microsoft.com/office/drawing/2014/main" val="3577780390"/>
                  </a:ext>
                </a:extLst>
              </a:tr>
              <a:tr h="551012">
                <a:tc>
                  <a:txBody>
                    <a:bodyPr/>
                    <a:lstStyle/>
                    <a:p>
                      <a:pPr marL="0" marR="0" algn="ctr">
                        <a:lnSpc>
                          <a:spcPct val="107000"/>
                        </a:lnSpc>
                        <a:spcBef>
                          <a:spcPts val="0"/>
                        </a:spcBef>
                        <a:spcAft>
                          <a:spcPts val="800"/>
                        </a:spcAft>
                      </a:pPr>
                      <a:r>
                        <a:rPr lang="en-US" sz="1000" i="1">
                          <a:solidFill>
                            <a:schemeClr val="tx2"/>
                          </a:solidFill>
                          <a:effectLst/>
                          <a:latin typeface="+mn-lt"/>
                          <a:ea typeface="Calibri" panose="020F0502020204030204" pitchFamily="34" charset="0"/>
                          <a:cs typeface="Times New Roman"/>
                        </a:rPr>
                        <a:t>4.3</a:t>
                      </a:r>
                      <a:endParaRPr lang="en-US" sz="1000">
                        <a:solidFill>
                          <a:schemeClr val="tx2"/>
                        </a:solidFill>
                        <a:effectLst/>
                        <a:latin typeface="+mn-lt"/>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800"/>
                        </a:spcAft>
                      </a:pPr>
                      <a:r>
                        <a:rPr lang="en-US" sz="1000">
                          <a:solidFill>
                            <a:schemeClr val="tx2"/>
                          </a:solidFill>
                          <a:effectLst/>
                          <a:latin typeface="+mn-lt"/>
                          <a:ea typeface="Calibri" panose="020F0502020204030204" pitchFamily="34" charset="0"/>
                          <a:cs typeface="Times New Roman"/>
                        </a:rPr>
                        <a:t>Review relevant recent student survey results and execute student focus groups and a potential survey to</a:t>
                      </a:r>
                      <a:r>
                        <a:rPr lang="en-US" sz="1000" b="1">
                          <a:solidFill>
                            <a:schemeClr val="tx2"/>
                          </a:solidFill>
                          <a:effectLst/>
                          <a:latin typeface="+mn-lt"/>
                          <a:ea typeface="Calibri" panose="020F0502020204030204" pitchFamily="34" charset="0"/>
                          <a:cs typeface="Times New Roman"/>
                        </a:rPr>
                        <a:t> identify highest priority barriers students face.</a:t>
                      </a:r>
                      <a:endParaRPr lang="en-US" sz="1000">
                        <a:solidFill>
                          <a:schemeClr val="tx2"/>
                        </a:solidFill>
                        <a:effectLst/>
                        <a:latin typeface="+mn-lt"/>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rPr>
                        <a:t>Analysis completed, with recommendations. Mental health, student readiness and financial issues top the list. See also Team 3, folder Survey Data for more</a:t>
                      </a:r>
                      <a:endParaRPr lang="en-US" sz="1200">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rPr>
                        <a:t>Admissions, Financial Aid, Student Affairs</a:t>
                      </a:r>
                      <a:endParaRPr lang="en-US" sz="1200">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a:lnSpc>
                          <a:spcPct val="107000"/>
                        </a:lnSpc>
                        <a:spcBef>
                          <a:spcPts val="0"/>
                        </a:spcBef>
                        <a:spcAft>
                          <a:spcPts val="0"/>
                        </a:spcAft>
                        <a:buNone/>
                      </a:pPr>
                      <a:r>
                        <a:rPr lang="en-US" sz="1200" b="0" i="0" u="none" strike="noStrike" noProof="0">
                          <a:effectLst/>
                        </a:rPr>
                        <a:t>Student Barriers Data and Recs</a:t>
                      </a:r>
                    </a:p>
                    <a:p>
                      <a:pPr marL="0" marR="0" lvl="0">
                        <a:lnSpc>
                          <a:spcPct val="107000"/>
                        </a:lnSpc>
                        <a:spcBef>
                          <a:spcPts val="0"/>
                        </a:spcBef>
                        <a:spcAft>
                          <a:spcPts val="0"/>
                        </a:spcAft>
                        <a:buNone/>
                      </a:pPr>
                      <a:endParaRPr lang="en-US" sz="1200" b="0" i="0" u="none" strike="noStrike" noProof="0">
                        <a:effectLst/>
                      </a:endParaRPr>
                    </a:p>
                    <a:p>
                      <a:pPr marL="0" marR="0" lvl="0">
                        <a:lnSpc>
                          <a:spcPct val="107000"/>
                        </a:lnSpc>
                        <a:spcBef>
                          <a:spcPts val="0"/>
                        </a:spcBef>
                        <a:spcAft>
                          <a:spcPts val="0"/>
                        </a:spcAft>
                        <a:buNone/>
                      </a:pPr>
                      <a:r>
                        <a:rPr lang="en-US" sz="1200" b="0" i="0" u="none" strike="noStrike" noProof="0">
                          <a:effectLst/>
                          <a:latin typeface="Arial"/>
                        </a:rPr>
                        <a:t>Stayers and leavers Report Executive Summary</a:t>
                      </a:r>
                      <a:endParaRPr lang="en-US"/>
                    </a:p>
                    <a:p>
                      <a:pPr marL="0" marR="0" lvl="0">
                        <a:lnSpc>
                          <a:spcPct val="107000"/>
                        </a:lnSpc>
                        <a:spcBef>
                          <a:spcPts val="0"/>
                        </a:spcBef>
                        <a:spcAft>
                          <a:spcPts val="0"/>
                        </a:spcAft>
                        <a:buNone/>
                      </a:pPr>
                      <a:endParaRPr lang="en-US" sz="1200" b="0" i="0" u="none" strike="noStrike" noProof="0">
                        <a:effectLst/>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96463205"/>
                  </a:ext>
                </a:extLst>
              </a:tr>
              <a:tr h="520118">
                <a:tc>
                  <a:txBody>
                    <a:bodyPr/>
                    <a:lstStyle/>
                    <a:p>
                      <a:pPr marL="0" marR="0" algn="ctr">
                        <a:lnSpc>
                          <a:spcPct val="107000"/>
                        </a:lnSpc>
                        <a:spcBef>
                          <a:spcPts val="0"/>
                        </a:spcBef>
                        <a:spcAft>
                          <a:spcPts val="800"/>
                        </a:spcAft>
                      </a:pPr>
                      <a:r>
                        <a:rPr lang="en-US" sz="1000" i="1">
                          <a:solidFill>
                            <a:schemeClr val="tx2"/>
                          </a:solidFill>
                          <a:effectLst/>
                          <a:latin typeface="+mn-lt"/>
                          <a:ea typeface="Calibri" panose="020F0502020204030204" pitchFamily="34" charset="0"/>
                          <a:cs typeface="Times New Roman"/>
                        </a:rPr>
                        <a:t>4.4</a:t>
                      </a:r>
                      <a:endParaRPr lang="en-US" sz="1000">
                        <a:solidFill>
                          <a:schemeClr val="tx2"/>
                        </a:solidFill>
                        <a:effectLst/>
                        <a:latin typeface="+mn-lt"/>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800"/>
                        </a:spcAft>
                      </a:pPr>
                      <a:r>
                        <a:rPr lang="en-US" sz="1000">
                          <a:solidFill>
                            <a:schemeClr val="tx2"/>
                          </a:solidFill>
                          <a:effectLst/>
                          <a:latin typeface="+mn-lt"/>
                          <a:ea typeface="Calibri" panose="020F0502020204030204" pitchFamily="34" charset="0"/>
                          <a:cs typeface="Times New Roman"/>
                        </a:rPr>
                        <a:t>Create a financial literacy program for students.</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a:lnSpc>
                          <a:spcPct val="107000"/>
                        </a:lnSpc>
                        <a:spcBef>
                          <a:spcPts val="0"/>
                        </a:spcBef>
                        <a:spcAft>
                          <a:spcPts val="0"/>
                        </a:spcAft>
                        <a:buNone/>
                      </a:pPr>
                      <a:r>
                        <a:rPr lang="en-US" sz="1200" b="0" i="0" u="none" strike="noStrike" noProof="0">
                          <a:solidFill>
                            <a:schemeClr val="tx2"/>
                          </a:solidFill>
                          <a:effectLst/>
                          <a:latin typeface="Arial"/>
                        </a:rPr>
                        <a:t>BAFN 240 Intro to Personal Financial Planning already exists and is an option in the current LAC. Revisit for the new LAC. </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rPr>
                        <a:t>MCB</a:t>
                      </a:r>
                      <a:endParaRPr lang="en-US" sz="1200">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endParaRPr lang="en-US" sz="12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554569615"/>
                  </a:ext>
                </a:extLst>
              </a:tr>
              <a:tr h="536098">
                <a:tc>
                  <a:txBody>
                    <a:bodyPr/>
                    <a:lstStyle/>
                    <a:p>
                      <a:pPr marL="0" marR="0" algn="ctr">
                        <a:lnSpc>
                          <a:spcPct val="107000"/>
                        </a:lnSpc>
                        <a:spcBef>
                          <a:spcPts val="0"/>
                        </a:spcBef>
                        <a:spcAft>
                          <a:spcPts val="800"/>
                        </a:spcAft>
                      </a:pPr>
                      <a:r>
                        <a:rPr lang="en-US" sz="1000" i="1">
                          <a:solidFill>
                            <a:schemeClr val="tx2"/>
                          </a:solidFill>
                          <a:effectLst/>
                          <a:latin typeface="+mn-lt"/>
                          <a:ea typeface="Calibri" panose="020F0502020204030204" pitchFamily="34" charset="0"/>
                          <a:cs typeface="Times New Roman"/>
                        </a:rPr>
                        <a:t>4.5</a:t>
                      </a:r>
                      <a:endParaRPr lang="en-US" sz="1000">
                        <a:solidFill>
                          <a:schemeClr val="tx2"/>
                        </a:solidFill>
                        <a:effectLst/>
                        <a:latin typeface="+mn-lt"/>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800"/>
                        </a:spcAft>
                      </a:pPr>
                      <a:r>
                        <a:rPr lang="en-US" sz="1000">
                          <a:solidFill>
                            <a:schemeClr val="tx2"/>
                          </a:solidFill>
                          <a:effectLst/>
                          <a:latin typeface="+mn-lt"/>
                          <a:ea typeface="Calibri" panose="020F0502020204030204" pitchFamily="34" charset="0"/>
                          <a:cs typeface="Times New Roman"/>
                        </a:rPr>
                        <a:t>Continue focus on </a:t>
                      </a:r>
                      <a:r>
                        <a:rPr lang="en-US" sz="1000" b="1">
                          <a:solidFill>
                            <a:schemeClr val="tx2"/>
                          </a:solidFill>
                          <a:effectLst/>
                          <a:latin typeface="+mn-lt"/>
                          <a:ea typeface="Calibri" panose="020F0502020204030204" pitchFamily="34" charset="0"/>
                          <a:cs typeface="Times New Roman"/>
                        </a:rPr>
                        <a:t>Bear Central integration </a:t>
                      </a:r>
                      <a:r>
                        <a:rPr lang="en-US" sz="1000">
                          <a:solidFill>
                            <a:schemeClr val="tx2"/>
                          </a:solidFill>
                          <a:effectLst/>
                          <a:latin typeface="+mn-lt"/>
                          <a:ea typeface="Calibri" panose="020F0502020204030204" pitchFamily="34" charset="0"/>
                          <a:cs typeface="Times New Roman"/>
                        </a:rPr>
                        <a:t>and focus added customer service capacity on supporting students through verification and financial issues.</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rPr>
                        <a:t>Reorganization especially in Admissions completed. Bear Central continuing to improve communications with students so they can better serve them. </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rPr>
                        <a:t>Bear Central </a:t>
                      </a:r>
                      <a:endParaRPr lang="en-US" sz="1200">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rPr>
                        <a:t>See host of comms info under SESS, Action Team 3, files, Folder Communications (FARB)</a:t>
                      </a:r>
                      <a:endParaRPr lang="en-US" sz="1200">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00035852"/>
                  </a:ext>
                </a:extLst>
              </a:tr>
              <a:tr h="432876">
                <a:tc>
                  <a:txBody>
                    <a:bodyPr/>
                    <a:lstStyle/>
                    <a:p>
                      <a:pPr marL="0" marR="0" algn="ctr">
                        <a:lnSpc>
                          <a:spcPct val="107000"/>
                        </a:lnSpc>
                        <a:spcBef>
                          <a:spcPts val="0"/>
                        </a:spcBef>
                        <a:spcAft>
                          <a:spcPts val="800"/>
                        </a:spcAft>
                      </a:pPr>
                      <a:r>
                        <a:rPr lang="en-US" sz="1000" i="1">
                          <a:solidFill>
                            <a:schemeClr val="tx2"/>
                          </a:solidFill>
                          <a:effectLst/>
                          <a:latin typeface="+mn-lt"/>
                          <a:ea typeface="Calibri" panose="020F0502020204030204" pitchFamily="34" charset="0"/>
                          <a:cs typeface="Times New Roman"/>
                        </a:rPr>
                        <a:t>4.6</a:t>
                      </a:r>
                      <a:endParaRPr lang="en-US" sz="1000">
                        <a:solidFill>
                          <a:schemeClr val="tx2"/>
                        </a:solidFill>
                        <a:effectLst/>
                        <a:latin typeface="+mn-lt"/>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800"/>
                        </a:spcAft>
                      </a:pPr>
                      <a:r>
                        <a:rPr lang="en-US" sz="1000">
                          <a:solidFill>
                            <a:schemeClr val="tx2"/>
                          </a:solidFill>
                          <a:effectLst/>
                          <a:latin typeface="+mn-lt"/>
                          <a:ea typeface="Calibri" panose="020F0502020204030204" pitchFamily="34" charset="0"/>
                          <a:cs typeface="Times New Roman"/>
                        </a:rPr>
                        <a:t>Conduct a study on A/R holds for better understanding of student experience and ramp up earlier engagement to assist students.</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rPr>
                        <a:t>The primary finding was that while the holds are numerous, most are valid. Better communication with students has begun and is ongoing. </a:t>
                      </a:r>
                      <a:endParaRPr lang="en-US" sz="1200">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rPr>
                        <a:t>Registrar</a:t>
                      </a:r>
                      <a:endParaRPr lang="en-US" sz="1200">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a:lnSpc>
                          <a:spcPct val="107000"/>
                        </a:lnSpc>
                        <a:spcBef>
                          <a:spcPts val="0"/>
                        </a:spcBef>
                        <a:spcAft>
                          <a:spcPts val="0"/>
                        </a:spcAft>
                        <a:buNone/>
                      </a:pPr>
                      <a:r>
                        <a:rPr lang="en-US" sz="1200" b="0" i="0" u="none" strike="noStrike" noProof="0">
                          <a:effectLst/>
                        </a:rPr>
                        <a:t>Audit Holds Preventing Registration</a:t>
                      </a:r>
                      <a:endParaRPr lang="en-US"/>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0942607"/>
                  </a:ext>
                </a:extLst>
              </a:tr>
            </a:tbl>
          </a:graphicData>
        </a:graphic>
      </p:graphicFrame>
    </p:spTree>
    <p:extLst>
      <p:ext uri="{BB962C8B-B14F-4D97-AF65-F5344CB8AC3E}">
        <p14:creationId xmlns:p14="http://schemas.microsoft.com/office/powerpoint/2010/main" val="33458065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B28838BE-5EAD-434C-B290-9193BA76332A}" type="slidenum">
              <a:rPr kumimoji="0" lang="en-US" i="0" u="none" strike="noStrike" kern="0" cap="none" spc="0" normalizeH="0" baseline="0" noProof="0" smtClean="0">
                <a:ln>
                  <a:noFill/>
                </a:ln>
                <a:solidFill>
                  <a:schemeClr val="bg1"/>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27</a:t>
            </a:fld>
            <a:endParaRPr kumimoji="0" lang="en-US" i="0" u="none" strike="noStrike" kern="0" cap="none" spc="0" normalizeH="0" baseline="0" noProof="0">
              <a:ln>
                <a:noFill/>
              </a:ln>
              <a:solidFill>
                <a:schemeClr val="bg1"/>
              </a:solidFill>
              <a:effectLst/>
              <a:uLnTx/>
              <a:uFillTx/>
            </a:endParaRPr>
          </a:p>
        </p:txBody>
      </p:sp>
      <p:sp>
        <p:nvSpPr>
          <p:cNvPr id="15" name="Title 1">
            <a:extLst>
              <a:ext uri="{FF2B5EF4-FFF2-40B4-BE49-F238E27FC236}">
                <a16:creationId xmlns:a16="http://schemas.microsoft.com/office/drawing/2014/main" id="{E1A5A54E-232E-439F-8878-A5A2A9CA8F7B}"/>
              </a:ext>
            </a:extLst>
          </p:cNvPr>
          <p:cNvSpPr>
            <a:spLocks noGrp="1"/>
          </p:cNvSpPr>
          <p:nvPr>
            <p:ph type="title"/>
          </p:nvPr>
        </p:nvSpPr>
        <p:spPr>
          <a:xfrm>
            <a:off x="256654" y="279696"/>
            <a:ext cx="8887345" cy="1126487"/>
          </a:xfrm>
        </p:spPr>
        <p:txBody>
          <a:bodyPr>
            <a:normAutofit fontScale="90000"/>
          </a:bodyPr>
          <a:lstStyle/>
          <a:p>
            <a:r>
              <a:rPr lang="en-US" sz="5100">
                <a:solidFill>
                  <a:srgbClr val="012D5B"/>
                </a:solidFill>
              </a:rPr>
              <a:t>OBJECTIVE SUMMARY</a:t>
            </a:r>
            <a:br>
              <a:rPr lang="en-US" sz="5100"/>
            </a:br>
            <a:r>
              <a:rPr lang="en-US" sz="2900">
                <a:solidFill>
                  <a:srgbClr val="FEBD36"/>
                </a:solidFill>
              </a:rPr>
              <a:t>priority 3: student success – initiatives</a:t>
            </a:r>
            <a:endParaRPr lang="en-US"/>
          </a:p>
        </p:txBody>
      </p:sp>
      <p:sp>
        <p:nvSpPr>
          <p:cNvPr id="10" name="Text Placeholder 3">
            <a:extLst>
              <a:ext uri="{FF2B5EF4-FFF2-40B4-BE49-F238E27FC236}">
                <a16:creationId xmlns:a16="http://schemas.microsoft.com/office/drawing/2014/main" id="{D0A6CD5C-7608-4949-AC12-2D21B3A2D851}"/>
              </a:ext>
            </a:extLst>
          </p:cNvPr>
          <p:cNvSpPr txBox="1">
            <a:spLocks/>
          </p:cNvSpPr>
          <p:nvPr/>
        </p:nvSpPr>
        <p:spPr>
          <a:xfrm>
            <a:off x="257284" y="1549119"/>
            <a:ext cx="8645525" cy="824966"/>
          </a:xfrm>
          <a:prstGeom prst="rect">
            <a:avLst/>
          </a:prstGeom>
        </p:spPr>
        <p:txBody>
          <a:bodyPr/>
          <a:lstStyle>
            <a:lvl1pPr marL="171450"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1pPr>
            <a:lvl2pPr marL="403225"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2pPr>
            <a:lvl3pPr marL="627063" indent="-171450" algn="l" defTabSz="457200" rtl="0" eaLnBrk="1" latinLnBrk="0" hangingPunct="1">
              <a:spcBef>
                <a:spcPct val="20000"/>
              </a:spcBef>
              <a:buClr>
                <a:schemeClr val="accent1"/>
              </a:buClr>
              <a:buFont typeface="Arial"/>
              <a:buChar char="•"/>
              <a:defRPr sz="1200" kern="1200">
                <a:solidFill>
                  <a:schemeClr val="tx2"/>
                </a:solidFill>
                <a:latin typeface="+mn-lt"/>
                <a:ea typeface="+mn-ea"/>
                <a:cs typeface="+mn-cs"/>
              </a:defRPr>
            </a:lvl3pPr>
            <a:lvl4pPr marL="860425"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4pPr>
            <a:lvl5pPr marL="2057400" indent="-228600" algn="l" defTabSz="457200" rtl="0" eaLnBrk="1" latinLnBrk="0" hangingPunct="1">
              <a:spcBef>
                <a:spcPct val="20000"/>
              </a:spcBef>
              <a:buFont typeface="Arial"/>
              <a:buChar char="»"/>
              <a:defRPr sz="1100" kern="1200">
                <a:solidFill>
                  <a:schemeClr val="bg2">
                    <a:lumMod val="50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Clr>
                <a:srgbClr val="512888"/>
              </a:buClr>
              <a:buNone/>
            </a:pPr>
            <a:r>
              <a:rPr lang="en-US" sz="1400" b="1"/>
              <a:t>Initiative 5: </a:t>
            </a:r>
            <a:r>
              <a:rPr lang="en-US" sz="1400"/>
              <a:t>Enhance utilization and integration of current technologies and CRM tools on-campus to support student success network.</a:t>
            </a:r>
          </a:p>
        </p:txBody>
      </p:sp>
      <p:graphicFrame>
        <p:nvGraphicFramePr>
          <p:cNvPr id="9" name="Table 8">
            <a:extLst>
              <a:ext uri="{FF2B5EF4-FFF2-40B4-BE49-F238E27FC236}">
                <a16:creationId xmlns:a16="http://schemas.microsoft.com/office/drawing/2014/main" id="{1F0F7766-64B5-41D1-9F6E-505130AF5121}"/>
              </a:ext>
            </a:extLst>
          </p:cNvPr>
          <p:cNvGraphicFramePr>
            <a:graphicFrameLocks noGrp="1"/>
          </p:cNvGraphicFramePr>
          <p:nvPr>
            <p:extLst>
              <p:ext uri="{D42A27DB-BD31-4B8C-83A1-F6EECF244321}">
                <p14:modId xmlns:p14="http://schemas.microsoft.com/office/powerpoint/2010/main" val="2787894364"/>
              </p:ext>
            </p:extLst>
          </p:nvPr>
        </p:nvGraphicFramePr>
        <p:xfrm>
          <a:off x="327092" y="2062342"/>
          <a:ext cx="8489816" cy="2236876"/>
        </p:xfrm>
        <a:graphic>
          <a:graphicData uri="http://schemas.openxmlformats.org/drawingml/2006/table">
            <a:tbl>
              <a:tblPr>
                <a:tableStyleId>{5C22544A-7EE6-4342-B048-85BDC9FD1C3A}</a:tableStyleId>
              </a:tblPr>
              <a:tblGrid>
                <a:gridCol w="386224">
                  <a:extLst>
                    <a:ext uri="{9D8B030D-6E8A-4147-A177-3AD203B41FA5}">
                      <a16:colId xmlns:a16="http://schemas.microsoft.com/office/drawing/2014/main" val="2647422373"/>
                    </a:ext>
                  </a:extLst>
                </a:gridCol>
                <a:gridCol w="3185906">
                  <a:extLst>
                    <a:ext uri="{9D8B030D-6E8A-4147-A177-3AD203B41FA5}">
                      <a16:colId xmlns:a16="http://schemas.microsoft.com/office/drawing/2014/main" val="1115963230"/>
                    </a:ext>
                  </a:extLst>
                </a:gridCol>
                <a:gridCol w="3002221">
                  <a:extLst>
                    <a:ext uri="{9D8B030D-6E8A-4147-A177-3AD203B41FA5}">
                      <a16:colId xmlns:a16="http://schemas.microsoft.com/office/drawing/2014/main" val="740199202"/>
                    </a:ext>
                  </a:extLst>
                </a:gridCol>
                <a:gridCol w="875230">
                  <a:extLst>
                    <a:ext uri="{9D8B030D-6E8A-4147-A177-3AD203B41FA5}">
                      <a16:colId xmlns:a16="http://schemas.microsoft.com/office/drawing/2014/main" val="2898601289"/>
                    </a:ext>
                  </a:extLst>
                </a:gridCol>
                <a:gridCol w="1040235">
                  <a:extLst>
                    <a:ext uri="{9D8B030D-6E8A-4147-A177-3AD203B41FA5}">
                      <a16:colId xmlns:a16="http://schemas.microsoft.com/office/drawing/2014/main" val="3614527038"/>
                    </a:ext>
                  </a:extLst>
                </a:gridCol>
              </a:tblGrid>
              <a:tr h="156176">
                <a:tc>
                  <a:txBody>
                    <a:bodyPr/>
                    <a:lstStyle/>
                    <a:p>
                      <a:pPr algn="l" fontAlgn="b"/>
                      <a:endParaRPr lang="en-US" sz="1000" b="1" i="0" u="none" strike="noStrike">
                        <a:solidFill>
                          <a:schemeClr val="bg1"/>
                        </a:solidFill>
                        <a:effectLst/>
                        <a:latin typeface="Arial" panose="020B0604020202020204" pitchFamily="34"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lvl="0" algn="l">
                        <a:buNone/>
                      </a:pPr>
                      <a:r>
                        <a:rPr lang="en-US" sz="1000" b="1" i="0" u="none" strike="noStrike" noProof="0" dirty="0">
                          <a:solidFill>
                            <a:schemeClr val="bg1"/>
                          </a:solidFill>
                          <a:effectLst/>
                          <a:latin typeface="Arial"/>
                        </a:rPr>
                        <a:t>Objective</a:t>
                      </a:r>
                      <a:endParaRPr lang="en-US" dirty="0"/>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algn="l" fontAlgn="b"/>
                      <a:r>
                        <a:rPr lang="en-US" sz="1000" b="1" i="0" u="none" strike="noStrike" dirty="0">
                          <a:solidFill>
                            <a:schemeClr val="bg1"/>
                          </a:solidFill>
                          <a:effectLst/>
                          <a:latin typeface="Arial"/>
                        </a:rPr>
                        <a:t>Outcome</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algn="l" fontAlgn="b"/>
                      <a:r>
                        <a:rPr lang="en-US" sz="1000" b="1" i="0" u="none" strike="noStrike" dirty="0">
                          <a:solidFill>
                            <a:schemeClr val="bg1"/>
                          </a:solidFill>
                          <a:effectLst/>
                          <a:latin typeface="Arial"/>
                        </a:rPr>
                        <a:t>Owner</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algn="l" fontAlgn="b"/>
                      <a:r>
                        <a:rPr lang="en-US" sz="1000" b="1" i="0" u="none" strike="noStrike" dirty="0">
                          <a:solidFill>
                            <a:schemeClr val="bg1"/>
                          </a:solidFill>
                          <a:effectLst/>
                          <a:latin typeface="Arial"/>
                        </a:rPr>
                        <a:t>Document Link</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extLst>
                  <a:ext uri="{0D108BD9-81ED-4DB2-BD59-A6C34878D82A}">
                    <a16:rowId xmlns:a16="http://schemas.microsoft.com/office/drawing/2014/main" val="3577780390"/>
                  </a:ext>
                </a:extLst>
              </a:tr>
              <a:tr h="537616">
                <a:tc>
                  <a:txBody>
                    <a:bodyPr/>
                    <a:lstStyle/>
                    <a:p>
                      <a:pPr algn="ctr" fontAlgn="b"/>
                      <a:r>
                        <a:rPr lang="en-US" sz="1000" b="0" i="1" u="none" strike="noStrike" dirty="0">
                          <a:solidFill>
                            <a:schemeClr val="tx2"/>
                          </a:solidFill>
                          <a:effectLst/>
                          <a:latin typeface="Arial"/>
                        </a:rPr>
                        <a:t>5.1</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
                      <a:r>
                        <a:rPr lang="en-US" sz="1000" b="0" i="0" u="none" strike="noStrike" dirty="0">
                          <a:solidFill>
                            <a:schemeClr val="tx2"/>
                          </a:solidFill>
                          <a:effectLst/>
                          <a:latin typeface="Arial"/>
                        </a:rPr>
                        <a:t>Develop the appropriate roles and responsibilities for each stakeholder group that will require use of Student Success Collaborative.</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fontAlgn="b">
                        <a:lnSpc>
                          <a:spcPct val="107000"/>
                        </a:lnSpc>
                        <a:spcBef>
                          <a:spcPts val="0"/>
                        </a:spcBef>
                        <a:spcAft>
                          <a:spcPts val="0"/>
                        </a:spcAft>
                      </a:pPr>
                      <a:r>
                        <a:rPr lang="en-US" sz="1200" dirty="0">
                          <a:solidFill>
                            <a:schemeClr val="tx2"/>
                          </a:solidFill>
                          <a:effectLst/>
                          <a:latin typeface="Calibri"/>
                          <a:ea typeface="+mn-ea"/>
                          <a:cs typeface="Times New Roman"/>
                        </a:rPr>
                        <a:t>When it is ready, INC will take this on. </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fontAlgn="b">
                        <a:lnSpc>
                          <a:spcPct val="107000"/>
                        </a:lnSpc>
                        <a:spcBef>
                          <a:spcPts val="0"/>
                        </a:spcBef>
                        <a:spcAft>
                          <a:spcPts val="0"/>
                        </a:spcAft>
                      </a:pPr>
                      <a:r>
                        <a:rPr lang="en-US" sz="1200" dirty="0">
                          <a:solidFill>
                            <a:schemeClr val="tx2"/>
                          </a:solidFill>
                          <a:effectLst/>
                          <a:latin typeface="Calibri"/>
                          <a:ea typeface="+mn-ea"/>
                          <a:cs typeface="Times New Roman"/>
                        </a:rPr>
                        <a:t>INC</a:t>
                      </a:r>
                      <a:endParaRPr lang="en-US" sz="1200" dirty="0">
                        <a:solidFill>
                          <a:schemeClr val="tx2"/>
                        </a:solidFill>
                        <a:effectLst/>
                        <a:latin typeface="Calibri" panose="020F0502020204030204" pitchFamily="34" charset="0"/>
                        <a:ea typeface="+mn-ea"/>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fontAlgn="b">
                        <a:lnSpc>
                          <a:spcPct val="107000"/>
                        </a:lnSpc>
                        <a:spcBef>
                          <a:spcPts val="0"/>
                        </a:spcBef>
                        <a:spcAft>
                          <a:spcPts val="0"/>
                        </a:spcAft>
                      </a:pPr>
                      <a:endParaRPr lang="en-US" sz="1200">
                        <a:solidFill>
                          <a:schemeClr val="tx2"/>
                        </a:solidFill>
                        <a:effectLst/>
                        <a:latin typeface="Calibri" panose="020F0502020204030204" pitchFamily="34" charset="0"/>
                        <a:ea typeface="+mn-ea"/>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083958235"/>
                  </a:ext>
                </a:extLst>
              </a:tr>
              <a:tr h="665391">
                <a:tc>
                  <a:txBody>
                    <a:bodyPr/>
                    <a:lstStyle/>
                    <a:p>
                      <a:pPr algn="ctr" fontAlgn="b"/>
                      <a:r>
                        <a:rPr lang="en-US" sz="1000" b="0" i="1" u="none" strike="noStrike" dirty="0">
                          <a:solidFill>
                            <a:schemeClr val="tx2"/>
                          </a:solidFill>
                          <a:effectLst/>
                          <a:latin typeface="Arial"/>
                        </a:rPr>
                        <a:t>5.2</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b"/>
                      <a:r>
                        <a:rPr lang="en-US" sz="1000" b="0" i="0" u="none" strike="noStrike" dirty="0">
                          <a:solidFill>
                            <a:schemeClr val="tx2"/>
                          </a:solidFill>
                          <a:effectLst/>
                          <a:latin typeface="Arial"/>
                        </a:rPr>
                        <a:t>Inventory/review the tools used to track "student profile-related" information and </a:t>
                      </a:r>
                      <a:r>
                        <a:rPr lang="en-US" sz="1000" b="1" i="0" u="none" strike="noStrike" dirty="0">
                          <a:solidFill>
                            <a:schemeClr val="tx2"/>
                          </a:solidFill>
                          <a:effectLst/>
                          <a:latin typeface="Arial"/>
                        </a:rPr>
                        <a:t>develop a data/technology infrastructure that allows for information-sharing </a:t>
                      </a:r>
                      <a:r>
                        <a:rPr lang="en-US" sz="1000" b="0" i="0" u="none" strike="noStrike" dirty="0">
                          <a:solidFill>
                            <a:schemeClr val="tx2"/>
                          </a:solidFill>
                          <a:effectLst/>
                          <a:latin typeface="Arial"/>
                        </a:rPr>
                        <a:t>throughout the integrated student success network. (Student Success Collaborative, </a:t>
                      </a:r>
                      <a:r>
                        <a:rPr lang="en-US" sz="1000" b="0" i="0" u="none" strike="noStrike" dirty="0" err="1">
                          <a:solidFill>
                            <a:schemeClr val="tx2"/>
                          </a:solidFill>
                          <a:effectLst/>
                          <a:latin typeface="Arial"/>
                        </a:rPr>
                        <a:t>Maxient</a:t>
                      </a:r>
                      <a:r>
                        <a:rPr lang="en-US" sz="1000" b="0" i="0" u="none" strike="noStrike" dirty="0">
                          <a:solidFill>
                            <a:schemeClr val="tx2"/>
                          </a:solidFill>
                          <a:effectLst/>
                          <a:latin typeface="Arial"/>
                        </a:rPr>
                        <a:t>, EMMA, etc.)</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dirty="0">
                          <a:solidFill>
                            <a:schemeClr val="tx2"/>
                          </a:solidFill>
                          <a:effectLst/>
                          <a:latin typeface="Calibri"/>
                          <a:ea typeface="+mn-ea"/>
                          <a:cs typeface="Times New Roman"/>
                        </a:rPr>
                        <a:t>CRM committee evaluated a new CRM which is on hold due to the </a:t>
                      </a:r>
                      <a:r>
                        <a:rPr lang="en-US" sz="1200" dirty="0" err="1">
                          <a:solidFill>
                            <a:schemeClr val="tx2"/>
                          </a:solidFill>
                          <a:effectLst/>
                          <a:latin typeface="Calibri"/>
                          <a:ea typeface="+mn-ea"/>
                          <a:cs typeface="Times New Roman"/>
                        </a:rPr>
                        <a:t>Covid</a:t>
                      </a:r>
                      <a:r>
                        <a:rPr lang="en-US" sz="1200" dirty="0">
                          <a:solidFill>
                            <a:schemeClr val="tx2"/>
                          </a:solidFill>
                          <a:effectLst/>
                          <a:latin typeface="Calibri"/>
                          <a:ea typeface="+mn-ea"/>
                          <a:cs typeface="Times New Roman"/>
                        </a:rPr>
                        <a:t> virus. Will reevaluate the committee's findings in fall 2020. </a:t>
                      </a:r>
                      <a:endParaRPr lang="en-US" sz="1200" dirty="0">
                        <a:solidFill>
                          <a:schemeClr val="tx2"/>
                        </a:solidFill>
                        <a:effectLst/>
                        <a:latin typeface="Calibri" panose="020F0502020204030204" pitchFamily="34" charset="0"/>
                        <a:ea typeface="+mn-ea"/>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dirty="0">
                          <a:solidFill>
                            <a:schemeClr val="tx2"/>
                          </a:solidFill>
                          <a:effectLst/>
                          <a:latin typeface="Calibri"/>
                          <a:ea typeface="+mn-ea"/>
                          <a:cs typeface="Times New Roman"/>
                        </a:rPr>
                        <a:t>Provost</a:t>
                      </a:r>
                    </a:p>
                    <a:p>
                      <a:pPr marL="0" marR="0" lvl="0">
                        <a:lnSpc>
                          <a:spcPct val="107000"/>
                        </a:lnSpc>
                        <a:spcBef>
                          <a:spcPts val="0"/>
                        </a:spcBef>
                        <a:spcAft>
                          <a:spcPts val="0"/>
                        </a:spcAft>
                        <a:buNone/>
                      </a:pPr>
                      <a:r>
                        <a:rPr lang="en-US" sz="1200" dirty="0">
                          <a:solidFill>
                            <a:schemeClr val="tx2"/>
                          </a:solidFill>
                          <a:effectLst/>
                          <a:latin typeface="Calibri"/>
                          <a:ea typeface="+mn-ea"/>
                          <a:cs typeface="Times New Roman"/>
                        </a:rPr>
                        <a:t>INC?</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endParaRPr lang="en-US" sz="1200">
                        <a:solidFill>
                          <a:schemeClr val="tx2"/>
                        </a:solidFill>
                        <a:effectLst/>
                        <a:latin typeface="Calibri" panose="020F0502020204030204" pitchFamily="34" charset="0"/>
                        <a:ea typeface="+mn-ea"/>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76897166"/>
                  </a:ext>
                </a:extLst>
              </a:tr>
              <a:tr h="551012">
                <a:tc>
                  <a:txBody>
                    <a:bodyPr/>
                    <a:lstStyle/>
                    <a:p>
                      <a:pPr algn="ctr" fontAlgn="b"/>
                      <a:r>
                        <a:rPr lang="en-US" sz="1000" b="0" i="1" u="none" strike="noStrike" dirty="0">
                          <a:solidFill>
                            <a:schemeClr val="tx2"/>
                          </a:solidFill>
                          <a:effectLst/>
                          <a:latin typeface="Arial"/>
                        </a:rPr>
                        <a:t>5.3</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b"/>
                      <a:r>
                        <a:rPr lang="en-US" sz="1000" b="0" i="0" u="none" strike="noStrike" dirty="0">
                          <a:solidFill>
                            <a:schemeClr val="tx2"/>
                          </a:solidFill>
                          <a:effectLst/>
                          <a:latin typeface="Arial"/>
                        </a:rPr>
                        <a:t>Consider TF recommendation to </a:t>
                      </a:r>
                      <a:r>
                        <a:rPr lang="en-US" sz="1000" b="1" i="0" u="none" strike="noStrike" dirty="0">
                          <a:solidFill>
                            <a:schemeClr val="tx2"/>
                          </a:solidFill>
                          <a:effectLst/>
                          <a:latin typeface="Arial"/>
                        </a:rPr>
                        <a:t>create an Office of Institutional Effectiveness to serve as data governance </a:t>
                      </a:r>
                      <a:r>
                        <a:rPr lang="en-US" sz="1000" b="0" i="0" u="none" strike="noStrike" dirty="0">
                          <a:solidFill>
                            <a:schemeClr val="tx2"/>
                          </a:solidFill>
                          <a:effectLst/>
                          <a:latin typeface="Arial"/>
                        </a:rPr>
                        <a:t>and integration leader, conduct ongoing and proactive student success-related analytics, and deliver data insights to stakeholders.</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dirty="0">
                          <a:solidFill>
                            <a:schemeClr val="tx2"/>
                          </a:solidFill>
                          <a:effectLst/>
                          <a:latin typeface="Calibri"/>
                          <a:ea typeface="Calibri" panose="020F0502020204030204" pitchFamily="34" charset="0"/>
                          <a:cs typeface="Times New Roman"/>
                        </a:rPr>
                        <a:t>Completed. The new office has been created, under direction of Office of Finance. SESS dashboard provides detailed analytics that will be reported out to campus. </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dirty="0">
                          <a:solidFill>
                            <a:schemeClr val="tx2"/>
                          </a:solidFill>
                          <a:effectLst/>
                          <a:latin typeface="Calibri"/>
                          <a:ea typeface="Calibri" panose="020F0502020204030204" pitchFamily="34" charset="0"/>
                          <a:cs typeface="Times New Roman"/>
                        </a:rPr>
                        <a:t>Office of IE</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endParaRPr lang="en-US" sz="12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96463205"/>
                  </a:ext>
                </a:extLst>
              </a:tr>
            </a:tbl>
          </a:graphicData>
        </a:graphic>
      </p:graphicFrame>
    </p:spTree>
    <p:extLst>
      <p:ext uri="{BB962C8B-B14F-4D97-AF65-F5344CB8AC3E}">
        <p14:creationId xmlns:p14="http://schemas.microsoft.com/office/powerpoint/2010/main" val="73930563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B28838BE-5EAD-434C-B290-9193BA76332A}" type="slidenum">
              <a:rPr kumimoji="0" lang="en-US" i="0" u="none" strike="noStrike" kern="0" cap="none" spc="0" normalizeH="0" baseline="0" noProof="0" smtClean="0">
                <a:ln>
                  <a:noFill/>
                </a:ln>
                <a:solidFill>
                  <a:schemeClr val="bg1"/>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28</a:t>
            </a:fld>
            <a:endParaRPr kumimoji="0" lang="en-US" i="0" u="none" strike="noStrike" kern="0" cap="none" spc="0" normalizeH="0" baseline="0" noProof="0">
              <a:ln>
                <a:noFill/>
              </a:ln>
              <a:solidFill>
                <a:schemeClr val="bg1"/>
              </a:solidFill>
              <a:effectLst/>
              <a:uLnTx/>
              <a:uFillTx/>
            </a:endParaRPr>
          </a:p>
        </p:txBody>
      </p:sp>
      <p:sp>
        <p:nvSpPr>
          <p:cNvPr id="15" name="Title 1">
            <a:extLst>
              <a:ext uri="{FF2B5EF4-FFF2-40B4-BE49-F238E27FC236}">
                <a16:creationId xmlns:a16="http://schemas.microsoft.com/office/drawing/2014/main" id="{E1A5A54E-232E-439F-8878-A5A2A9CA8F7B}"/>
              </a:ext>
            </a:extLst>
          </p:cNvPr>
          <p:cNvSpPr>
            <a:spLocks noGrp="1"/>
          </p:cNvSpPr>
          <p:nvPr>
            <p:ph type="title"/>
          </p:nvPr>
        </p:nvSpPr>
        <p:spPr>
          <a:xfrm>
            <a:off x="256654" y="279696"/>
            <a:ext cx="8887345" cy="1126487"/>
          </a:xfrm>
        </p:spPr>
        <p:txBody>
          <a:bodyPr>
            <a:normAutofit fontScale="90000"/>
          </a:bodyPr>
          <a:lstStyle/>
          <a:p>
            <a:r>
              <a:rPr lang="en-US" sz="5100">
                <a:solidFill>
                  <a:srgbClr val="012D5B"/>
                </a:solidFill>
              </a:rPr>
              <a:t>OBJECTIVE SUMMARY</a:t>
            </a:r>
            <a:br>
              <a:rPr lang="en-US" sz="5100"/>
            </a:br>
            <a:r>
              <a:rPr lang="en-US" sz="2900">
                <a:solidFill>
                  <a:srgbClr val="FEBD36"/>
                </a:solidFill>
              </a:rPr>
              <a:t>priority 4: targeted coaching – initiatives</a:t>
            </a:r>
            <a:endParaRPr lang="en-US"/>
          </a:p>
        </p:txBody>
      </p:sp>
      <p:sp>
        <p:nvSpPr>
          <p:cNvPr id="10" name="Text Placeholder 3">
            <a:extLst>
              <a:ext uri="{FF2B5EF4-FFF2-40B4-BE49-F238E27FC236}">
                <a16:creationId xmlns:a16="http://schemas.microsoft.com/office/drawing/2014/main" id="{158544D9-BB9F-467A-A300-84EED8DA2DBF}"/>
              </a:ext>
            </a:extLst>
          </p:cNvPr>
          <p:cNvSpPr txBox="1">
            <a:spLocks/>
          </p:cNvSpPr>
          <p:nvPr/>
        </p:nvSpPr>
        <p:spPr>
          <a:xfrm>
            <a:off x="257284" y="1351368"/>
            <a:ext cx="8645525" cy="824966"/>
          </a:xfrm>
          <a:prstGeom prst="rect">
            <a:avLst/>
          </a:prstGeom>
        </p:spPr>
        <p:txBody>
          <a:bodyPr/>
          <a:lstStyle>
            <a:lvl1pPr marL="171450"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1pPr>
            <a:lvl2pPr marL="403225"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2pPr>
            <a:lvl3pPr marL="627063" indent="-171450" algn="l" defTabSz="457200" rtl="0" eaLnBrk="1" latinLnBrk="0" hangingPunct="1">
              <a:spcBef>
                <a:spcPct val="20000"/>
              </a:spcBef>
              <a:buClr>
                <a:schemeClr val="accent1"/>
              </a:buClr>
              <a:buFont typeface="Arial"/>
              <a:buChar char="•"/>
              <a:defRPr sz="1200" kern="1200">
                <a:solidFill>
                  <a:schemeClr val="tx2"/>
                </a:solidFill>
                <a:latin typeface="+mn-lt"/>
                <a:ea typeface="+mn-ea"/>
                <a:cs typeface="+mn-cs"/>
              </a:defRPr>
            </a:lvl3pPr>
            <a:lvl4pPr marL="860425"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4pPr>
            <a:lvl5pPr marL="2057400" indent="-228600" algn="l" defTabSz="457200" rtl="0" eaLnBrk="1" latinLnBrk="0" hangingPunct="1">
              <a:spcBef>
                <a:spcPct val="20000"/>
              </a:spcBef>
              <a:buFont typeface="Arial"/>
              <a:buChar char="»"/>
              <a:defRPr sz="1100" kern="1200">
                <a:solidFill>
                  <a:schemeClr val="bg2">
                    <a:lumMod val="50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Clr>
                <a:srgbClr val="512888"/>
              </a:buClr>
              <a:buNone/>
            </a:pPr>
            <a:r>
              <a:rPr lang="en-US" sz="1400" b="1"/>
              <a:t>Initiative 1: </a:t>
            </a:r>
            <a:r>
              <a:rPr lang="en-US" sz="1400"/>
              <a:t>Establish a scaffolded approach from point of admission through the first term for students who meet the criteria for targeted and proactive coaching and development.</a:t>
            </a:r>
            <a:endParaRPr lang="en-US" sz="1400" b="1"/>
          </a:p>
        </p:txBody>
      </p:sp>
      <p:graphicFrame>
        <p:nvGraphicFramePr>
          <p:cNvPr id="9" name="Table 8">
            <a:extLst>
              <a:ext uri="{FF2B5EF4-FFF2-40B4-BE49-F238E27FC236}">
                <a16:creationId xmlns:a16="http://schemas.microsoft.com/office/drawing/2014/main" id="{057350DA-615C-4975-8002-FE2BC667D0B2}"/>
              </a:ext>
            </a:extLst>
          </p:cNvPr>
          <p:cNvGraphicFramePr>
            <a:graphicFrameLocks noGrp="1"/>
          </p:cNvGraphicFramePr>
          <p:nvPr>
            <p:extLst>
              <p:ext uri="{D42A27DB-BD31-4B8C-83A1-F6EECF244321}">
                <p14:modId xmlns:p14="http://schemas.microsoft.com/office/powerpoint/2010/main" val="2744313785"/>
              </p:ext>
            </p:extLst>
          </p:nvPr>
        </p:nvGraphicFramePr>
        <p:xfrm>
          <a:off x="335002" y="1896231"/>
          <a:ext cx="8489816" cy="4910960"/>
        </p:xfrm>
        <a:graphic>
          <a:graphicData uri="http://schemas.openxmlformats.org/drawingml/2006/table">
            <a:tbl>
              <a:tblPr>
                <a:tableStyleId>{5C22544A-7EE6-4342-B048-85BDC9FD1C3A}</a:tableStyleId>
              </a:tblPr>
              <a:tblGrid>
                <a:gridCol w="386224">
                  <a:extLst>
                    <a:ext uri="{9D8B030D-6E8A-4147-A177-3AD203B41FA5}">
                      <a16:colId xmlns:a16="http://schemas.microsoft.com/office/drawing/2014/main" val="2647422373"/>
                    </a:ext>
                  </a:extLst>
                </a:gridCol>
                <a:gridCol w="3185906">
                  <a:extLst>
                    <a:ext uri="{9D8B030D-6E8A-4147-A177-3AD203B41FA5}">
                      <a16:colId xmlns:a16="http://schemas.microsoft.com/office/drawing/2014/main" val="1115963230"/>
                    </a:ext>
                  </a:extLst>
                </a:gridCol>
                <a:gridCol w="3002221">
                  <a:extLst>
                    <a:ext uri="{9D8B030D-6E8A-4147-A177-3AD203B41FA5}">
                      <a16:colId xmlns:a16="http://schemas.microsoft.com/office/drawing/2014/main" val="740199202"/>
                    </a:ext>
                  </a:extLst>
                </a:gridCol>
                <a:gridCol w="875230">
                  <a:extLst>
                    <a:ext uri="{9D8B030D-6E8A-4147-A177-3AD203B41FA5}">
                      <a16:colId xmlns:a16="http://schemas.microsoft.com/office/drawing/2014/main" val="2898601289"/>
                    </a:ext>
                  </a:extLst>
                </a:gridCol>
                <a:gridCol w="1040235">
                  <a:extLst>
                    <a:ext uri="{9D8B030D-6E8A-4147-A177-3AD203B41FA5}">
                      <a16:colId xmlns:a16="http://schemas.microsoft.com/office/drawing/2014/main" val="3614527038"/>
                    </a:ext>
                  </a:extLst>
                </a:gridCol>
              </a:tblGrid>
              <a:tr h="156176">
                <a:tc>
                  <a:txBody>
                    <a:bodyPr/>
                    <a:lstStyle/>
                    <a:p>
                      <a:pPr algn="l" fontAlgn="b"/>
                      <a:endParaRPr lang="en-US" sz="1000" b="1" i="0" u="none" strike="noStrike">
                        <a:solidFill>
                          <a:schemeClr val="bg1"/>
                        </a:solidFill>
                        <a:effectLst/>
                        <a:latin typeface="Arial" panose="020B0604020202020204" pitchFamily="34"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lvl="0" algn="l">
                        <a:buNone/>
                      </a:pPr>
                      <a:r>
                        <a:rPr lang="en-US" sz="1000" b="1" i="0" u="none" strike="noStrike" noProof="0">
                          <a:solidFill>
                            <a:schemeClr val="bg1"/>
                          </a:solidFill>
                          <a:effectLst/>
                          <a:latin typeface="Arial"/>
                        </a:rPr>
                        <a:t>Objective</a:t>
                      </a:r>
                      <a:endParaRPr lang="en-US"/>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algn="l" fontAlgn="b"/>
                      <a:r>
                        <a:rPr lang="en-US" sz="1000" b="1" i="0" u="none" strike="noStrike">
                          <a:solidFill>
                            <a:schemeClr val="bg1"/>
                          </a:solidFill>
                          <a:effectLst/>
                          <a:latin typeface="Arial"/>
                        </a:rPr>
                        <a:t>Outcome</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algn="l" fontAlgn="b"/>
                      <a:r>
                        <a:rPr lang="en-US" sz="1000" b="1" i="0" u="none" strike="noStrike">
                          <a:solidFill>
                            <a:schemeClr val="bg1"/>
                          </a:solidFill>
                          <a:effectLst/>
                          <a:latin typeface="Arial"/>
                        </a:rPr>
                        <a:t>Owner</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algn="l" fontAlgn="b"/>
                      <a:r>
                        <a:rPr lang="en-US" sz="1000" b="1" i="0" u="none" strike="noStrike">
                          <a:solidFill>
                            <a:schemeClr val="bg1"/>
                          </a:solidFill>
                          <a:effectLst/>
                          <a:latin typeface="Arial"/>
                        </a:rPr>
                        <a:t>Document Link</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extLst>
                  <a:ext uri="{0D108BD9-81ED-4DB2-BD59-A6C34878D82A}">
                    <a16:rowId xmlns:a16="http://schemas.microsoft.com/office/drawing/2014/main" val="3577780390"/>
                  </a:ext>
                </a:extLst>
              </a:tr>
              <a:tr h="537616">
                <a:tc>
                  <a:txBody>
                    <a:bodyPr/>
                    <a:lstStyle/>
                    <a:p>
                      <a:pPr algn="ctr" fontAlgn="b"/>
                      <a:r>
                        <a:rPr lang="en-US" sz="1000" b="0" i="1" u="none" strike="noStrike">
                          <a:solidFill>
                            <a:schemeClr val="tx2"/>
                          </a:solidFill>
                          <a:effectLst/>
                          <a:latin typeface="Arial"/>
                        </a:rPr>
                        <a:t>1.1</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
                      <a:r>
                        <a:rPr lang="en-US" sz="1000" b="0" i="0" u="none" strike="noStrike">
                          <a:solidFill>
                            <a:schemeClr val="tx2"/>
                          </a:solidFill>
                          <a:effectLst/>
                          <a:latin typeface="Arial"/>
                        </a:rPr>
                        <a:t>Confirm criteria for who will be eligible for </a:t>
                      </a:r>
                      <a:r>
                        <a:rPr lang="en-US" sz="1000" b="1" i="0" u="none" strike="noStrike">
                          <a:solidFill>
                            <a:schemeClr val="tx2"/>
                          </a:solidFill>
                          <a:effectLst/>
                          <a:latin typeface="Arial"/>
                        </a:rPr>
                        <a:t>targeted and proactive coaching</a:t>
                      </a:r>
                      <a:r>
                        <a:rPr lang="en-US" sz="1000" b="0" i="0" u="none" strike="noStrike">
                          <a:solidFill>
                            <a:schemeClr val="tx2"/>
                          </a:solidFill>
                          <a:effectLst/>
                          <a:latin typeface="Arial"/>
                        </a:rPr>
                        <a:t>, and develop communications that excite students about participation. </a:t>
                      </a:r>
                      <a:endParaRPr lang="en-US" sz="1000" b="0" i="0" u="none" strike="noStrike">
                        <a:solidFill>
                          <a:schemeClr val="tx2"/>
                        </a:solidFill>
                        <a:effectLst/>
                        <a:latin typeface="Arial" panose="020B0604020202020204" pitchFamily="34"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mn-ea"/>
                          <a:cs typeface="Times New Roman"/>
                        </a:rPr>
                        <a:t>Completed. Working with Admissions, Soar provided proactive coaching to all students with less than a 3.0 GPA and on academic probation  coaching in fall 2019; this Bears First program will continue in the fall 2020.</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fontAlgn="b">
                        <a:lnSpc>
                          <a:spcPct val="107000"/>
                        </a:lnSpc>
                        <a:spcBef>
                          <a:spcPts val="0"/>
                        </a:spcBef>
                        <a:spcAft>
                          <a:spcPts val="0"/>
                        </a:spcAft>
                      </a:pPr>
                      <a:r>
                        <a:rPr lang="en-US" sz="900">
                          <a:solidFill>
                            <a:schemeClr val="tx2"/>
                          </a:solidFill>
                          <a:effectLst/>
                          <a:latin typeface="Calibri"/>
                          <a:ea typeface="+mn-ea"/>
                          <a:cs typeface="Times New Roman"/>
                        </a:rPr>
                        <a:t>Admissions SOAR/Bears First </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lvl="0">
                        <a:lnSpc>
                          <a:spcPct val="107000"/>
                        </a:lnSpc>
                        <a:spcBef>
                          <a:spcPts val="0"/>
                        </a:spcBef>
                        <a:spcAft>
                          <a:spcPts val="0"/>
                        </a:spcAft>
                        <a:buNone/>
                      </a:pPr>
                      <a:r>
                        <a:rPr lang="en-US" sz="900" b="0" i="0" u="none" strike="noStrike" noProof="0">
                          <a:effectLst/>
                        </a:rPr>
                        <a:t>Bears First Admitted with support – detailed</a:t>
                      </a:r>
                      <a:endParaRPr lang="en-US" sz="900"/>
                    </a:p>
                    <a:p>
                      <a:pPr marL="0" marR="0" lvl="0">
                        <a:lnSpc>
                          <a:spcPct val="107000"/>
                        </a:lnSpc>
                        <a:spcBef>
                          <a:spcPts val="0"/>
                        </a:spcBef>
                        <a:spcAft>
                          <a:spcPts val="0"/>
                        </a:spcAft>
                        <a:buNone/>
                      </a:pPr>
                      <a:endParaRPr lang="en-US" sz="900" b="0" i="0" u="none" strike="noStrike" noProof="0">
                        <a:effectLst/>
                      </a:endParaRPr>
                    </a:p>
                    <a:p>
                      <a:pPr marL="0" marR="0" lvl="0">
                        <a:lnSpc>
                          <a:spcPct val="107000"/>
                        </a:lnSpc>
                        <a:spcBef>
                          <a:spcPts val="0"/>
                        </a:spcBef>
                        <a:spcAft>
                          <a:spcPts val="0"/>
                        </a:spcAft>
                        <a:buNone/>
                      </a:pPr>
                      <a:r>
                        <a:rPr lang="en-US" sz="900" b="0" i="0" u="none" strike="noStrike" noProof="0">
                          <a:effectLst/>
                          <a:latin typeface="Arial"/>
                        </a:rPr>
                        <a:t>List of Implemented Interventions and Strategies 2019/20</a:t>
                      </a:r>
                      <a:endParaRPr lang="en-US" sz="900"/>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083958235"/>
                  </a:ext>
                </a:extLst>
              </a:tr>
              <a:tr h="665391">
                <a:tc>
                  <a:txBody>
                    <a:bodyPr/>
                    <a:lstStyle/>
                    <a:p>
                      <a:pPr algn="ctr" fontAlgn="b"/>
                      <a:r>
                        <a:rPr lang="en-US" sz="1000" b="0" i="1" u="none" strike="noStrike">
                          <a:solidFill>
                            <a:schemeClr val="tx2"/>
                          </a:solidFill>
                          <a:effectLst/>
                          <a:latin typeface="Arial"/>
                        </a:rPr>
                        <a:t>1.2</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b"/>
                      <a:r>
                        <a:rPr lang="en-US" sz="1000" b="0" i="0" u="none" strike="noStrike">
                          <a:solidFill>
                            <a:schemeClr val="tx2"/>
                          </a:solidFill>
                          <a:effectLst/>
                          <a:latin typeface="Arial"/>
                        </a:rPr>
                        <a:t>Evaluate pre-registration option, current versus prospective student model and timelines.</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mn-ea"/>
                          <a:cs typeface="Times New Roman"/>
                        </a:rPr>
                        <a:t>Evaluation completed ; Committee found no benefit in terms of student commitment or in reducing summer melt; recommended to not implement.</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endParaRPr lang="en-US" sz="900">
                        <a:solidFill>
                          <a:schemeClr val="tx2"/>
                        </a:solidFill>
                        <a:effectLst/>
                        <a:latin typeface="Calibri"/>
                        <a:ea typeface="+mn-ea"/>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a:lnSpc>
                          <a:spcPct val="107000"/>
                        </a:lnSpc>
                        <a:spcBef>
                          <a:spcPts val="0"/>
                        </a:spcBef>
                        <a:spcAft>
                          <a:spcPts val="0"/>
                        </a:spcAft>
                        <a:buNone/>
                      </a:pPr>
                      <a:r>
                        <a:rPr lang="en-US" sz="900" b="0" i="0" u="none" strike="noStrike" noProof="0">
                          <a:effectLst/>
                        </a:rPr>
                        <a:t>Pre-Registration Committee Report</a:t>
                      </a:r>
                      <a:endParaRPr lang="en-US" sz="900"/>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76897166"/>
                  </a:ext>
                </a:extLst>
              </a:tr>
              <a:tr h="551012">
                <a:tc>
                  <a:txBody>
                    <a:bodyPr/>
                    <a:lstStyle/>
                    <a:p>
                      <a:pPr algn="ctr" fontAlgn="b"/>
                      <a:r>
                        <a:rPr lang="en-US" sz="1000" b="0" i="1" u="none" strike="noStrike">
                          <a:solidFill>
                            <a:schemeClr val="tx2"/>
                          </a:solidFill>
                          <a:effectLst/>
                          <a:latin typeface="Arial"/>
                        </a:rPr>
                        <a:t>1.3</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b"/>
                      <a:r>
                        <a:rPr lang="en-US" sz="1000" b="0" i="0" u="none" strike="noStrike">
                          <a:solidFill>
                            <a:schemeClr val="tx2"/>
                          </a:solidFill>
                          <a:effectLst/>
                          <a:latin typeface="Arial"/>
                        </a:rPr>
                        <a:t>Identify </a:t>
                      </a:r>
                      <a:r>
                        <a:rPr lang="en-US" sz="1000" b="1" i="0" u="none" strike="noStrike">
                          <a:solidFill>
                            <a:schemeClr val="tx2"/>
                          </a:solidFill>
                          <a:effectLst/>
                          <a:latin typeface="Arial"/>
                        </a:rPr>
                        <a:t>cohort of advisors to provide designated support to students </a:t>
                      </a:r>
                      <a:r>
                        <a:rPr lang="en-US" sz="1000" b="0" i="0" u="none" strike="noStrike">
                          <a:solidFill>
                            <a:schemeClr val="tx2"/>
                          </a:solidFill>
                          <a:effectLst/>
                          <a:latin typeface="Arial"/>
                        </a:rPr>
                        <a:t>and connect students to them early to provide advanced advising prior to first term registration.</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rPr>
                        <a:t>The Bears First program connects students with advisors. </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900">
                          <a:solidFill>
                            <a:schemeClr val="tx2"/>
                          </a:solidFill>
                          <a:effectLst/>
                          <a:latin typeface="Calibri"/>
                          <a:ea typeface="Calibri" panose="020F0502020204030204" pitchFamily="34" charset="0"/>
                          <a:cs typeface="Times New Roman"/>
                        </a:rPr>
                        <a:t>Soar, Bears First </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endParaRPr lang="en-US" sz="900">
                        <a:solidFill>
                          <a:schemeClr val="tx2"/>
                        </a:solidFill>
                        <a:effectLst/>
                        <a:latin typeface="Calibri"/>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96463205"/>
                  </a:ext>
                </a:extLst>
              </a:tr>
              <a:tr h="520118">
                <a:tc>
                  <a:txBody>
                    <a:bodyPr/>
                    <a:lstStyle/>
                    <a:p>
                      <a:pPr algn="ctr" fontAlgn="b"/>
                      <a:r>
                        <a:rPr lang="en-US" sz="1000" b="0" i="1" u="none" strike="noStrike">
                          <a:solidFill>
                            <a:schemeClr val="tx2"/>
                          </a:solidFill>
                          <a:effectLst/>
                          <a:latin typeface="Arial"/>
                        </a:rPr>
                        <a:t>1.4</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b"/>
                      <a:r>
                        <a:rPr lang="en-US" sz="1000" b="0" i="0" u="none" strike="noStrike">
                          <a:solidFill>
                            <a:schemeClr val="tx2"/>
                          </a:solidFill>
                          <a:effectLst/>
                          <a:latin typeface="Arial"/>
                        </a:rPr>
                        <a:t>Develop curriculum of pre-enrollment activities to complete, with regular touchpoints and monitoring from UNC (i.e. Khan Academy).</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rPr>
                        <a:t>Working with Orientation, the Action Team found that this would be of limited benefit and decided not to implement at this time. </a:t>
                      </a:r>
                      <a:endParaRPr lang="en-US" sz="1200">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endParaRPr lang="en-US" sz="900">
                        <a:solidFill>
                          <a:schemeClr val="tx2"/>
                        </a:solidFill>
                        <a:effectLst/>
                        <a:latin typeface="Calibri"/>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endParaRPr lang="en-US" sz="900">
                        <a:solidFill>
                          <a:schemeClr val="tx2"/>
                        </a:solidFill>
                        <a:effectLst/>
                        <a:latin typeface="Calibri"/>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554569615"/>
                  </a:ext>
                </a:extLst>
              </a:tr>
              <a:tr h="536098">
                <a:tc>
                  <a:txBody>
                    <a:bodyPr/>
                    <a:lstStyle/>
                    <a:p>
                      <a:pPr algn="ctr" fontAlgn="b"/>
                      <a:r>
                        <a:rPr lang="en-US" sz="1000" b="0" i="1" u="none" strike="noStrike">
                          <a:solidFill>
                            <a:schemeClr val="tx2"/>
                          </a:solidFill>
                          <a:effectLst/>
                          <a:latin typeface="Arial"/>
                        </a:rPr>
                        <a:t>1.5</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b"/>
                      <a:r>
                        <a:rPr lang="en-US" sz="1000" b="1" i="0" u="none" strike="noStrike">
                          <a:solidFill>
                            <a:schemeClr val="tx2"/>
                          </a:solidFill>
                          <a:effectLst/>
                          <a:latin typeface="Arial"/>
                        </a:rPr>
                        <a:t>Extend the existing peer mentorship model for incoming students </a:t>
                      </a:r>
                      <a:r>
                        <a:rPr lang="en-US" sz="1000" b="0" i="0" u="none" strike="noStrike">
                          <a:solidFill>
                            <a:schemeClr val="tx2"/>
                          </a:solidFill>
                          <a:effectLst/>
                          <a:latin typeface="Arial"/>
                        </a:rPr>
                        <a:t>during orientation such that peer mentorship continues formally through the first term (and beyond if desired). </a:t>
                      </a:r>
                      <a:endParaRPr lang="en-US" sz="1000" b="0" i="0" u="none" strike="noStrike">
                        <a:solidFill>
                          <a:schemeClr val="tx2"/>
                        </a:solidFill>
                        <a:effectLst/>
                        <a:latin typeface="Arial" panose="020B0604020202020204" pitchFamily="34"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rPr>
                        <a:t>Work is ongoing and being adjusted due to the </a:t>
                      </a:r>
                      <a:r>
                        <a:rPr lang="en-US" sz="1200" err="1">
                          <a:solidFill>
                            <a:schemeClr val="tx2"/>
                          </a:solidFill>
                          <a:effectLst/>
                          <a:latin typeface="Calibri"/>
                          <a:ea typeface="Calibri" panose="020F0502020204030204" pitchFamily="34" charset="0"/>
                          <a:cs typeface="Times New Roman"/>
                        </a:rPr>
                        <a:t>Covid</a:t>
                      </a:r>
                      <a:r>
                        <a:rPr lang="en-US" sz="1200">
                          <a:solidFill>
                            <a:schemeClr val="tx2"/>
                          </a:solidFill>
                          <a:effectLst/>
                          <a:latin typeface="Calibri"/>
                          <a:ea typeface="Calibri" panose="020F0502020204030204" pitchFamily="34" charset="0"/>
                          <a:cs typeface="Times New Roman"/>
                        </a:rPr>
                        <a:t> virus. Students in the fall will be placed into cohort groups with RAs providing programming.  A peer mentoring survey was  sent out and collected data on existing peer mentoring programs.  The raw data from that survey was shared with AT 3. </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900">
                          <a:solidFill>
                            <a:schemeClr val="tx2"/>
                          </a:solidFill>
                          <a:effectLst/>
                          <a:latin typeface="Calibri"/>
                          <a:ea typeface="Calibri" panose="020F0502020204030204" pitchFamily="34" charset="0"/>
                          <a:cs typeface="Times New Roman"/>
                        </a:rPr>
                        <a:t>Admissions, Orientation, Student Affairs/RAs/Onboarding Task Forces</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a:lnSpc>
                          <a:spcPct val="107000"/>
                        </a:lnSpc>
                        <a:spcBef>
                          <a:spcPts val="0"/>
                        </a:spcBef>
                        <a:spcAft>
                          <a:spcPts val="0"/>
                        </a:spcAft>
                        <a:buNone/>
                      </a:pPr>
                      <a:r>
                        <a:rPr lang="en-US" sz="900" b="0" i="0" u="none" strike="noStrike" noProof="0">
                          <a:effectLst/>
                          <a:hlinkClick r:id="rId3"/>
                        </a:rPr>
                        <a:t>Survey Questions on Peer Mentoring programs at UNC</a:t>
                      </a:r>
                      <a:r>
                        <a:rPr lang="en-US" sz="900" b="0" i="0" u="none" strike="noStrike" noProof="0">
                          <a:effectLst/>
                        </a:rPr>
                        <a:t> </a:t>
                      </a:r>
                      <a:endParaRPr lang="en-US"/>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00035852"/>
                  </a:ext>
                </a:extLst>
              </a:tr>
              <a:tr h="432876">
                <a:tc>
                  <a:txBody>
                    <a:bodyPr/>
                    <a:lstStyle/>
                    <a:p>
                      <a:pPr algn="ctr" fontAlgn="b"/>
                      <a:r>
                        <a:rPr lang="en-US" sz="1000" b="0" i="1" u="none" strike="noStrike">
                          <a:solidFill>
                            <a:schemeClr val="tx2"/>
                          </a:solidFill>
                          <a:effectLst/>
                          <a:latin typeface="Arial"/>
                        </a:rPr>
                        <a:t>1.6</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b"/>
                      <a:r>
                        <a:rPr lang="en-US" sz="1000" b="0" i="0" u="none" strike="noStrike">
                          <a:solidFill>
                            <a:schemeClr val="tx2"/>
                          </a:solidFill>
                          <a:effectLst/>
                          <a:latin typeface="Arial"/>
                        </a:rPr>
                        <a:t>Consider a longer-term set of cohort-based orientation experiences specific to target populations.</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rPr>
                        <a:t>Bears First will evaluate in future. </a:t>
                      </a:r>
                      <a:endParaRPr lang="en-US" sz="1200">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900">
                          <a:solidFill>
                            <a:schemeClr val="tx2"/>
                          </a:solidFill>
                          <a:effectLst/>
                          <a:latin typeface="Calibri"/>
                          <a:ea typeface="Calibri" panose="020F0502020204030204" pitchFamily="34" charset="0"/>
                          <a:cs typeface="Times New Roman"/>
                        </a:rPr>
                        <a:t>Soar/Bears First, perhaps INC</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endParaRPr lang="en-US" sz="900">
                        <a:solidFill>
                          <a:schemeClr val="tx2"/>
                        </a:solidFill>
                        <a:effectLst/>
                        <a:latin typeface="Calibri"/>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0942607"/>
                  </a:ext>
                </a:extLst>
              </a:tr>
            </a:tbl>
          </a:graphicData>
        </a:graphic>
      </p:graphicFrame>
    </p:spTree>
    <p:extLst>
      <p:ext uri="{BB962C8B-B14F-4D97-AF65-F5344CB8AC3E}">
        <p14:creationId xmlns:p14="http://schemas.microsoft.com/office/powerpoint/2010/main" val="15732843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B28838BE-5EAD-434C-B290-9193BA76332A}" type="slidenum">
              <a:rPr kumimoji="0" lang="en-US" i="0" u="none" strike="noStrike" kern="0" cap="none" spc="0" normalizeH="0" baseline="0" noProof="0" smtClean="0">
                <a:ln>
                  <a:noFill/>
                </a:ln>
                <a:solidFill>
                  <a:schemeClr val="bg1"/>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29</a:t>
            </a:fld>
            <a:endParaRPr kumimoji="0" lang="en-US" i="0" u="none" strike="noStrike" kern="0" cap="none" spc="0" normalizeH="0" baseline="0" noProof="0">
              <a:ln>
                <a:noFill/>
              </a:ln>
              <a:solidFill>
                <a:schemeClr val="bg1"/>
              </a:solidFill>
              <a:effectLst/>
              <a:uLnTx/>
              <a:uFillTx/>
            </a:endParaRPr>
          </a:p>
        </p:txBody>
      </p:sp>
      <p:sp>
        <p:nvSpPr>
          <p:cNvPr id="15" name="Title 1">
            <a:extLst>
              <a:ext uri="{FF2B5EF4-FFF2-40B4-BE49-F238E27FC236}">
                <a16:creationId xmlns:a16="http://schemas.microsoft.com/office/drawing/2014/main" id="{E1A5A54E-232E-439F-8878-A5A2A9CA8F7B}"/>
              </a:ext>
            </a:extLst>
          </p:cNvPr>
          <p:cNvSpPr>
            <a:spLocks noGrp="1"/>
          </p:cNvSpPr>
          <p:nvPr>
            <p:ph type="title"/>
          </p:nvPr>
        </p:nvSpPr>
        <p:spPr>
          <a:xfrm>
            <a:off x="256654" y="279696"/>
            <a:ext cx="8887345" cy="1126487"/>
          </a:xfrm>
        </p:spPr>
        <p:txBody>
          <a:bodyPr>
            <a:normAutofit fontScale="90000"/>
          </a:bodyPr>
          <a:lstStyle/>
          <a:p>
            <a:r>
              <a:rPr lang="en-US" sz="5100">
                <a:solidFill>
                  <a:srgbClr val="012D5B"/>
                </a:solidFill>
              </a:rPr>
              <a:t>OBJECTIVE SUMMARY</a:t>
            </a:r>
            <a:br>
              <a:rPr lang="en-US" sz="5100"/>
            </a:br>
            <a:r>
              <a:rPr lang="en-US" sz="2900">
                <a:solidFill>
                  <a:srgbClr val="FEBD36"/>
                </a:solidFill>
              </a:rPr>
              <a:t>priority 4: targeted coaching – initiatives</a:t>
            </a:r>
            <a:endParaRPr lang="en-US"/>
          </a:p>
        </p:txBody>
      </p:sp>
      <p:sp>
        <p:nvSpPr>
          <p:cNvPr id="10" name="Text Placeholder 3">
            <a:extLst>
              <a:ext uri="{FF2B5EF4-FFF2-40B4-BE49-F238E27FC236}">
                <a16:creationId xmlns:a16="http://schemas.microsoft.com/office/drawing/2014/main" id="{158544D9-BB9F-467A-A300-84EED8DA2DBF}"/>
              </a:ext>
            </a:extLst>
          </p:cNvPr>
          <p:cNvSpPr txBox="1">
            <a:spLocks/>
          </p:cNvSpPr>
          <p:nvPr/>
        </p:nvSpPr>
        <p:spPr>
          <a:xfrm>
            <a:off x="257284" y="1299556"/>
            <a:ext cx="8645525" cy="824966"/>
          </a:xfrm>
          <a:prstGeom prst="rect">
            <a:avLst/>
          </a:prstGeom>
        </p:spPr>
        <p:txBody>
          <a:bodyPr anchor="t"/>
          <a:lstStyle>
            <a:lvl1pPr marL="171450"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1pPr>
            <a:lvl2pPr marL="403225"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2pPr>
            <a:lvl3pPr marL="627063" indent="-171450" algn="l" defTabSz="457200" rtl="0" eaLnBrk="1" latinLnBrk="0" hangingPunct="1">
              <a:spcBef>
                <a:spcPct val="20000"/>
              </a:spcBef>
              <a:buClr>
                <a:schemeClr val="accent1"/>
              </a:buClr>
              <a:buFont typeface="Arial"/>
              <a:buChar char="•"/>
              <a:defRPr sz="1200" kern="1200">
                <a:solidFill>
                  <a:schemeClr val="tx2"/>
                </a:solidFill>
                <a:latin typeface="+mn-lt"/>
                <a:ea typeface="+mn-ea"/>
                <a:cs typeface="+mn-cs"/>
              </a:defRPr>
            </a:lvl3pPr>
            <a:lvl4pPr marL="860425"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4pPr>
            <a:lvl5pPr marL="2057400" indent="-228600" algn="l" defTabSz="457200" rtl="0" eaLnBrk="1" latinLnBrk="0" hangingPunct="1">
              <a:spcBef>
                <a:spcPct val="20000"/>
              </a:spcBef>
              <a:buFont typeface="Arial"/>
              <a:buChar char="»"/>
              <a:defRPr sz="1100" kern="1200">
                <a:solidFill>
                  <a:schemeClr val="bg2">
                    <a:lumMod val="50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Clr>
                <a:srgbClr val="512888"/>
              </a:buClr>
              <a:buNone/>
            </a:pPr>
            <a:r>
              <a:rPr lang="en-US" sz="1400" b="1">
                <a:solidFill>
                  <a:schemeClr val="tx1"/>
                </a:solidFill>
              </a:rPr>
              <a:t>Initiative 2</a:t>
            </a:r>
            <a:r>
              <a:rPr lang="en-US" sz="1400">
                <a:solidFill>
                  <a:schemeClr val="tx1"/>
                </a:solidFill>
              </a:rPr>
              <a:t>: Move forward with the proposal to reconfigure the MEAP Office to provide academic success coaching and proactive advising focused on the population of students that are most at risk for academic difficulty or attrition.</a:t>
            </a:r>
            <a:r>
              <a:rPr lang="en-US" sz="1400" baseline="30000">
                <a:solidFill>
                  <a:schemeClr val="tx1"/>
                </a:solidFill>
              </a:rPr>
              <a:t>2</a:t>
            </a:r>
            <a:r>
              <a:rPr lang="en-US" sz="1400">
                <a:solidFill>
                  <a:schemeClr val="tx1"/>
                </a:solidFill>
              </a:rPr>
              <a:t> </a:t>
            </a:r>
            <a:endParaRPr lang="en-US" sz="1400">
              <a:solidFill>
                <a:schemeClr val="accent3"/>
              </a:solidFill>
            </a:endParaRPr>
          </a:p>
        </p:txBody>
      </p:sp>
      <p:graphicFrame>
        <p:nvGraphicFramePr>
          <p:cNvPr id="9" name="Table 8">
            <a:extLst>
              <a:ext uri="{FF2B5EF4-FFF2-40B4-BE49-F238E27FC236}">
                <a16:creationId xmlns:a16="http://schemas.microsoft.com/office/drawing/2014/main" id="{BF5F82D2-90C6-49B2-BAF2-84D878FCEF85}"/>
              </a:ext>
            </a:extLst>
          </p:cNvPr>
          <p:cNvGraphicFramePr>
            <a:graphicFrameLocks noGrp="1"/>
          </p:cNvGraphicFramePr>
          <p:nvPr>
            <p:extLst>
              <p:ext uri="{D42A27DB-BD31-4B8C-83A1-F6EECF244321}">
                <p14:modId xmlns:p14="http://schemas.microsoft.com/office/powerpoint/2010/main" val="753036057"/>
              </p:ext>
            </p:extLst>
          </p:nvPr>
        </p:nvGraphicFramePr>
        <p:xfrm>
          <a:off x="327092" y="2062342"/>
          <a:ext cx="8489816" cy="1595031"/>
        </p:xfrm>
        <a:graphic>
          <a:graphicData uri="http://schemas.openxmlformats.org/drawingml/2006/table">
            <a:tbl>
              <a:tblPr>
                <a:tableStyleId>{5C22544A-7EE6-4342-B048-85BDC9FD1C3A}</a:tableStyleId>
              </a:tblPr>
              <a:tblGrid>
                <a:gridCol w="386224">
                  <a:extLst>
                    <a:ext uri="{9D8B030D-6E8A-4147-A177-3AD203B41FA5}">
                      <a16:colId xmlns:a16="http://schemas.microsoft.com/office/drawing/2014/main" val="2647422373"/>
                    </a:ext>
                  </a:extLst>
                </a:gridCol>
                <a:gridCol w="3185906">
                  <a:extLst>
                    <a:ext uri="{9D8B030D-6E8A-4147-A177-3AD203B41FA5}">
                      <a16:colId xmlns:a16="http://schemas.microsoft.com/office/drawing/2014/main" val="1115963230"/>
                    </a:ext>
                  </a:extLst>
                </a:gridCol>
                <a:gridCol w="3002221">
                  <a:extLst>
                    <a:ext uri="{9D8B030D-6E8A-4147-A177-3AD203B41FA5}">
                      <a16:colId xmlns:a16="http://schemas.microsoft.com/office/drawing/2014/main" val="740199202"/>
                    </a:ext>
                  </a:extLst>
                </a:gridCol>
                <a:gridCol w="875230">
                  <a:extLst>
                    <a:ext uri="{9D8B030D-6E8A-4147-A177-3AD203B41FA5}">
                      <a16:colId xmlns:a16="http://schemas.microsoft.com/office/drawing/2014/main" val="2898601289"/>
                    </a:ext>
                  </a:extLst>
                </a:gridCol>
                <a:gridCol w="1040235">
                  <a:extLst>
                    <a:ext uri="{9D8B030D-6E8A-4147-A177-3AD203B41FA5}">
                      <a16:colId xmlns:a16="http://schemas.microsoft.com/office/drawing/2014/main" val="3614527038"/>
                    </a:ext>
                  </a:extLst>
                </a:gridCol>
              </a:tblGrid>
              <a:tr h="156176">
                <a:tc>
                  <a:txBody>
                    <a:bodyPr/>
                    <a:lstStyle/>
                    <a:p>
                      <a:pPr algn="l" fontAlgn="b"/>
                      <a:endParaRPr lang="en-US" sz="1000" b="1" i="0" u="none" strike="noStrike">
                        <a:solidFill>
                          <a:schemeClr val="bg1"/>
                        </a:solidFill>
                        <a:effectLst/>
                        <a:latin typeface="Arial" panose="020B0604020202020204" pitchFamily="34"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lvl="0" algn="l">
                        <a:buNone/>
                      </a:pPr>
                      <a:r>
                        <a:rPr lang="en-US" sz="1000" b="1" i="0" u="none" strike="noStrike" noProof="0" dirty="0">
                          <a:solidFill>
                            <a:schemeClr val="bg1"/>
                          </a:solidFill>
                          <a:effectLst/>
                          <a:latin typeface="Arial"/>
                        </a:rPr>
                        <a:t>Objective</a:t>
                      </a:r>
                      <a:endParaRPr lang="en-US" dirty="0"/>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algn="l" fontAlgn="b"/>
                      <a:r>
                        <a:rPr lang="en-US" sz="1000" b="1" i="0" u="none" strike="noStrike" dirty="0">
                          <a:solidFill>
                            <a:schemeClr val="bg1"/>
                          </a:solidFill>
                          <a:effectLst/>
                          <a:latin typeface="Arial"/>
                        </a:rPr>
                        <a:t>Outcome</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algn="l" fontAlgn="b"/>
                      <a:r>
                        <a:rPr lang="en-US" sz="1000" b="1" i="0" u="none" strike="noStrike" dirty="0">
                          <a:solidFill>
                            <a:schemeClr val="bg1"/>
                          </a:solidFill>
                          <a:effectLst/>
                          <a:latin typeface="Arial"/>
                        </a:rPr>
                        <a:t>Owner</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algn="l" fontAlgn="b"/>
                      <a:r>
                        <a:rPr lang="en-US" sz="1000" b="1" i="0" u="none" strike="noStrike" dirty="0">
                          <a:solidFill>
                            <a:schemeClr val="bg1"/>
                          </a:solidFill>
                          <a:effectLst/>
                          <a:latin typeface="Arial"/>
                        </a:rPr>
                        <a:t>Document Link</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extLst>
                  <a:ext uri="{0D108BD9-81ED-4DB2-BD59-A6C34878D82A}">
                    <a16:rowId xmlns:a16="http://schemas.microsoft.com/office/drawing/2014/main" val="3577780390"/>
                  </a:ext>
                </a:extLst>
              </a:tr>
              <a:tr h="537616">
                <a:tc>
                  <a:txBody>
                    <a:bodyPr/>
                    <a:lstStyle/>
                    <a:p>
                      <a:pPr algn="ctr" fontAlgn="b"/>
                      <a:r>
                        <a:rPr lang="en-US" sz="1000" b="0" i="1" u="none" strike="noStrike" dirty="0">
                          <a:solidFill>
                            <a:srgbClr val="000000"/>
                          </a:solidFill>
                          <a:effectLst/>
                          <a:latin typeface="Arial"/>
                        </a:rPr>
                        <a:t>2.1</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
                      <a:r>
                        <a:rPr lang="en-US" sz="1000" b="0" i="0" u="none" strike="noStrike" dirty="0">
                          <a:solidFill>
                            <a:srgbClr val="000000"/>
                          </a:solidFill>
                          <a:effectLst/>
                          <a:latin typeface="Arial"/>
                        </a:rPr>
                        <a:t>Establish </a:t>
                      </a:r>
                      <a:r>
                        <a:rPr lang="en-US" sz="1000" b="1" i="0" u="none" strike="noStrike" dirty="0">
                          <a:solidFill>
                            <a:srgbClr val="000000"/>
                          </a:solidFill>
                          <a:effectLst/>
                          <a:latin typeface="Arial"/>
                        </a:rPr>
                        <a:t>clear partnership and roles/responsibilities between this new office and key collaborators </a:t>
                      </a:r>
                      <a:r>
                        <a:rPr lang="en-US" sz="1000" b="0" i="0" u="none" strike="noStrike" dirty="0">
                          <a:solidFill>
                            <a:srgbClr val="000000"/>
                          </a:solidFill>
                          <a:effectLst/>
                          <a:latin typeface="Arial"/>
                        </a:rPr>
                        <a:t>(Colleges, Admissions, Orientation, Financial Aid, Registrar), and ensure adequate access to SSC data and information to guide decision-making.</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fontAlgn="b">
                        <a:lnSpc>
                          <a:spcPct val="107000"/>
                        </a:lnSpc>
                        <a:spcBef>
                          <a:spcPts val="0"/>
                        </a:spcBef>
                        <a:spcAft>
                          <a:spcPts val="0"/>
                        </a:spcAft>
                      </a:pPr>
                      <a:r>
                        <a:rPr lang="en-US" sz="1200" dirty="0">
                          <a:solidFill>
                            <a:schemeClr val="tx2"/>
                          </a:solidFill>
                          <a:effectLst/>
                          <a:latin typeface="Calibri"/>
                          <a:ea typeface="+mn-ea"/>
                          <a:cs typeface="Times New Roman"/>
                        </a:rPr>
                        <a:t>Completed with the creation of Soar in summer 2019.</a:t>
                      </a:r>
                      <a:endParaRPr lang="en-US" sz="1200" dirty="0">
                        <a:solidFill>
                          <a:schemeClr val="tx2"/>
                        </a:solidFill>
                        <a:effectLst/>
                        <a:latin typeface="Calibri" panose="020F0502020204030204" pitchFamily="34" charset="0"/>
                        <a:ea typeface="+mn-ea"/>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fontAlgn="b">
                        <a:lnSpc>
                          <a:spcPct val="107000"/>
                        </a:lnSpc>
                        <a:spcBef>
                          <a:spcPts val="0"/>
                        </a:spcBef>
                        <a:spcAft>
                          <a:spcPts val="0"/>
                        </a:spcAft>
                      </a:pPr>
                      <a:r>
                        <a:rPr lang="en-US" sz="1200" dirty="0">
                          <a:solidFill>
                            <a:schemeClr val="tx2"/>
                          </a:solidFill>
                          <a:effectLst/>
                          <a:latin typeface="Calibri"/>
                          <a:ea typeface="+mn-ea"/>
                          <a:cs typeface="Times New Roman"/>
                        </a:rPr>
                        <a:t>Soar</a:t>
                      </a:r>
                      <a:endParaRPr lang="en-US" sz="1200" dirty="0">
                        <a:solidFill>
                          <a:schemeClr val="tx2"/>
                        </a:solidFill>
                        <a:effectLst/>
                        <a:latin typeface="Calibri" panose="020F0502020204030204" pitchFamily="34" charset="0"/>
                        <a:ea typeface="+mn-ea"/>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fontAlgn="b">
                        <a:lnSpc>
                          <a:spcPct val="107000"/>
                        </a:lnSpc>
                        <a:spcBef>
                          <a:spcPts val="0"/>
                        </a:spcBef>
                        <a:spcAft>
                          <a:spcPts val="0"/>
                        </a:spcAft>
                      </a:pPr>
                      <a:endParaRPr lang="en-US" sz="1200">
                        <a:solidFill>
                          <a:schemeClr val="tx2"/>
                        </a:solidFill>
                        <a:effectLst/>
                        <a:latin typeface="Calibri" panose="020F0502020204030204" pitchFamily="34" charset="0"/>
                        <a:ea typeface="+mn-ea"/>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083958235"/>
                  </a:ext>
                </a:extLst>
              </a:tr>
              <a:tr h="665391">
                <a:tc>
                  <a:txBody>
                    <a:bodyPr/>
                    <a:lstStyle/>
                    <a:p>
                      <a:pPr algn="ctr" fontAlgn="b"/>
                      <a:r>
                        <a:rPr lang="en-US" sz="1000" b="0" i="1" u="none" strike="noStrike" dirty="0">
                          <a:solidFill>
                            <a:srgbClr val="000000"/>
                          </a:solidFill>
                          <a:effectLst/>
                          <a:latin typeface="Arial"/>
                        </a:rPr>
                        <a:t>2.2</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b"/>
                      <a:r>
                        <a:rPr lang="en-US" sz="1000" b="0" i="0" u="none" strike="noStrike" dirty="0">
                          <a:solidFill>
                            <a:srgbClr val="000000"/>
                          </a:solidFill>
                          <a:effectLst/>
                          <a:latin typeface="Arial"/>
                        </a:rPr>
                        <a:t>Establish clear partnership and roles/responsibilities between this new office and key Student Affairs collaborators (Student Affairs, Res Life, etc.).</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dirty="0">
                          <a:solidFill>
                            <a:schemeClr val="tx2"/>
                          </a:solidFill>
                          <a:effectLst/>
                          <a:latin typeface="Calibri"/>
                          <a:ea typeface="+mn-ea"/>
                          <a:cs typeface="Times New Roman"/>
                        </a:rPr>
                        <a:t>Completed with creation of Soar and INC</a:t>
                      </a:r>
                      <a:endParaRPr lang="en-US" sz="1200" dirty="0">
                        <a:solidFill>
                          <a:schemeClr val="tx2"/>
                        </a:solidFill>
                        <a:effectLst/>
                        <a:latin typeface="Calibri" panose="020F0502020204030204" pitchFamily="34" charset="0"/>
                        <a:ea typeface="+mn-ea"/>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dirty="0">
                          <a:solidFill>
                            <a:schemeClr val="tx2"/>
                          </a:solidFill>
                          <a:effectLst/>
                          <a:latin typeface="Calibri"/>
                          <a:ea typeface="+mn-ea"/>
                          <a:cs typeface="Times New Roman"/>
                        </a:rPr>
                        <a:t>Soar/INC</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endParaRPr lang="en-US" sz="1200">
                        <a:solidFill>
                          <a:schemeClr val="tx2"/>
                        </a:solidFill>
                        <a:effectLst/>
                        <a:latin typeface="Calibri" panose="020F0502020204030204" pitchFamily="34" charset="0"/>
                        <a:ea typeface="+mn-ea"/>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76897166"/>
                  </a:ext>
                </a:extLst>
              </a:tr>
            </a:tbl>
          </a:graphicData>
        </a:graphic>
      </p:graphicFrame>
    </p:spTree>
    <p:extLst>
      <p:ext uri="{BB962C8B-B14F-4D97-AF65-F5344CB8AC3E}">
        <p14:creationId xmlns:p14="http://schemas.microsoft.com/office/powerpoint/2010/main" val="736611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rmAutofit/>
          </a:bodyPr>
          <a:lstStyle/>
          <a:p>
            <a:r>
              <a:rPr lang="en-US">
                <a:solidFill>
                  <a:schemeClr val="tx2"/>
                </a:solidFill>
              </a:rPr>
              <a:t>SESS Plan</a:t>
            </a:r>
            <a:br>
              <a:rPr lang="en-US">
                <a:solidFill>
                  <a:schemeClr val="tx2"/>
                </a:solidFill>
              </a:rPr>
            </a:br>
            <a:r>
              <a:rPr lang="en-US">
                <a:solidFill>
                  <a:schemeClr val="tx2"/>
                </a:solidFill>
              </a:rPr>
              <a:t>Overview and Structure</a:t>
            </a:r>
            <a:endParaRPr lang="en-US" sz="2000">
              <a:solidFill>
                <a:schemeClr val="tx2"/>
              </a:solidFill>
            </a:endParaRPr>
          </a:p>
        </p:txBody>
      </p:sp>
      <p:sp>
        <p:nvSpPr>
          <p:cNvPr id="10" name="Text Placeholder 9"/>
          <p:cNvSpPr>
            <a:spLocks noGrp="1"/>
          </p:cNvSpPr>
          <p:nvPr>
            <p:ph type="body" sz="quarter" idx="11"/>
          </p:nvPr>
        </p:nvSpPr>
        <p:spPr/>
        <p:txBody>
          <a:bodyPr/>
          <a:lstStyle/>
          <a:p>
            <a:r>
              <a:rPr lang="en-US">
                <a:solidFill>
                  <a:schemeClr val="tx2"/>
                </a:solidFill>
              </a:rPr>
              <a:t>1</a:t>
            </a:r>
          </a:p>
        </p:txBody>
      </p:sp>
    </p:spTree>
    <p:extLst>
      <p:ext uri="{BB962C8B-B14F-4D97-AF65-F5344CB8AC3E}">
        <p14:creationId xmlns:p14="http://schemas.microsoft.com/office/powerpoint/2010/main" val="68322262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B28838BE-5EAD-434C-B290-9193BA76332A}" type="slidenum">
              <a:rPr kumimoji="0" lang="en-US" i="0" u="none" strike="noStrike" kern="0" cap="none" spc="0" normalizeH="0" baseline="0" noProof="0" smtClean="0">
                <a:ln>
                  <a:noFill/>
                </a:ln>
                <a:solidFill>
                  <a:schemeClr val="bg1"/>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30</a:t>
            </a:fld>
            <a:endParaRPr kumimoji="0" lang="en-US" i="0" u="none" strike="noStrike" kern="0" cap="none" spc="0" normalizeH="0" baseline="0" noProof="0">
              <a:ln>
                <a:noFill/>
              </a:ln>
              <a:solidFill>
                <a:schemeClr val="bg1"/>
              </a:solidFill>
              <a:effectLst/>
              <a:uLnTx/>
              <a:uFillTx/>
            </a:endParaRPr>
          </a:p>
        </p:txBody>
      </p:sp>
      <p:sp>
        <p:nvSpPr>
          <p:cNvPr id="15" name="Title 1">
            <a:extLst>
              <a:ext uri="{FF2B5EF4-FFF2-40B4-BE49-F238E27FC236}">
                <a16:creationId xmlns:a16="http://schemas.microsoft.com/office/drawing/2014/main" id="{E1A5A54E-232E-439F-8878-A5A2A9CA8F7B}"/>
              </a:ext>
            </a:extLst>
          </p:cNvPr>
          <p:cNvSpPr>
            <a:spLocks noGrp="1"/>
          </p:cNvSpPr>
          <p:nvPr>
            <p:ph type="title"/>
          </p:nvPr>
        </p:nvSpPr>
        <p:spPr>
          <a:xfrm>
            <a:off x="256654" y="279696"/>
            <a:ext cx="8887345" cy="1126487"/>
          </a:xfrm>
        </p:spPr>
        <p:txBody>
          <a:bodyPr>
            <a:normAutofit fontScale="90000"/>
          </a:bodyPr>
          <a:lstStyle/>
          <a:p>
            <a:r>
              <a:rPr lang="en-US" sz="5100">
                <a:solidFill>
                  <a:srgbClr val="012D5B"/>
                </a:solidFill>
              </a:rPr>
              <a:t>OBJECTIVE SUMMARY</a:t>
            </a:r>
            <a:br>
              <a:rPr lang="en-US" sz="5100"/>
            </a:br>
            <a:r>
              <a:rPr lang="en-US" sz="2900">
                <a:solidFill>
                  <a:srgbClr val="FEBD36"/>
                </a:solidFill>
              </a:rPr>
              <a:t>priority 4: targeted coaching – initiatives</a:t>
            </a:r>
            <a:endParaRPr lang="en-US"/>
          </a:p>
        </p:txBody>
      </p:sp>
      <p:sp>
        <p:nvSpPr>
          <p:cNvPr id="10" name="Text Placeholder 3">
            <a:extLst>
              <a:ext uri="{FF2B5EF4-FFF2-40B4-BE49-F238E27FC236}">
                <a16:creationId xmlns:a16="http://schemas.microsoft.com/office/drawing/2014/main" id="{158544D9-BB9F-467A-A300-84EED8DA2DBF}"/>
              </a:ext>
            </a:extLst>
          </p:cNvPr>
          <p:cNvSpPr txBox="1">
            <a:spLocks/>
          </p:cNvSpPr>
          <p:nvPr/>
        </p:nvSpPr>
        <p:spPr>
          <a:xfrm>
            <a:off x="257284" y="1549119"/>
            <a:ext cx="8645525" cy="824966"/>
          </a:xfrm>
          <a:prstGeom prst="rect">
            <a:avLst/>
          </a:prstGeom>
        </p:spPr>
        <p:txBody>
          <a:bodyPr/>
          <a:lstStyle>
            <a:lvl1pPr marL="171450"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1pPr>
            <a:lvl2pPr marL="403225"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2pPr>
            <a:lvl3pPr marL="627063" indent="-171450" algn="l" defTabSz="457200" rtl="0" eaLnBrk="1" latinLnBrk="0" hangingPunct="1">
              <a:spcBef>
                <a:spcPct val="20000"/>
              </a:spcBef>
              <a:buClr>
                <a:schemeClr val="accent1"/>
              </a:buClr>
              <a:buFont typeface="Arial"/>
              <a:buChar char="•"/>
              <a:defRPr sz="1200" kern="1200">
                <a:solidFill>
                  <a:schemeClr val="tx2"/>
                </a:solidFill>
                <a:latin typeface="+mn-lt"/>
                <a:ea typeface="+mn-ea"/>
                <a:cs typeface="+mn-cs"/>
              </a:defRPr>
            </a:lvl3pPr>
            <a:lvl4pPr marL="860425"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4pPr>
            <a:lvl5pPr marL="2057400" indent="-228600" algn="l" defTabSz="457200" rtl="0" eaLnBrk="1" latinLnBrk="0" hangingPunct="1">
              <a:spcBef>
                <a:spcPct val="20000"/>
              </a:spcBef>
              <a:buFont typeface="Arial"/>
              <a:buChar char="»"/>
              <a:defRPr sz="1100" kern="1200">
                <a:solidFill>
                  <a:schemeClr val="bg2">
                    <a:lumMod val="50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Clr>
                <a:srgbClr val="512888"/>
              </a:buClr>
              <a:buNone/>
            </a:pPr>
            <a:r>
              <a:rPr lang="en-US" sz="1400" b="1"/>
              <a:t>Initiative 3: </a:t>
            </a:r>
            <a:r>
              <a:rPr lang="en-US" sz="1400"/>
              <a:t>Determine necessary adjustments to “Seeking Nursing” and “Seeking Business” degree pathways to enhance student success.</a:t>
            </a:r>
            <a:r>
              <a:rPr lang="en-US" sz="1400" baseline="30000"/>
              <a:t>1</a:t>
            </a:r>
            <a:endParaRPr lang="en-US" sz="1400" b="1"/>
          </a:p>
        </p:txBody>
      </p:sp>
      <p:graphicFrame>
        <p:nvGraphicFramePr>
          <p:cNvPr id="8" name="Table 7">
            <a:extLst>
              <a:ext uri="{FF2B5EF4-FFF2-40B4-BE49-F238E27FC236}">
                <a16:creationId xmlns:a16="http://schemas.microsoft.com/office/drawing/2014/main" id="{EC06C185-DEDA-45AD-9E55-7CA5E4ABE1C1}"/>
              </a:ext>
            </a:extLst>
          </p:cNvPr>
          <p:cNvGraphicFramePr>
            <a:graphicFrameLocks noGrp="1"/>
          </p:cNvGraphicFramePr>
          <p:nvPr>
            <p:extLst>
              <p:ext uri="{D42A27DB-BD31-4B8C-83A1-F6EECF244321}">
                <p14:modId xmlns:p14="http://schemas.microsoft.com/office/powerpoint/2010/main" val="57810935"/>
              </p:ext>
            </p:extLst>
          </p:nvPr>
        </p:nvGraphicFramePr>
        <p:xfrm>
          <a:off x="327092" y="2062342"/>
          <a:ext cx="8489813" cy="2936024"/>
        </p:xfrm>
        <a:graphic>
          <a:graphicData uri="http://schemas.openxmlformats.org/drawingml/2006/table">
            <a:tbl>
              <a:tblPr>
                <a:tableStyleId>{5C22544A-7EE6-4342-B048-85BDC9FD1C3A}</a:tableStyleId>
              </a:tblPr>
              <a:tblGrid>
                <a:gridCol w="545284">
                  <a:extLst>
                    <a:ext uri="{9D8B030D-6E8A-4147-A177-3AD203B41FA5}">
                      <a16:colId xmlns:a16="http://schemas.microsoft.com/office/drawing/2014/main" val="2647422373"/>
                    </a:ext>
                  </a:extLst>
                </a:gridCol>
                <a:gridCol w="3026844">
                  <a:extLst>
                    <a:ext uri="{9D8B030D-6E8A-4147-A177-3AD203B41FA5}">
                      <a16:colId xmlns:a16="http://schemas.microsoft.com/office/drawing/2014/main" val="1115963230"/>
                    </a:ext>
                  </a:extLst>
                </a:gridCol>
                <a:gridCol w="3002221">
                  <a:extLst>
                    <a:ext uri="{9D8B030D-6E8A-4147-A177-3AD203B41FA5}">
                      <a16:colId xmlns:a16="http://schemas.microsoft.com/office/drawing/2014/main" val="740199202"/>
                    </a:ext>
                  </a:extLst>
                </a:gridCol>
                <a:gridCol w="875229">
                  <a:extLst>
                    <a:ext uri="{9D8B030D-6E8A-4147-A177-3AD203B41FA5}">
                      <a16:colId xmlns:a16="http://schemas.microsoft.com/office/drawing/2014/main" val="2898601289"/>
                    </a:ext>
                  </a:extLst>
                </a:gridCol>
                <a:gridCol w="1040235">
                  <a:extLst>
                    <a:ext uri="{9D8B030D-6E8A-4147-A177-3AD203B41FA5}">
                      <a16:colId xmlns:a16="http://schemas.microsoft.com/office/drawing/2014/main" val="3614527038"/>
                    </a:ext>
                  </a:extLst>
                </a:gridCol>
              </a:tblGrid>
              <a:tr h="156176">
                <a:tc>
                  <a:txBody>
                    <a:bodyPr/>
                    <a:lstStyle/>
                    <a:p>
                      <a:pPr algn="l" fontAlgn="b"/>
                      <a:endParaRPr lang="en-US" sz="1000" b="1" i="0" u="none" strike="noStrike">
                        <a:solidFill>
                          <a:schemeClr val="bg1"/>
                        </a:solidFill>
                        <a:effectLst/>
                        <a:latin typeface="Arial" panose="020B0604020202020204" pitchFamily="34"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lvl="0" algn="l">
                        <a:buNone/>
                      </a:pPr>
                      <a:r>
                        <a:rPr lang="en-US" sz="1000" b="1" i="0" u="none" strike="noStrike" noProof="0" dirty="0">
                          <a:solidFill>
                            <a:schemeClr val="bg1"/>
                          </a:solidFill>
                          <a:effectLst/>
                          <a:latin typeface="Arial"/>
                        </a:rPr>
                        <a:t>Objective</a:t>
                      </a:r>
                      <a:endParaRPr lang="en-US" dirty="0"/>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algn="l" fontAlgn="b"/>
                      <a:r>
                        <a:rPr lang="en-US" sz="1000" b="1" i="0" u="none" strike="noStrike" dirty="0">
                          <a:solidFill>
                            <a:schemeClr val="bg1"/>
                          </a:solidFill>
                          <a:effectLst/>
                          <a:latin typeface="Arial"/>
                        </a:rPr>
                        <a:t>Outcome</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algn="l" fontAlgn="b"/>
                      <a:r>
                        <a:rPr lang="en-US" sz="1000" b="1" i="0" u="none" strike="noStrike" dirty="0">
                          <a:solidFill>
                            <a:schemeClr val="bg1"/>
                          </a:solidFill>
                          <a:effectLst/>
                          <a:latin typeface="Arial"/>
                        </a:rPr>
                        <a:t>Owner</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algn="l" fontAlgn="b"/>
                      <a:r>
                        <a:rPr lang="en-US" sz="1000" b="1" i="0" u="none" strike="noStrike" dirty="0">
                          <a:solidFill>
                            <a:schemeClr val="bg1"/>
                          </a:solidFill>
                          <a:effectLst/>
                          <a:latin typeface="Arial"/>
                        </a:rPr>
                        <a:t>Document Link</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extLst>
                  <a:ext uri="{0D108BD9-81ED-4DB2-BD59-A6C34878D82A}">
                    <a16:rowId xmlns:a16="http://schemas.microsoft.com/office/drawing/2014/main" val="3577780390"/>
                  </a:ext>
                </a:extLst>
              </a:tr>
              <a:tr h="537616">
                <a:tc>
                  <a:txBody>
                    <a:bodyPr/>
                    <a:lstStyle/>
                    <a:p>
                      <a:pPr algn="ctr" fontAlgn="b"/>
                      <a:r>
                        <a:rPr lang="en-US" sz="1000" b="0" i="1" u="none" strike="noStrike" dirty="0">
                          <a:solidFill>
                            <a:srgbClr val="000000"/>
                          </a:solidFill>
                          <a:effectLst/>
                          <a:latin typeface="Arial"/>
                        </a:rPr>
                        <a:t>3.1</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
                      <a:r>
                        <a:rPr lang="en-US" sz="1000" b="0" i="0" u="none" strike="noStrike" dirty="0">
                          <a:solidFill>
                            <a:srgbClr val="000000"/>
                          </a:solidFill>
                          <a:effectLst/>
                          <a:latin typeface="Arial"/>
                        </a:rPr>
                        <a:t>Collectively align on how to handle recent changes in financial aid regulations that may impact UNC's ability to offer "seeking" designations.</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fontAlgn="b">
                        <a:lnSpc>
                          <a:spcPct val="107000"/>
                        </a:lnSpc>
                        <a:spcBef>
                          <a:spcPts val="0"/>
                        </a:spcBef>
                        <a:spcAft>
                          <a:spcPts val="0"/>
                        </a:spcAft>
                      </a:pPr>
                      <a:r>
                        <a:rPr lang="en-US" sz="1200" dirty="0">
                          <a:solidFill>
                            <a:schemeClr val="tx2"/>
                          </a:solidFill>
                          <a:effectLst/>
                          <a:latin typeface="Calibri"/>
                          <a:ea typeface="+mn-ea"/>
                          <a:cs typeface="Times New Roman"/>
                        </a:rPr>
                        <a:t>Completed. Seeking designation no longer exists. Exploring Nursing students who are not admitted into the program at end of 30 credits will have do declare another major; Business students not accepted into the program upon admission will have to declare a different major and reapply later. </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fontAlgn="b">
                        <a:lnSpc>
                          <a:spcPct val="107000"/>
                        </a:lnSpc>
                        <a:spcBef>
                          <a:spcPts val="0"/>
                        </a:spcBef>
                        <a:spcAft>
                          <a:spcPts val="0"/>
                        </a:spcAft>
                      </a:pPr>
                      <a:r>
                        <a:rPr lang="en-US" sz="1200" dirty="0">
                          <a:solidFill>
                            <a:schemeClr val="tx2"/>
                          </a:solidFill>
                          <a:effectLst/>
                          <a:latin typeface="Calibri"/>
                          <a:ea typeface="+mn-ea"/>
                          <a:cs typeface="Times New Roman"/>
                        </a:rPr>
                        <a:t>Admissions</a:t>
                      </a:r>
                    </a:p>
                    <a:p>
                      <a:pPr marL="0" marR="0" lvl="0">
                        <a:lnSpc>
                          <a:spcPct val="107000"/>
                        </a:lnSpc>
                        <a:spcBef>
                          <a:spcPts val="0"/>
                        </a:spcBef>
                        <a:spcAft>
                          <a:spcPts val="0"/>
                        </a:spcAft>
                        <a:buNone/>
                      </a:pPr>
                      <a:r>
                        <a:rPr lang="en-US" sz="1200" dirty="0">
                          <a:solidFill>
                            <a:schemeClr val="tx2"/>
                          </a:solidFill>
                          <a:effectLst/>
                          <a:latin typeface="Calibri"/>
                          <a:ea typeface="+mn-ea"/>
                          <a:cs typeface="Times New Roman"/>
                        </a:rPr>
                        <a:t>Nursing</a:t>
                      </a:r>
                    </a:p>
                    <a:p>
                      <a:pPr marL="0" marR="0" lvl="0">
                        <a:lnSpc>
                          <a:spcPct val="107000"/>
                        </a:lnSpc>
                        <a:spcBef>
                          <a:spcPts val="0"/>
                        </a:spcBef>
                        <a:spcAft>
                          <a:spcPts val="0"/>
                        </a:spcAft>
                        <a:buNone/>
                      </a:pPr>
                      <a:r>
                        <a:rPr lang="en-US" sz="1200" dirty="0">
                          <a:solidFill>
                            <a:schemeClr val="tx2"/>
                          </a:solidFill>
                          <a:effectLst/>
                          <a:latin typeface="Calibri"/>
                          <a:ea typeface="+mn-ea"/>
                          <a:cs typeface="Times New Roman"/>
                        </a:rPr>
                        <a:t>MCB </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fontAlgn="b">
                        <a:lnSpc>
                          <a:spcPct val="107000"/>
                        </a:lnSpc>
                        <a:spcBef>
                          <a:spcPts val="0"/>
                        </a:spcBef>
                        <a:spcAft>
                          <a:spcPts val="0"/>
                        </a:spcAft>
                      </a:pPr>
                      <a:endParaRPr lang="en-US" sz="1200">
                        <a:solidFill>
                          <a:schemeClr val="tx2"/>
                        </a:solidFill>
                        <a:effectLst/>
                        <a:latin typeface="Calibri" panose="020F0502020204030204" pitchFamily="34" charset="0"/>
                        <a:ea typeface="+mn-ea"/>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083958235"/>
                  </a:ext>
                </a:extLst>
              </a:tr>
              <a:tr h="665391">
                <a:tc>
                  <a:txBody>
                    <a:bodyPr/>
                    <a:lstStyle/>
                    <a:p>
                      <a:pPr algn="ctr" fontAlgn="b"/>
                      <a:r>
                        <a:rPr lang="en-US" sz="1000" b="0" i="1" u="none" strike="noStrike" dirty="0">
                          <a:solidFill>
                            <a:srgbClr val="000000"/>
                          </a:solidFill>
                          <a:effectLst/>
                          <a:latin typeface="Arial"/>
                        </a:rPr>
                        <a:t>3.2</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b"/>
                      <a:r>
                        <a:rPr lang="en-US" sz="1000" b="0" i="0" u="none" strike="noStrike" dirty="0">
                          <a:solidFill>
                            <a:srgbClr val="000000"/>
                          </a:solidFill>
                          <a:effectLst/>
                          <a:latin typeface="Arial"/>
                        </a:rPr>
                        <a:t>Evaluate current policies and constraints associated with the "Seeking Business" track to </a:t>
                      </a:r>
                      <a:r>
                        <a:rPr lang="en-US" sz="1000" b="1" i="0" u="none" strike="noStrike" dirty="0">
                          <a:solidFill>
                            <a:srgbClr val="000000"/>
                          </a:solidFill>
                          <a:effectLst/>
                          <a:latin typeface="Arial"/>
                        </a:rPr>
                        <a:t>determine if the current cap on enrollment into MCB is appropriate</a:t>
                      </a:r>
                      <a:r>
                        <a:rPr lang="en-US" sz="1000" b="0" i="0" u="none" strike="noStrike" dirty="0">
                          <a:solidFill>
                            <a:srgbClr val="000000"/>
                          </a:solidFill>
                          <a:effectLst/>
                          <a:latin typeface="Arial"/>
                        </a:rPr>
                        <a:t>.</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dirty="0">
                          <a:solidFill>
                            <a:schemeClr val="tx2"/>
                          </a:solidFill>
                          <a:effectLst/>
                          <a:latin typeface="Calibri"/>
                          <a:ea typeface="+mn-ea"/>
                          <a:cs typeface="Times New Roman"/>
                        </a:rPr>
                        <a:t>Seeking business no longer exists as a designation. </a:t>
                      </a:r>
                      <a:endParaRPr lang="en-US" sz="1200" dirty="0">
                        <a:solidFill>
                          <a:schemeClr val="tx2"/>
                        </a:solidFill>
                        <a:effectLst/>
                        <a:latin typeface="Calibri" panose="020F0502020204030204" pitchFamily="34" charset="0"/>
                        <a:ea typeface="+mn-ea"/>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endParaRPr lang="en-US" sz="1200">
                        <a:solidFill>
                          <a:schemeClr val="tx2"/>
                        </a:solidFill>
                        <a:effectLst/>
                        <a:latin typeface="Calibri" panose="020F0502020204030204" pitchFamily="34" charset="0"/>
                        <a:ea typeface="+mn-ea"/>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endParaRPr lang="en-US" sz="1200">
                        <a:solidFill>
                          <a:schemeClr val="tx2"/>
                        </a:solidFill>
                        <a:effectLst/>
                        <a:latin typeface="Calibri" panose="020F0502020204030204" pitchFamily="34" charset="0"/>
                        <a:ea typeface="+mn-ea"/>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76897166"/>
                  </a:ext>
                </a:extLst>
              </a:tr>
              <a:tr h="551012">
                <a:tc>
                  <a:txBody>
                    <a:bodyPr/>
                    <a:lstStyle/>
                    <a:p>
                      <a:pPr algn="ctr" fontAlgn="b"/>
                      <a:r>
                        <a:rPr lang="en-US" sz="1000" b="0" i="1" u="none" strike="noStrike" dirty="0">
                          <a:solidFill>
                            <a:srgbClr val="000000"/>
                          </a:solidFill>
                          <a:effectLst/>
                          <a:latin typeface="Arial"/>
                        </a:rPr>
                        <a:t>3.3</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b"/>
                      <a:r>
                        <a:rPr lang="en-US" sz="1000" b="0" i="0" u="none" strike="noStrike" dirty="0">
                          <a:solidFill>
                            <a:srgbClr val="000000"/>
                          </a:solidFill>
                          <a:effectLst/>
                          <a:latin typeface="Arial"/>
                        </a:rPr>
                        <a:t>Determine if a "General Business" track for incoming students could be an alternative to "Seeking Business."</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dirty="0">
                          <a:solidFill>
                            <a:schemeClr val="tx2"/>
                          </a:solidFill>
                          <a:effectLst/>
                          <a:latin typeface="Calibri"/>
                          <a:ea typeface="Calibri" panose="020F0502020204030204" pitchFamily="34" charset="0"/>
                          <a:cs typeface="Times New Roman"/>
                        </a:rPr>
                        <a:t>Seeking Business no long exists. Students who do not meet admissions requirements must select another major until they meet the requirements. </a:t>
                      </a:r>
                      <a:endParaRPr lang="en-US" sz="1200" dirty="0">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dirty="0">
                          <a:solidFill>
                            <a:schemeClr val="tx2"/>
                          </a:solidFill>
                          <a:effectLst/>
                          <a:latin typeface="Calibri"/>
                          <a:ea typeface="Calibri" panose="020F0502020204030204" pitchFamily="34" charset="0"/>
                          <a:cs typeface="Times New Roman"/>
                        </a:rPr>
                        <a:t>Registrar/MCB</a:t>
                      </a:r>
                      <a:endParaRPr lang="en-US" sz="1200" dirty="0">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endParaRPr lang="en-US" sz="12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96463205"/>
                  </a:ext>
                </a:extLst>
              </a:tr>
            </a:tbl>
          </a:graphicData>
        </a:graphic>
      </p:graphicFrame>
    </p:spTree>
    <p:extLst>
      <p:ext uri="{BB962C8B-B14F-4D97-AF65-F5344CB8AC3E}">
        <p14:creationId xmlns:p14="http://schemas.microsoft.com/office/powerpoint/2010/main" val="9119005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B28838BE-5EAD-434C-B290-9193BA76332A}" type="slidenum">
              <a:rPr kumimoji="0" lang="en-US" i="0" u="none" strike="noStrike" kern="0" cap="none" spc="0" normalizeH="0" baseline="0" noProof="0" smtClean="0">
                <a:ln>
                  <a:noFill/>
                </a:ln>
                <a:solidFill>
                  <a:schemeClr val="bg1"/>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31</a:t>
            </a:fld>
            <a:endParaRPr kumimoji="0" lang="en-US" i="0" u="none" strike="noStrike" kern="0" cap="none" spc="0" normalizeH="0" baseline="0" noProof="0">
              <a:ln>
                <a:noFill/>
              </a:ln>
              <a:solidFill>
                <a:schemeClr val="bg1"/>
              </a:solidFill>
              <a:effectLst/>
              <a:uLnTx/>
              <a:uFillTx/>
            </a:endParaRPr>
          </a:p>
        </p:txBody>
      </p:sp>
      <p:sp>
        <p:nvSpPr>
          <p:cNvPr id="15" name="Title 1">
            <a:extLst>
              <a:ext uri="{FF2B5EF4-FFF2-40B4-BE49-F238E27FC236}">
                <a16:creationId xmlns:a16="http://schemas.microsoft.com/office/drawing/2014/main" id="{E1A5A54E-232E-439F-8878-A5A2A9CA8F7B}"/>
              </a:ext>
            </a:extLst>
          </p:cNvPr>
          <p:cNvSpPr>
            <a:spLocks noGrp="1"/>
          </p:cNvSpPr>
          <p:nvPr>
            <p:ph type="title"/>
          </p:nvPr>
        </p:nvSpPr>
        <p:spPr>
          <a:xfrm>
            <a:off x="256654" y="279696"/>
            <a:ext cx="8887345" cy="1126487"/>
          </a:xfrm>
        </p:spPr>
        <p:txBody>
          <a:bodyPr>
            <a:normAutofit fontScale="90000"/>
          </a:bodyPr>
          <a:lstStyle/>
          <a:p>
            <a:r>
              <a:rPr lang="en-US" sz="5100">
                <a:solidFill>
                  <a:srgbClr val="012D5B"/>
                </a:solidFill>
              </a:rPr>
              <a:t>OBJECTIVE SUMMARY</a:t>
            </a:r>
            <a:br>
              <a:rPr lang="en-US" sz="5100"/>
            </a:br>
            <a:r>
              <a:rPr lang="en-US" sz="2900">
                <a:solidFill>
                  <a:srgbClr val="FEBD36"/>
                </a:solidFill>
              </a:rPr>
              <a:t>priority 4: targeted coaching – initiatives</a:t>
            </a:r>
            <a:endParaRPr lang="en-US"/>
          </a:p>
        </p:txBody>
      </p:sp>
      <p:sp>
        <p:nvSpPr>
          <p:cNvPr id="10" name="Text Placeholder 3">
            <a:extLst>
              <a:ext uri="{FF2B5EF4-FFF2-40B4-BE49-F238E27FC236}">
                <a16:creationId xmlns:a16="http://schemas.microsoft.com/office/drawing/2014/main" id="{158544D9-BB9F-467A-A300-84EED8DA2DBF}"/>
              </a:ext>
            </a:extLst>
          </p:cNvPr>
          <p:cNvSpPr txBox="1">
            <a:spLocks/>
          </p:cNvSpPr>
          <p:nvPr/>
        </p:nvSpPr>
        <p:spPr>
          <a:xfrm>
            <a:off x="257284" y="1549119"/>
            <a:ext cx="8645525" cy="824966"/>
          </a:xfrm>
          <a:prstGeom prst="rect">
            <a:avLst/>
          </a:prstGeom>
        </p:spPr>
        <p:txBody>
          <a:bodyPr/>
          <a:lstStyle>
            <a:lvl1pPr marL="171450"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1pPr>
            <a:lvl2pPr marL="403225"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2pPr>
            <a:lvl3pPr marL="627063" indent="-171450" algn="l" defTabSz="457200" rtl="0" eaLnBrk="1" latinLnBrk="0" hangingPunct="1">
              <a:spcBef>
                <a:spcPct val="20000"/>
              </a:spcBef>
              <a:buClr>
                <a:schemeClr val="accent1"/>
              </a:buClr>
              <a:buFont typeface="Arial"/>
              <a:buChar char="•"/>
              <a:defRPr sz="1200" kern="1200">
                <a:solidFill>
                  <a:schemeClr val="tx2"/>
                </a:solidFill>
                <a:latin typeface="+mn-lt"/>
                <a:ea typeface="+mn-ea"/>
                <a:cs typeface="+mn-cs"/>
              </a:defRPr>
            </a:lvl3pPr>
            <a:lvl4pPr marL="860425"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4pPr>
            <a:lvl5pPr marL="2057400" indent="-228600" algn="l" defTabSz="457200" rtl="0" eaLnBrk="1" latinLnBrk="0" hangingPunct="1">
              <a:spcBef>
                <a:spcPct val="20000"/>
              </a:spcBef>
              <a:buFont typeface="Arial"/>
              <a:buChar char="»"/>
              <a:defRPr sz="1100" kern="1200">
                <a:solidFill>
                  <a:schemeClr val="bg2">
                    <a:lumMod val="50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Clr>
                <a:srgbClr val="512888"/>
              </a:buClr>
              <a:buNone/>
            </a:pPr>
            <a:r>
              <a:rPr lang="en-US" sz="1400" b="1"/>
              <a:t>Initiative 3: </a:t>
            </a:r>
            <a:r>
              <a:rPr lang="en-US" sz="1400"/>
              <a:t>Determine necessary adjustments to “Seeking Nursing” and “Seeking Business” degree pathways to enhance student success.</a:t>
            </a:r>
            <a:r>
              <a:rPr lang="en-US" sz="1400" baseline="30000"/>
              <a:t>1</a:t>
            </a:r>
            <a:endParaRPr lang="en-US" sz="1400" b="1"/>
          </a:p>
        </p:txBody>
      </p:sp>
      <p:graphicFrame>
        <p:nvGraphicFramePr>
          <p:cNvPr id="8" name="Table 7">
            <a:extLst>
              <a:ext uri="{FF2B5EF4-FFF2-40B4-BE49-F238E27FC236}">
                <a16:creationId xmlns:a16="http://schemas.microsoft.com/office/drawing/2014/main" id="{EC06C185-DEDA-45AD-9E55-7CA5E4ABE1C1}"/>
              </a:ext>
            </a:extLst>
          </p:cNvPr>
          <p:cNvGraphicFramePr>
            <a:graphicFrameLocks noGrp="1"/>
          </p:cNvGraphicFramePr>
          <p:nvPr>
            <p:extLst>
              <p:ext uri="{D42A27DB-BD31-4B8C-83A1-F6EECF244321}">
                <p14:modId xmlns:p14="http://schemas.microsoft.com/office/powerpoint/2010/main" val="1853154989"/>
              </p:ext>
            </p:extLst>
          </p:nvPr>
        </p:nvGraphicFramePr>
        <p:xfrm>
          <a:off x="327092" y="2062342"/>
          <a:ext cx="8489813" cy="2655507"/>
        </p:xfrm>
        <a:graphic>
          <a:graphicData uri="http://schemas.openxmlformats.org/drawingml/2006/table">
            <a:tbl>
              <a:tblPr>
                <a:tableStyleId>{5C22544A-7EE6-4342-B048-85BDC9FD1C3A}</a:tableStyleId>
              </a:tblPr>
              <a:tblGrid>
                <a:gridCol w="545284">
                  <a:extLst>
                    <a:ext uri="{9D8B030D-6E8A-4147-A177-3AD203B41FA5}">
                      <a16:colId xmlns:a16="http://schemas.microsoft.com/office/drawing/2014/main" val="2647422373"/>
                    </a:ext>
                  </a:extLst>
                </a:gridCol>
                <a:gridCol w="3026844">
                  <a:extLst>
                    <a:ext uri="{9D8B030D-6E8A-4147-A177-3AD203B41FA5}">
                      <a16:colId xmlns:a16="http://schemas.microsoft.com/office/drawing/2014/main" val="1115963230"/>
                    </a:ext>
                  </a:extLst>
                </a:gridCol>
                <a:gridCol w="3002221">
                  <a:extLst>
                    <a:ext uri="{9D8B030D-6E8A-4147-A177-3AD203B41FA5}">
                      <a16:colId xmlns:a16="http://schemas.microsoft.com/office/drawing/2014/main" val="740199202"/>
                    </a:ext>
                  </a:extLst>
                </a:gridCol>
                <a:gridCol w="875229">
                  <a:extLst>
                    <a:ext uri="{9D8B030D-6E8A-4147-A177-3AD203B41FA5}">
                      <a16:colId xmlns:a16="http://schemas.microsoft.com/office/drawing/2014/main" val="2898601289"/>
                    </a:ext>
                  </a:extLst>
                </a:gridCol>
                <a:gridCol w="1040235">
                  <a:extLst>
                    <a:ext uri="{9D8B030D-6E8A-4147-A177-3AD203B41FA5}">
                      <a16:colId xmlns:a16="http://schemas.microsoft.com/office/drawing/2014/main" val="3614527038"/>
                    </a:ext>
                  </a:extLst>
                </a:gridCol>
              </a:tblGrid>
              <a:tr h="156176">
                <a:tc>
                  <a:txBody>
                    <a:bodyPr/>
                    <a:lstStyle/>
                    <a:p>
                      <a:pPr algn="l" fontAlgn="b"/>
                      <a:endParaRPr lang="en-US" sz="1000" b="1" i="0" u="none" strike="noStrike">
                        <a:solidFill>
                          <a:schemeClr val="bg1"/>
                        </a:solidFill>
                        <a:effectLst/>
                        <a:latin typeface="Arial" panose="020B0604020202020204" pitchFamily="34"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lvl="0" algn="l">
                        <a:buNone/>
                      </a:pPr>
                      <a:r>
                        <a:rPr lang="en-US" sz="1000" b="1" i="0" u="none" strike="noStrike" noProof="0" dirty="0">
                          <a:solidFill>
                            <a:schemeClr val="bg1"/>
                          </a:solidFill>
                          <a:effectLst/>
                          <a:latin typeface="Arial"/>
                        </a:rPr>
                        <a:t>Objective</a:t>
                      </a:r>
                      <a:endParaRPr lang="en-US" dirty="0"/>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algn="l" fontAlgn="b"/>
                      <a:r>
                        <a:rPr lang="en-US" sz="1000" b="1" i="0" u="none" strike="noStrike" dirty="0">
                          <a:solidFill>
                            <a:schemeClr val="bg1"/>
                          </a:solidFill>
                          <a:effectLst/>
                          <a:latin typeface="Arial"/>
                        </a:rPr>
                        <a:t>Outcome</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algn="l" fontAlgn="b"/>
                      <a:r>
                        <a:rPr lang="en-US" sz="1000" b="1" i="0" u="none" strike="noStrike" dirty="0">
                          <a:solidFill>
                            <a:schemeClr val="bg1"/>
                          </a:solidFill>
                          <a:effectLst/>
                          <a:latin typeface="Arial"/>
                        </a:rPr>
                        <a:t>Owner</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algn="l" fontAlgn="b"/>
                      <a:r>
                        <a:rPr lang="en-US" sz="1000" b="1" i="0" u="none" strike="noStrike" dirty="0">
                          <a:solidFill>
                            <a:schemeClr val="bg1"/>
                          </a:solidFill>
                          <a:effectLst/>
                          <a:latin typeface="Arial"/>
                        </a:rPr>
                        <a:t>Document Link</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extLst>
                  <a:ext uri="{0D108BD9-81ED-4DB2-BD59-A6C34878D82A}">
                    <a16:rowId xmlns:a16="http://schemas.microsoft.com/office/drawing/2014/main" val="3577780390"/>
                  </a:ext>
                </a:extLst>
              </a:tr>
              <a:tr h="520118">
                <a:tc>
                  <a:txBody>
                    <a:bodyPr/>
                    <a:lstStyle/>
                    <a:p>
                      <a:pPr algn="ctr" fontAlgn="b"/>
                      <a:r>
                        <a:rPr lang="en-US" sz="1000" b="0" i="1" u="none" strike="noStrike" dirty="0">
                          <a:solidFill>
                            <a:srgbClr val="000000"/>
                          </a:solidFill>
                          <a:effectLst/>
                          <a:latin typeface="Arial"/>
                        </a:rPr>
                        <a:t>3.4</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b"/>
                      <a:r>
                        <a:rPr lang="en-US" sz="1000" b="0" i="0" u="none" strike="noStrike" dirty="0">
                          <a:solidFill>
                            <a:srgbClr val="000000"/>
                          </a:solidFill>
                          <a:effectLst/>
                          <a:latin typeface="Arial"/>
                        </a:rPr>
                        <a:t>Develop </a:t>
                      </a:r>
                      <a:r>
                        <a:rPr lang="en-US" sz="1000" b="1" i="0" u="none" strike="noStrike" dirty="0">
                          <a:solidFill>
                            <a:srgbClr val="000000"/>
                          </a:solidFill>
                          <a:effectLst/>
                          <a:latin typeface="Arial"/>
                        </a:rPr>
                        <a:t>coordinated and specific coaching and advising services for "Seeking Nursing" and "Seeking Business" students</a:t>
                      </a:r>
                      <a:r>
                        <a:rPr lang="en-US" sz="1000" b="0" i="0" u="none" strike="noStrike" dirty="0">
                          <a:solidFill>
                            <a:srgbClr val="000000"/>
                          </a:solidFill>
                          <a:effectLst/>
                          <a:latin typeface="Arial"/>
                        </a:rPr>
                        <a:t> starting with orientation, and ensure all students are connected to an advisor prior to orientation.</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dirty="0">
                          <a:solidFill>
                            <a:schemeClr val="tx2"/>
                          </a:solidFill>
                          <a:effectLst/>
                          <a:latin typeface="Calibri"/>
                          <a:ea typeface="Calibri" panose="020F0502020204030204" pitchFamily="34" charset="0"/>
                          <a:cs typeface="Times New Roman"/>
                        </a:rPr>
                        <a:t>Both programs offered advising programming for incoming students in Fall 2019; analysis of those programs is ongoing and being adjusted as needed.</a:t>
                      </a:r>
                      <a:endParaRPr lang="en-US" sz="1200" dirty="0">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dirty="0">
                          <a:solidFill>
                            <a:schemeClr val="tx2"/>
                          </a:solidFill>
                          <a:effectLst/>
                          <a:latin typeface="Calibri"/>
                          <a:ea typeface="Calibri" panose="020F0502020204030204" pitchFamily="34" charset="0"/>
                          <a:cs typeface="Times New Roman"/>
                        </a:rPr>
                        <a:t>MCB, Nursing</a:t>
                      </a:r>
                      <a:endParaRPr lang="en-US" sz="1200" dirty="0">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a:lnSpc>
                          <a:spcPct val="107000"/>
                        </a:lnSpc>
                        <a:spcBef>
                          <a:spcPts val="0"/>
                        </a:spcBef>
                        <a:spcAft>
                          <a:spcPts val="0"/>
                        </a:spcAft>
                        <a:buNone/>
                      </a:pPr>
                      <a:r>
                        <a:rPr lang="en-US" sz="1200" b="0" i="0" u="none" strike="noStrike" noProof="0" dirty="0">
                          <a:effectLst/>
                        </a:rPr>
                        <a:t>Bears First Admitted with support – detailed</a:t>
                      </a:r>
                    </a:p>
                    <a:p>
                      <a:pPr marL="0" marR="0" lvl="0">
                        <a:lnSpc>
                          <a:spcPct val="107000"/>
                        </a:lnSpc>
                        <a:spcBef>
                          <a:spcPts val="0"/>
                        </a:spcBef>
                        <a:spcAft>
                          <a:spcPts val="0"/>
                        </a:spcAft>
                        <a:buNone/>
                      </a:pPr>
                      <a:endParaRPr lang="en-US" sz="1200" b="0" i="0" u="none" strike="noStrike" noProof="0">
                        <a:effectLst/>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554569615"/>
                  </a:ext>
                </a:extLst>
              </a:tr>
              <a:tr h="536098">
                <a:tc>
                  <a:txBody>
                    <a:bodyPr/>
                    <a:lstStyle/>
                    <a:p>
                      <a:pPr algn="ctr" fontAlgn="b"/>
                      <a:r>
                        <a:rPr lang="en-US" sz="1000" b="0" i="1" u="none" strike="noStrike" dirty="0">
                          <a:solidFill>
                            <a:srgbClr val="000000"/>
                          </a:solidFill>
                          <a:effectLst/>
                          <a:latin typeface="Arial"/>
                        </a:rPr>
                        <a:t>3.5</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b"/>
                      <a:r>
                        <a:rPr lang="en-US" sz="1000" b="0" i="0" u="none" strike="noStrike" dirty="0">
                          <a:solidFill>
                            <a:srgbClr val="000000"/>
                          </a:solidFill>
                          <a:effectLst/>
                          <a:latin typeface="Arial"/>
                        </a:rPr>
                        <a:t>Utilize </a:t>
                      </a:r>
                      <a:r>
                        <a:rPr lang="en-US" sz="1000" b="1" i="0" u="none" strike="noStrike" dirty="0">
                          <a:solidFill>
                            <a:srgbClr val="000000"/>
                          </a:solidFill>
                          <a:effectLst/>
                          <a:latin typeface="Arial"/>
                        </a:rPr>
                        <a:t>College Advising Teams to monitor performance</a:t>
                      </a:r>
                      <a:r>
                        <a:rPr lang="en-US" sz="1000" b="0" i="0" u="none" strike="noStrike" dirty="0">
                          <a:solidFill>
                            <a:srgbClr val="000000"/>
                          </a:solidFill>
                          <a:effectLst/>
                          <a:latin typeface="Arial"/>
                        </a:rPr>
                        <a:t> of "Seeking Nursing" and "Seeking Business" students to proactively reach out to those that struggle in their first term to provide coaching.</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dirty="0">
                          <a:solidFill>
                            <a:schemeClr val="tx2"/>
                          </a:solidFill>
                          <a:effectLst/>
                          <a:latin typeface="Calibri"/>
                          <a:ea typeface="Calibri" panose="020F0502020204030204" pitchFamily="34" charset="0"/>
                          <a:cs typeface="Times New Roman"/>
                        </a:rPr>
                        <a:t>Nursing and Business both offered advising/programming adapted to fit the needs of students and the capacity of the college/program for AY2019/20. Will continue into future</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dirty="0">
                          <a:solidFill>
                            <a:schemeClr val="tx2"/>
                          </a:solidFill>
                          <a:effectLst/>
                          <a:latin typeface="Calibri"/>
                          <a:ea typeface="Calibri" panose="020F0502020204030204" pitchFamily="34" charset="0"/>
                          <a:cs typeface="Times New Roman"/>
                        </a:rPr>
                        <a:t>MCB, Nursing</a:t>
                      </a:r>
                      <a:endParaRPr lang="en-US" sz="1200" dirty="0">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a:lnSpc>
                          <a:spcPct val="107000"/>
                        </a:lnSpc>
                        <a:spcBef>
                          <a:spcPts val="0"/>
                        </a:spcBef>
                        <a:spcAft>
                          <a:spcPts val="0"/>
                        </a:spcAft>
                        <a:buNone/>
                      </a:pPr>
                      <a:r>
                        <a:rPr lang="en-US" sz="1200" b="0" i="0" u="none" strike="noStrike" noProof="0" dirty="0">
                          <a:effectLst/>
                        </a:rPr>
                        <a:t>Bears First SESS Evaluation Final Report</a:t>
                      </a:r>
                      <a:endParaRPr lang="en-US" dirty="0"/>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00035852"/>
                  </a:ext>
                </a:extLst>
              </a:tr>
              <a:tr h="432876">
                <a:tc>
                  <a:txBody>
                    <a:bodyPr/>
                    <a:lstStyle/>
                    <a:p>
                      <a:pPr algn="ctr" fontAlgn="b"/>
                      <a:r>
                        <a:rPr lang="en-US" sz="1000" b="0" i="1" u="none" strike="noStrike" dirty="0">
                          <a:solidFill>
                            <a:srgbClr val="000000"/>
                          </a:solidFill>
                          <a:effectLst/>
                          <a:latin typeface="Arial"/>
                        </a:rPr>
                        <a:t>3.6</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b"/>
                      <a:r>
                        <a:rPr lang="en-US" sz="1000" b="0" i="0" u="none" strike="noStrike" dirty="0">
                          <a:solidFill>
                            <a:srgbClr val="000000"/>
                          </a:solidFill>
                          <a:effectLst/>
                          <a:latin typeface="Arial"/>
                        </a:rPr>
                        <a:t>Consider developing additional / alternative health-related pathways for students who do not make it into the Nursing program.</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dirty="0">
                          <a:solidFill>
                            <a:schemeClr val="tx2"/>
                          </a:solidFill>
                          <a:effectLst/>
                          <a:latin typeface="Calibri"/>
                          <a:ea typeface="Calibri" panose="020F0502020204030204" pitchFamily="34" charset="0"/>
                          <a:cs typeface="Times New Roman"/>
                        </a:rPr>
                        <a:t>Nursing developed an alternative health major; major is being worked on by program/provost. Nursing has also revamped application process. </a:t>
                      </a:r>
                      <a:endParaRPr lang="en-US" sz="1200" dirty="0">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dirty="0">
                          <a:solidFill>
                            <a:schemeClr val="tx2"/>
                          </a:solidFill>
                          <a:effectLst/>
                          <a:latin typeface="Calibri"/>
                          <a:ea typeface="Calibri" panose="020F0502020204030204" pitchFamily="34" charset="0"/>
                          <a:cs typeface="Times New Roman"/>
                        </a:rPr>
                        <a:t>Nursing/</a:t>
                      </a:r>
                      <a:endParaRPr lang="en-US" sz="1200" dirty="0">
                        <a:solidFill>
                          <a:schemeClr val="tx2"/>
                        </a:solidFill>
                        <a:effectLst/>
                        <a:latin typeface="Calibri"/>
                        <a:ea typeface="Calibri" panose="020F0502020204030204" pitchFamily="34" charset="0"/>
                        <a:cs typeface="Times New Roman" panose="02020603050405020304" pitchFamily="18" charset="0"/>
                      </a:endParaRPr>
                    </a:p>
                    <a:p>
                      <a:pPr marL="0" marR="0" lvl="0">
                        <a:lnSpc>
                          <a:spcPct val="107000"/>
                        </a:lnSpc>
                        <a:spcBef>
                          <a:spcPts val="0"/>
                        </a:spcBef>
                        <a:spcAft>
                          <a:spcPts val="0"/>
                        </a:spcAft>
                        <a:buNone/>
                      </a:pPr>
                      <a:r>
                        <a:rPr lang="en-US" sz="1200" dirty="0">
                          <a:solidFill>
                            <a:schemeClr val="tx2"/>
                          </a:solidFill>
                          <a:effectLst/>
                          <a:latin typeface="Calibri"/>
                          <a:ea typeface="Calibri" panose="020F0502020204030204" pitchFamily="34" charset="0"/>
                          <a:cs typeface="Times New Roman"/>
                        </a:rPr>
                        <a:t>Provost</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a:lnSpc>
                          <a:spcPct val="107000"/>
                        </a:lnSpc>
                        <a:spcBef>
                          <a:spcPts val="0"/>
                        </a:spcBef>
                        <a:spcAft>
                          <a:spcPts val="0"/>
                        </a:spcAft>
                        <a:buNone/>
                      </a:pPr>
                      <a:r>
                        <a:rPr lang="en-US" sz="1200" b="0" i="0" u="none" strike="noStrike" noProof="0" dirty="0">
                          <a:effectLst/>
                        </a:rPr>
                        <a:t>Nursing Four year Plan</a:t>
                      </a:r>
                      <a:endParaRPr lang="en-US" dirty="0"/>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0942607"/>
                  </a:ext>
                </a:extLst>
              </a:tr>
            </a:tbl>
          </a:graphicData>
        </a:graphic>
      </p:graphicFrame>
    </p:spTree>
    <p:extLst>
      <p:ext uri="{BB962C8B-B14F-4D97-AF65-F5344CB8AC3E}">
        <p14:creationId xmlns:p14="http://schemas.microsoft.com/office/powerpoint/2010/main" val="170306378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B28838BE-5EAD-434C-B290-9193BA76332A}" type="slidenum">
              <a:rPr kumimoji="0" lang="en-US" i="0" u="none" strike="noStrike" kern="0" cap="none" spc="0" normalizeH="0" baseline="0" noProof="0" smtClean="0">
                <a:ln>
                  <a:noFill/>
                </a:ln>
                <a:solidFill>
                  <a:schemeClr val="bg1"/>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32</a:t>
            </a:fld>
            <a:endParaRPr kumimoji="0" lang="en-US" i="0" u="none" strike="noStrike" kern="0" cap="none" spc="0" normalizeH="0" baseline="0" noProof="0">
              <a:ln>
                <a:noFill/>
              </a:ln>
              <a:solidFill>
                <a:schemeClr val="bg1"/>
              </a:solidFill>
              <a:effectLst/>
              <a:uLnTx/>
              <a:uFillTx/>
            </a:endParaRPr>
          </a:p>
        </p:txBody>
      </p:sp>
      <p:sp>
        <p:nvSpPr>
          <p:cNvPr id="15" name="Title 1">
            <a:extLst>
              <a:ext uri="{FF2B5EF4-FFF2-40B4-BE49-F238E27FC236}">
                <a16:creationId xmlns:a16="http://schemas.microsoft.com/office/drawing/2014/main" id="{E1A5A54E-232E-439F-8878-A5A2A9CA8F7B}"/>
              </a:ext>
            </a:extLst>
          </p:cNvPr>
          <p:cNvSpPr>
            <a:spLocks noGrp="1"/>
          </p:cNvSpPr>
          <p:nvPr>
            <p:ph type="title"/>
          </p:nvPr>
        </p:nvSpPr>
        <p:spPr>
          <a:xfrm>
            <a:off x="256654" y="279696"/>
            <a:ext cx="8887345" cy="1126487"/>
          </a:xfrm>
        </p:spPr>
        <p:txBody>
          <a:bodyPr>
            <a:normAutofit fontScale="90000"/>
          </a:bodyPr>
          <a:lstStyle/>
          <a:p>
            <a:r>
              <a:rPr lang="en-US" sz="5100">
                <a:solidFill>
                  <a:srgbClr val="012D5B"/>
                </a:solidFill>
              </a:rPr>
              <a:t>OBJECTIVE SUMMARY</a:t>
            </a:r>
            <a:br>
              <a:rPr lang="en-US" sz="5100"/>
            </a:br>
            <a:r>
              <a:rPr lang="en-US" sz="2900">
                <a:solidFill>
                  <a:srgbClr val="FEBD36"/>
                </a:solidFill>
              </a:rPr>
              <a:t>priority 4: targeted coaching – initiatives</a:t>
            </a:r>
            <a:endParaRPr lang="en-US"/>
          </a:p>
        </p:txBody>
      </p:sp>
      <p:sp>
        <p:nvSpPr>
          <p:cNvPr id="10" name="Text Placeholder 3">
            <a:extLst>
              <a:ext uri="{FF2B5EF4-FFF2-40B4-BE49-F238E27FC236}">
                <a16:creationId xmlns:a16="http://schemas.microsoft.com/office/drawing/2014/main" id="{158544D9-BB9F-467A-A300-84EED8DA2DBF}"/>
              </a:ext>
            </a:extLst>
          </p:cNvPr>
          <p:cNvSpPr txBox="1">
            <a:spLocks/>
          </p:cNvSpPr>
          <p:nvPr/>
        </p:nvSpPr>
        <p:spPr>
          <a:xfrm>
            <a:off x="257284" y="1549119"/>
            <a:ext cx="8645525" cy="824966"/>
          </a:xfrm>
          <a:prstGeom prst="rect">
            <a:avLst/>
          </a:prstGeom>
        </p:spPr>
        <p:txBody>
          <a:bodyPr/>
          <a:lstStyle>
            <a:lvl1pPr marL="171450"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1pPr>
            <a:lvl2pPr marL="403225"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2pPr>
            <a:lvl3pPr marL="627063" indent="-171450" algn="l" defTabSz="457200" rtl="0" eaLnBrk="1" latinLnBrk="0" hangingPunct="1">
              <a:spcBef>
                <a:spcPct val="20000"/>
              </a:spcBef>
              <a:buClr>
                <a:schemeClr val="accent1"/>
              </a:buClr>
              <a:buFont typeface="Arial"/>
              <a:buChar char="•"/>
              <a:defRPr sz="1200" kern="1200">
                <a:solidFill>
                  <a:schemeClr val="tx2"/>
                </a:solidFill>
                <a:latin typeface="+mn-lt"/>
                <a:ea typeface="+mn-ea"/>
                <a:cs typeface="+mn-cs"/>
              </a:defRPr>
            </a:lvl3pPr>
            <a:lvl4pPr marL="860425"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4pPr>
            <a:lvl5pPr marL="2057400" indent="-228600" algn="l" defTabSz="457200" rtl="0" eaLnBrk="1" latinLnBrk="0" hangingPunct="1">
              <a:spcBef>
                <a:spcPct val="20000"/>
              </a:spcBef>
              <a:buFont typeface="Arial"/>
              <a:buChar char="»"/>
              <a:defRPr sz="1100" kern="1200">
                <a:solidFill>
                  <a:schemeClr val="bg2">
                    <a:lumMod val="50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Clr>
                <a:srgbClr val="512888"/>
              </a:buClr>
              <a:buNone/>
            </a:pPr>
            <a:r>
              <a:rPr lang="en-US" sz="1400" b="1"/>
              <a:t>Initiative 4: </a:t>
            </a:r>
            <a:r>
              <a:rPr lang="en-US" sz="1400"/>
              <a:t>Evaluate and update degree planning and coaching pathways that will benefit the target population.</a:t>
            </a:r>
            <a:r>
              <a:rPr lang="en-US" sz="1400" baseline="30000"/>
              <a:t>1,2</a:t>
            </a:r>
            <a:endParaRPr lang="en-US" sz="1400" b="1"/>
          </a:p>
        </p:txBody>
      </p:sp>
      <p:graphicFrame>
        <p:nvGraphicFramePr>
          <p:cNvPr id="9" name="Table 8">
            <a:extLst>
              <a:ext uri="{FF2B5EF4-FFF2-40B4-BE49-F238E27FC236}">
                <a16:creationId xmlns:a16="http://schemas.microsoft.com/office/drawing/2014/main" id="{D8A1EFD6-A0BB-463B-824F-3D022F28CD99}"/>
              </a:ext>
            </a:extLst>
          </p:cNvPr>
          <p:cNvGraphicFramePr>
            <a:graphicFrameLocks noGrp="1"/>
          </p:cNvGraphicFramePr>
          <p:nvPr>
            <p:extLst>
              <p:ext uri="{D42A27DB-BD31-4B8C-83A1-F6EECF244321}">
                <p14:modId xmlns:p14="http://schemas.microsoft.com/office/powerpoint/2010/main" val="3477962616"/>
              </p:ext>
            </p:extLst>
          </p:nvPr>
        </p:nvGraphicFramePr>
        <p:xfrm>
          <a:off x="327092" y="2062342"/>
          <a:ext cx="8489816" cy="2840860"/>
        </p:xfrm>
        <a:graphic>
          <a:graphicData uri="http://schemas.openxmlformats.org/drawingml/2006/table">
            <a:tbl>
              <a:tblPr>
                <a:tableStyleId>{5C22544A-7EE6-4342-B048-85BDC9FD1C3A}</a:tableStyleId>
              </a:tblPr>
              <a:tblGrid>
                <a:gridCol w="386224">
                  <a:extLst>
                    <a:ext uri="{9D8B030D-6E8A-4147-A177-3AD203B41FA5}">
                      <a16:colId xmlns:a16="http://schemas.microsoft.com/office/drawing/2014/main" val="2647422373"/>
                    </a:ext>
                  </a:extLst>
                </a:gridCol>
                <a:gridCol w="3185906">
                  <a:extLst>
                    <a:ext uri="{9D8B030D-6E8A-4147-A177-3AD203B41FA5}">
                      <a16:colId xmlns:a16="http://schemas.microsoft.com/office/drawing/2014/main" val="1115963230"/>
                    </a:ext>
                  </a:extLst>
                </a:gridCol>
                <a:gridCol w="3002221">
                  <a:extLst>
                    <a:ext uri="{9D8B030D-6E8A-4147-A177-3AD203B41FA5}">
                      <a16:colId xmlns:a16="http://schemas.microsoft.com/office/drawing/2014/main" val="740199202"/>
                    </a:ext>
                  </a:extLst>
                </a:gridCol>
                <a:gridCol w="875230">
                  <a:extLst>
                    <a:ext uri="{9D8B030D-6E8A-4147-A177-3AD203B41FA5}">
                      <a16:colId xmlns:a16="http://schemas.microsoft.com/office/drawing/2014/main" val="2898601289"/>
                    </a:ext>
                  </a:extLst>
                </a:gridCol>
                <a:gridCol w="1040235">
                  <a:extLst>
                    <a:ext uri="{9D8B030D-6E8A-4147-A177-3AD203B41FA5}">
                      <a16:colId xmlns:a16="http://schemas.microsoft.com/office/drawing/2014/main" val="3614527038"/>
                    </a:ext>
                  </a:extLst>
                </a:gridCol>
              </a:tblGrid>
              <a:tr h="156176">
                <a:tc>
                  <a:txBody>
                    <a:bodyPr/>
                    <a:lstStyle/>
                    <a:p>
                      <a:pPr algn="l" fontAlgn="b"/>
                      <a:endParaRPr lang="en-US" sz="1000" b="1" i="0" u="none" strike="noStrike">
                        <a:solidFill>
                          <a:schemeClr val="bg1"/>
                        </a:solidFill>
                        <a:effectLst/>
                        <a:latin typeface="Arial" panose="020B0604020202020204" pitchFamily="34"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lvl="0" algn="l">
                        <a:buNone/>
                      </a:pPr>
                      <a:r>
                        <a:rPr lang="en-US" sz="1000" b="1" i="0" u="none" strike="noStrike" noProof="0">
                          <a:solidFill>
                            <a:schemeClr val="bg1"/>
                          </a:solidFill>
                          <a:effectLst/>
                          <a:latin typeface="Arial"/>
                        </a:rPr>
                        <a:t>Objective</a:t>
                      </a:r>
                      <a:endParaRPr lang="en-US"/>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algn="l" fontAlgn="b"/>
                      <a:r>
                        <a:rPr lang="en-US" sz="1000" b="1" i="0" u="none" strike="noStrike">
                          <a:solidFill>
                            <a:schemeClr val="bg1"/>
                          </a:solidFill>
                          <a:effectLst/>
                          <a:latin typeface="Arial"/>
                        </a:rPr>
                        <a:t>Outcome</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algn="l" fontAlgn="b"/>
                      <a:r>
                        <a:rPr lang="en-US" sz="1000" b="1" i="0" u="none" strike="noStrike">
                          <a:solidFill>
                            <a:schemeClr val="bg1"/>
                          </a:solidFill>
                          <a:effectLst/>
                          <a:latin typeface="Arial"/>
                        </a:rPr>
                        <a:t>Owner</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algn="l" fontAlgn="b"/>
                      <a:r>
                        <a:rPr lang="en-US" sz="1000" b="1" i="0" u="none" strike="noStrike">
                          <a:solidFill>
                            <a:schemeClr val="bg1"/>
                          </a:solidFill>
                          <a:effectLst/>
                          <a:latin typeface="Arial"/>
                        </a:rPr>
                        <a:t>Document Link</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extLst>
                  <a:ext uri="{0D108BD9-81ED-4DB2-BD59-A6C34878D82A}">
                    <a16:rowId xmlns:a16="http://schemas.microsoft.com/office/drawing/2014/main" val="3577780390"/>
                  </a:ext>
                </a:extLst>
              </a:tr>
              <a:tr h="537616">
                <a:tc>
                  <a:txBody>
                    <a:bodyPr/>
                    <a:lstStyle/>
                    <a:p>
                      <a:pPr algn="ctr" fontAlgn="b"/>
                      <a:r>
                        <a:rPr lang="en-US" sz="1000" b="0" i="1" u="none" strike="noStrike">
                          <a:solidFill>
                            <a:schemeClr val="tx2"/>
                          </a:solidFill>
                          <a:effectLst/>
                          <a:latin typeface="Arial"/>
                        </a:rPr>
                        <a:t>4.1</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b"/>
                      <a:r>
                        <a:rPr lang="en-US" sz="1000" b="0" i="0" u="none" strike="noStrike">
                          <a:solidFill>
                            <a:schemeClr val="tx2"/>
                          </a:solidFill>
                          <a:effectLst/>
                          <a:latin typeface="Arial"/>
                        </a:rPr>
                        <a:t>Explore first- and second-year course combinations in key degree programs that negatively impact student progression.</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mn-ea"/>
                          <a:cs typeface="Times New Roman"/>
                        </a:rPr>
                        <a:t>Completed. Report information needs to be shared with deans, chairs for programs to take the next steps. Infor will be shared at Deans orientation. </a:t>
                      </a:r>
                    </a:p>
                    <a:p>
                      <a:pPr marL="0" marR="0" lvl="0">
                        <a:lnSpc>
                          <a:spcPct val="107000"/>
                        </a:lnSpc>
                        <a:spcBef>
                          <a:spcPts val="0"/>
                        </a:spcBef>
                        <a:spcAft>
                          <a:spcPts val="0"/>
                        </a:spcAft>
                        <a:buNone/>
                      </a:pPr>
                      <a:endParaRPr lang="en-US" sz="1200">
                        <a:solidFill>
                          <a:schemeClr val="tx2"/>
                        </a:solidFill>
                        <a:effectLst/>
                        <a:latin typeface="Calibri"/>
                        <a:ea typeface="+mn-ea"/>
                        <a:cs typeface="Times New Roman"/>
                      </a:endParaRPr>
                    </a:p>
                    <a:p>
                      <a:pPr marL="0" marR="0" lvl="0">
                        <a:lnSpc>
                          <a:spcPct val="107000"/>
                        </a:lnSpc>
                        <a:spcBef>
                          <a:spcPts val="0"/>
                        </a:spcBef>
                        <a:spcAft>
                          <a:spcPts val="0"/>
                        </a:spcAft>
                        <a:buNone/>
                      </a:pPr>
                      <a:r>
                        <a:rPr lang="en-US" sz="1200">
                          <a:solidFill>
                            <a:schemeClr val="tx2"/>
                          </a:solidFill>
                          <a:effectLst/>
                          <a:latin typeface="Calibri"/>
                          <a:ea typeface="+mn-ea"/>
                          <a:cs typeface="Times New Roman"/>
                        </a:rPr>
                        <a:t>See the Huron DFW report here for context: </a:t>
                      </a:r>
                    </a:p>
                    <a:p>
                      <a:pPr marL="0" marR="0" lvl="0">
                        <a:lnSpc>
                          <a:spcPct val="107000"/>
                        </a:lnSpc>
                        <a:spcBef>
                          <a:spcPts val="0"/>
                        </a:spcBef>
                        <a:spcAft>
                          <a:spcPts val="0"/>
                        </a:spcAft>
                        <a:buNone/>
                      </a:pPr>
                      <a:r>
                        <a:rPr lang="en-US" sz="1200" b="0" i="0" u="none" strike="noStrike" noProof="0">
                          <a:effectLst/>
                        </a:rPr>
                        <a:t>UNC DFW Report Huron</a:t>
                      </a:r>
                      <a:endParaRPr lang="en-US"/>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mn-ea"/>
                          <a:cs typeface="Times New Roman"/>
                        </a:rPr>
                        <a:t>SESS fall 2020; Deans and chairs</a:t>
                      </a:r>
                      <a:endParaRPr lang="en-US" sz="1200">
                        <a:solidFill>
                          <a:schemeClr val="tx2"/>
                        </a:solidFill>
                        <a:effectLst/>
                        <a:latin typeface="Calibri" panose="020F0502020204030204" pitchFamily="34" charset="0"/>
                        <a:ea typeface="+mn-ea"/>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lvl="0">
                        <a:lnSpc>
                          <a:spcPct val="107000"/>
                        </a:lnSpc>
                        <a:spcBef>
                          <a:spcPts val="0"/>
                        </a:spcBef>
                        <a:spcAft>
                          <a:spcPts val="0"/>
                        </a:spcAft>
                        <a:buNone/>
                      </a:pPr>
                      <a:r>
                        <a:rPr lang="en-US" sz="900" b="0" i="0" u="none" strike="noStrike" noProof="0">
                          <a:effectLst/>
                        </a:rPr>
                        <a:t>Executive Summary Problematic Course Combinations;</a:t>
                      </a:r>
                    </a:p>
                    <a:p>
                      <a:pPr marL="0" marR="0" lvl="0">
                        <a:lnSpc>
                          <a:spcPct val="107000"/>
                        </a:lnSpc>
                        <a:spcBef>
                          <a:spcPts val="0"/>
                        </a:spcBef>
                        <a:spcAft>
                          <a:spcPts val="0"/>
                        </a:spcAft>
                        <a:buNone/>
                      </a:pPr>
                      <a:r>
                        <a:rPr lang="en-US" sz="900" b="0" i="0" u="none" strike="noStrike" noProof="0">
                          <a:effectLst/>
                          <a:latin typeface="Arial"/>
                        </a:rPr>
                        <a:t>Problematic Course Combinations;</a:t>
                      </a:r>
                    </a:p>
                    <a:p>
                      <a:pPr marL="0" marR="0" lvl="0">
                        <a:lnSpc>
                          <a:spcPct val="107000"/>
                        </a:lnSpc>
                        <a:spcBef>
                          <a:spcPts val="0"/>
                        </a:spcBef>
                        <a:spcAft>
                          <a:spcPts val="0"/>
                        </a:spcAft>
                        <a:buNone/>
                      </a:pPr>
                      <a:r>
                        <a:rPr lang="en-US" sz="900" b="0" i="0" u="none" strike="noStrike" noProof="0">
                          <a:effectLst/>
                        </a:rPr>
                        <a:t>Potential Gateway Courses using 5 YR summary DFWI Report with tutoring offerings</a:t>
                      </a:r>
                      <a:endParaRPr lang="en-US" sz="900"/>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083958235"/>
                  </a:ext>
                </a:extLst>
              </a:tr>
              <a:tr h="665391">
                <a:tc>
                  <a:txBody>
                    <a:bodyPr/>
                    <a:lstStyle/>
                    <a:p>
                      <a:pPr algn="ctr" fontAlgn="b"/>
                      <a:r>
                        <a:rPr lang="en-US" sz="1000" b="0" i="1" u="none" strike="noStrike">
                          <a:solidFill>
                            <a:schemeClr val="tx2"/>
                          </a:solidFill>
                          <a:effectLst/>
                          <a:latin typeface="Arial"/>
                        </a:rPr>
                        <a:t>4.2</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b"/>
                      <a:r>
                        <a:rPr lang="en-US" sz="1000" b="1" i="0" u="none" strike="noStrike">
                          <a:solidFill>
                            <a:schemeClr val="tx2"/>
                          </a:solidFill>
                          <a:effectLst/>
                          <a:latin typeface="Arial"/>
                        </a:rPr>
                        <a:t>Determine updated approach to University 101 </a:t>
                      </a:r>
                      <a:r>
                        <a:rPr lang="en-US" sz="1000" b="0" i="0" u="none" strike="noStrike">
                          <a:solidFill>
                            <a:schemeClr val="tx2"/>
                          </a:solidFill>
                          <a:effectLst/>
                          <a:latin typeface="Arial"/>
                        </a:rPr>
                        <a:t>in light of recent changes to how it is recognized within the LAC and need for (a) academic skill development and (b) acclimating to university setting/culture.</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mn-ea"/>
                          <a:cs typeface="Times New Roman"/>
                        </a:rPr>
                        <a:t>UNIV 101 will continue to be recommended by programs/orientation. See overview of UNIV 101 and outcomes in report. </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endParaRPr lang="en-US" sz="1200">
                        <a:solidFill>
                          <a:schemeClr val="tx2"/>
                        </a:solidFill>
                        <a:effectLst/>
                        <a:latin typeface="Calibri" panose="020F0502020204030204" pitchFamily="34" charset="0"/>
                        <a:ea typeface="+mn-ea"/>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a:lnSpc>
                          <a:spcPct val="107000"/>
                        </a:lnSpc>
                        <a:spcBef>
                          <a:spcPts val="0"/>
                        </a:spcBef>
                        <a:spcAft>
                          <a:spcPts val="0"/>
                        </a:spcAft>
                        <a:buNone/>
                      </a:pPr>
                      <a:r>
                        <a:rPr lang="en-US" sz="900" b="0" i="0" u="none" strike="noStrike" noProof="0">
                          <a:effectLst/>
                        </a:rPr>
                        <a:t>UNIV 101 Report</a:t>
                      </a:r>
                      <a:endParaRPr lang="en-US"/>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76897166"/>
                  </a:ext>
                </a:extLst>
              </a:tr>
              <a:tr h="551012">
                <a:tc>
                  <a:txBody>
                    <a:bodyPr/>
                    <a:lstStyle/>
                    <a:p>
                      <a:pPr algn="ctr" fontAlgn="b"/>
                      <a:r>
                        <a:rPr lang="en-US" sz="1000" b="0" i="1" u="none" strike="noStrike">
                          <a:solidFill>
                            <a:schemeClr val="tx2"/>
                          </a:solidFill>
                          <a:effectLst/>
                          <a:latin typeface="Arial"/>
                        </a:rPr>
                        <a:t>4.3</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b"/>
                      <a:r>
                        <a:rPr lang="en-US" sz="1000" b="0" i="0" u="none" strike="noStrike">
                          <a:solidFill>
                            <a:schemeClr val="tx2"/>
                          </a:solidFill>
                          <a:effectLst/>
                          <a:latin typeface="Arial"/>
                        </a:rPr>
                        <a:t>Consider cohort-based course scheduling and advanced first term registration advising for target populations.</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rPr>
                        <a:t>Committee determined that this is unworkable at this time. </a:t>
                      </a:r>
                      <a:endParaRPr lang="en-US" sz="1200">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endParaRPr lang="en-US" sz="12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endParaRPr lang="en-US" sz="900">
                        <a:solidFill>
                          <a:schemeClr val="tx2"/>
                        </a:solidFill>
                        <a:effectLst/>
                        <a:latin typeface="Calibri"/>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96463205"/>
                  </a:ext>
                </a:extLst>
              </a:tr>
            </a:tbl>
          </a:graphicData>
        </a:graphic>
      </p:graphicFrame>
    </p:spTree>
    <p:extLst>
      <p:ext uri="{BB962C8B-B14F-4D97-AF65-F5344CB8AC3E}">
        <p14:creationId xmlns:p14="http://schemas.microsoft.com/office/powerpoint/2010/main" val="78669880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B28838BE-5EAD-434C-B290-9193BA76332A}" type="slidenum">
              <a:rPr kumimoji="0" lang="en-US" i="0" u="none" strike="noStrike" kern="0" cap="none" spc="0" normalizeH="0" baseline="0" noProof="0" smtClean="0">
                <a:ln>
                  <a:noFill/>
                </a:ln>
                <a:solidFill>
                  <a:schemeClr val="bg1"/>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33</a:t>
            </a:fld>
            <a:endParaRPr kumimoji="0" lang="en-US" i="0" u="none" strike="noStrike" kern="0" cap="none" spc="0" normalizeH="0" baseline="0" noProof="0">
              <a:ln>
                <a:noFill/>
              </a:ln>
              <a:solidFill>
                <a:schemeClr val="bg1"/>
              </a:solidFill>
              <a:effectLst/>
              <a:uLnTx/>
              <a:uFillTx/>
            </a:endParaRPr>
          </a:p>
        </p:txBody>
      </p:sp>
      <p:sp>
        <p:nvSpPr>
          <p:cNvPr id="15" name="Title 1">
            <a:extLst>
              <a:ext uri="{FF2B5EF4-FFF2-40B4-BE49-F238E27FC236}">
                <a16:creationId xmlns:a16="http://schemas.microsoft.com/office/drawing/2014/main" id="{E1A5A54E-232E-439F-8878-A5A2A9CA8F7B}"/>
              </a:ext>
            </a:extLst>
          </p:cNvPr>
          <p:cNvSpPr>
            <a:spLocks noGrp="1"/>
          </p:cNvSpPr>
          <p:nvPr>
            <p:ph type="title"/>
          </p:nvPr>
        </p:nvSpPr>
        <p:spPr>
          <a:xfrm>
            <a:off x="256654" y="279696"/>
            <a:ext cx="8887345" cy="1126487"/>
          </a:xfrm>
        </p:spPr>
        <p:txBody>
          <a:bodyPr>
            <a:normAutofit fontScale="90000"/>
          </a:bodyPr>
          <a:lstStyle/>
          <a:p>
            <a:r>
              <a:rPr lang="en-US" sz="5100">
                <a:solidFill>
                  <a:srgbClr val="012D5B"/>
                </a:solidFill>
              </a:rPr>
              <a:t>OBJECTIVE SUMMARY</a:t>
            </a:r>
            <a:br>
              <a:rPr lang="en-US" sz="5100"/>
            </a:br>
            <a:r>
              <a:rPr lang="en-US" sz="2900">
                <a:solidFill>
                  <a:srgbClr val="FEBD36"/>
                </a:solidFill>
              </a:rPr>
              <a:t>priority 4: targeted coaching – initiatives</a:t>
            </a:r>
            <a:endParaRPr lang="en-US"/>
          </a:p>
        </p:txBody>
      </p:sp>
      <p:sp>
        <p:nvSpPr>
          <p:cNvPr id="10" name="Text Placeholder 3">
            <a:extLst>
              <a:ext uri="{FF2B5EF4-FFF2-40B4-BE49-F238E27FC236}">
                <a16:creationId xmlns:a16="http://schemas.microsoft.com/office/drawing/2014/main" id="{158544D9-BB9F-467A-A300-84EED8DA2DBF}"/>
              </a:ext>
            </a:extLst>
          </p:cNvPr>
          <p:cNvSpPr txBox="1">
            <a:spLocks/>
          </p:cNvSpPr>
          <p:nvPr/>
        </p:nvSpPr>
        <p:spPr>
          <a:xfrm>
            <a:off x="257284" y="1549119"/>
            <a:ext cx="8645525" cy="824966"/>
          </a:xfrm>
          <a:prstGeom prst="rect">
            <a:avLst/>
          </a:prstGeom>
        </p:spPr>
        <p:txBody>
          <a:bodyPr/>
          <a:lstStyle>
            <a:lvl1pPr marL="171450"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1pPr>
            <a:lvl2pPr marL="403225"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2pPr>
            <a:lvl3pPr marL="627063" indent="-171450" algn="l" defTabSz="457200" rtl="0" eaLnBrk="1" latinLnBrk="0" hangingPunct="1">
              <a:spcBef>
                <a:spcPct val="20000"/>
              </a:spcBef>
              <a:buClr>
                <a:schemeClr val="accent1"/>
              </a:buClr>
              <a:buFont typeface="Arial"/>
              <a:buChar char="•"/>
              <a:defRPr sz="1200" kern="1200">
                <a:solidFill>
                  <a:schemeClr val="tx2"/>
                </a:solidFill>
                <a:latin typeface="+mn-lt"/>
                <a:ea typeface="+mn-ea"/>
                <a:cs typeface="+mn-cs"/>
              </a:defRPr>
            </a:lvl3pPr>
            <a:lvl4pPr marL="860425"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4pPr>
            <a:lvl5pPr marL="2057400" indent="-228600" algn="l" defTabSz="457200" rtl="0" eaLnBrk="1" latinLnBrk="0" hangingPunct="1">
              <a:spcBef>
                <a:spcPct val="20000"/>
              </a:spcBef>
              <a:buFont typeface="Arial"/>
              <a:buChar char="»"/>
              <a:defRPr sz="1100" kern="1200">
                <a:solidFill>
                  <a:schemeClr val="bg2">
                    <a:lumMod val="50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Clr>
                <a:srgbClr val="512888"/>
              </a:buClr>
              <a:buNone/>
            </a:pPr>
            <a:r>
              <a:rPr lang="en-US" sz="1400" b="1"/>
              <a:t>Initiative 4: </a:t>
            </a:r>
            <a:r>
              <a:rPr lang="en-US" sz="1400"/>
              <a:t>Evaluate and update degree planning and coaching pathways that will benefit the target population.</a:t>
            </a:r>
            <a:r>
              <a:rPr lang="en-US" sz="1400" baseline="30000"/>
              <a:t>1,2</a:t>
            </a:r>
            <a:endParaRPr lang="en-US" sz="1400" b="1"/>
          </a:p>
        </p:txBody>
      </p:sp>
      <p:graphicFrame>
        <p:nvGraphicFramePr>
          <p:cNvPr id="9" name="Table 8">
            <a:extLst>
              <a:ext uri="{FF2B5EF4-FFF2-40B4-BE49-F238E27FC236}">
                <a16:creationId xmlns:a16="http://schemas.microsoft.com/office/drawing/2014/main" id="{D8A1EFD6-A0BB-463B-824F-3D022F28CD99}"/>
              </a:ext>
            </a:extLst>
          </p:cNvPr>
          <p:cNvGraphicFramePr>
            <a:graphicFrameLocks noGrp="1"/>
          </p:cNvGraphicFramePr>
          <p:nvPr>
            <p:extLst>
              <p:ext uri="{D42A27DB-BD31-4B8C-83A1-F6EECF244321}">
                <p14:modId xmlns:p14="http://schemas.microsoft.com/office/powerpoint/2010/main" val="1258449707"/>
              </p:ext>
            </p:extLst>
          </p:nvPr>
        </p:nvGraphicFramePr>
        <p:xfrm>
          <a:off x="327092" y="2062342"/>
          <a:ext cx="8489816" cy="3836289"/>
        </p:xfrm>
        <a:graphic>
          <a:graphicData uri="http://schemas.openxmlformats.org/drawingml/2006/table">
            <a:tbl>
              <a:tblPr>
                <a:tableStyleId>{5C22544A-7EE6-4342-B048-85BDC9FD1C3A}</a:tableStyleId>
              </a:tblPr>
              <a:tblGrid>
                <a:gridCol w="386224">
                  <a:extLst>
                    <a:ext uri="{9D8B030D-6E8A-4147-A177-3AD203B41FA5}">
                      <a16:colId xmlns:a16="http://schemas.microsoft.com/office/drawing/2014/main" val="2647422373"/>
                    </a:ext>
                  </a:extLst>
                </a:gridCol>
                <a:gridCol w="3185906">
                  <a:extLst>
                    <a:ext uri="{9D8B030D-6E8A-4147-A177-3AD203B41FA5}">
                      <a16:colId xmlns:a16="http://schemas.microsoft.com/office/drawing/2014/main" val="1115963230"/>
                    </a:ext>
                  </a:extLst>
                </a:gridCol>
                <a:gridCol w="3002221">
                  <a:extLst>
                    <a:ext uri="{9D8B030D-6E8A-4147-A177-3AD203B41FA5}">
                      <a16:colId xmlns:a16="http://schemas.microsoft.com/office/drawing/2014/main" val="740199202"/>
                    </a:ext>
                  </a:extLst>
                </a:gridCol>
                <a:gridCol w="875230">
                  <a:extLst>
                    <a:ext uri="{9D8B030D-6E8A-4147-A177-3AD203B41FA5}">
                      <a16:colId xmlns:a16="http://schemas.microsoft.com/office/drawing/2014/main" val="2898601289"/>
                    </a:ext>
                  </a:extLst>
                </a:gridCol>
                <a:gridCol w="1040235">
                  <a:extLst>
                    <a:ext uri="{9D8B030D-6E8A-4147-A177-3AD203B41FA5}">
                      <a16:colId xmlns:a16="http://schemas.microsoft.com/office/drawing/2014/main" val="3614527038"/>
                    </a:ext>
                  </a:extLst>
                </a:gridCol>
              </a:tblGrid>
              <a:tr h="156176">
                <a:tc>
                  <a:txBody>
                    <a:bodyPr/>
                    <a:lstStyle/>
                    <a:p>
                      <a:pPr algn="l" fontAlgn="b"/>
                      <a:endParaRPr lang="en-US" sz="1000" b="1" i="0" u="none" strike="noStrike">
                        <a:solidFill>
                          <a:schemeClr val="bg1"/>
                        </a:solidFill>
                        <a:effectLst/>
                        <a:latin typeface="Arial" panose="020B0604020202020204" pitchFamily="34"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lvl="0" algn="l">
                        <a:buNone/>
                      </a:pPr>
                      <a:r>
                        <a:rPr lang="en-US" sz="1000" b="1" i="0" u="none" strike="noStrike" noProof="0">
                          <a:solidFill>
                            <a:schemeClr val="bg1"/>
                          </a:solidFill>
                          <a:effectLst/>
                          <a:latin typeface="Arial"/>
                        </a:rPr>
                        <a:t>Objective</a:t>
                      </a:r>
                      <a:endParaRPr lang="en-US"/>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algn="l" fontAlgn="b"/>
                      <a:r>
                        <a:rPr lang="en-US" sz="1000" b="1" i="0" u="none" strike="noStrike">
                          <a:solidFill>
                            <a:schemeClr val="bg1"/>
                          </a:solidFill>
                          <a:effectLst/>
                          <a:latin typeface="Arial"/>
                        </a:rPr>
                        <a:t>Outcome</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algn="l" fontAlgn="b"/>
                      <a:r>
                        <a:rPr lang="en-US" sz="1000" b="1" i="0" u="none" strike="noStrike">
                          <a:solidFill>
                            <a:schemeClr val="bg1"/>
                          </a:solidFill>
                          <a:effectLst/>
                          <a:latin typeface="Arial"/>
                        </a:rPr>
                        <a:t>Owner</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tc>
                  <a:txBody>
                    <a:bodyPr/>
                    <a:lstStyle/>
                    <a:p>
                      <a:pPr algn="l" fontAlgn="b"/>
                      <a:r>
                        <a:rPr lang="en-US" sz="1000" b="1" i="0" u="none" strike="noStrike">
                          <a:solidFill>
                            <a:schemeClr val="bg1"/>
                          </a:solidFill>
                          <a:effectLst/>
                          <a:latin typeface="Arial"/>
                        </a:rPr>
                        <a:t>Document Link</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2D5B"/>
                    </a:solidFill>
                  </a:tcPr>
                </a:tc>
                <a:extLst>
                  <a:ext uri="{0D108BD9-81ED-4DB2-BD59-A6C34878D82A}">
                    <a16:rowId xmlns:a16="http://schemas.microsoft.com/office/drawing/2014/main" val="3577780390"/>
                  </a:ext>
                </a:extLst>
              </a:tr>
              <a:tr h="520118">
                <a:tc>
                  <a:txBody>
                    <a:bodyPr/>
                    <a:lstStyle/>
                    <a:p>
                      <a:pPr algn="ctr" fontAlgn="b"/>
                      <a:r>
                        <a:rPr lang="en-US" sz="1000" b="0" i="1" u="none" strike="noStrike">
                          <a:solidFill>
                            <a:schemeClr val="tx2"/>
                          </a:solidFill>
                          <a:effectLst/>
                          <a:latin typeface="Arial"/>
                        </a:rPr>
                        <a:t>4.4</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b"/>
                      <a:r>
                        <a:rPr lang="en-US" sz="1000" b="0" i="0" u="none" strike="noStrike">
                          <a:solidFill>
                            <a:schemeClr val="tx2"/>
                          </a:solidFill>
                          <a:effectLst/>
                          <a:latin typeface="Arial"/>
                        </a:rPr>
                        <a:t>Establish early alert requirements and low-stakes assessments in core gateway courses with high DFW rates.</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rPr>
                        <a:t>Pilot program conducted with 22 ENG 122 courses in fall 2019 completed and evaluated. Findings indicate that the time and effort did not result in meaningful outcomes. Faculty Toolkit distributed in the fall encouraged more classes to include early, low-stakes assignments with the result that all Colleges reduced DFW rates in Fall 2019. Chairs of programs with high DFW rates in gateway courses also met regularly with Nancy Matchett, Interim Associate Provost of Undergraduate Students in AY 2020 to develop responses. DFW rates will continue to be monitored in the SESS dashboard. </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rPr>
                        <a:t>Deans and Chairs; results posted on the SESS dashboard</a:t>
                      </a:r>
                      <a:endParaRPr lang="en-US" sz="1200">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a:lnSpc>
                          <a:spcPct val="107000"/>
                        </a:lnSpc>
                        <a:spcBef>
                          <a:spcPts val="0"/>
                        </a:spcBef>
                        <a:spcAft>
                          <a:spcPts val="0"/>
                        </a:spcAft>
                        <a:buNone/>
                      </a:pPr>
                      <a:r>
                        <a:rPr lang="en-US" sz="900" b="0" i="0" u="none" strike="noStrike" noProof="0">
                          <a:effectLst/>
                        </a:rPr>
                        <a:t>Implemented Interventions and Strategies for Students at Greatest Risk of Attrition;</a:t>
                      </a:r>
                    </a:p>
                    <a:p>
                      <a:pPr marL="0" marR="0" lvl="0">
                        <a:lnSpc>
                          <a:spcPct val="107000"/>
                        </a:lnSpc>
                        <a:spcBef>
                          <a:spcPts val="0"/>
                        </a:spcBef>
                        <a:spcAft>
                          <a:spcPts val="0"/>
                        </a:spcAft>
                        <a:buNone/>
                      </a:pPr>
                      <a:r>
                        <a:rPr lang="en-US" sz="900" b="0" i="0" u="none" strike="noStrike" noProof="0">
                          <a:effectLst/>
                          <a:latin typeface="Arial"/>
                        </a:rPr>
                        <a:t>Early Performance Results;</a:t>
                      </a:r>
                      <a:endParaRPr lang="en-US" sz="900"/>
                    </a:p>
                    <a:p>
                      <a:pPr marL="0" marR="0" lvl="0">
                        <a:lnSpc>
                          <a:spcPct val="107000"/>
                        </a:lnSpc>
                        <a:spcBef>
                          <a:spcPts val="0"/>
                        </a:spcBef>
                        <a:spcAft>
                          <a:spcPts val="0"/>
                        </a:spcAft>
                        <a:buNone/>
                      </a:pPr>
                      <a:r>
                        <a:rPr lang="en-US" sz="900" b="0" i="0" u="none" strike="noStrike" noProof="0">
                          <a:effectLst/>
                        </a:rPr>
                        <a:t>EFP Final Report</a:t>
                      </a:r>
                      <a:endParaRPr lang="en-US" sz="900"/>
                    </a:p>
                    <a:p>
                      <a:pPr marL="0" marR="0" lvl="0">
                        <a:lnSpc>
                          <a:spcPct val="107000"/>
                        </a:lnSpc>
                        <a:spcBef>
                          <a:spcPts val="0"/>
                        </a:spcBef>
                        <a:spcAft>
                          <a:spcPts val="0"/>
                        </a:spcAft>
                        <a:buNone/>
                      </a:pPr>
                      <a:endParaRPr lang="en-US" sz="900" b="0" i="0" u="none" strike="noStrike" noProof="0">
                        <a:effectLst/>
                      </a:endParaRPr>
                    </a:p>
                    <a:p>
                      <a:pPr marL="0" marR="0" lvl="0">
                        <a:lnSpc>
                          <a:spcPct val="107000"/>
                        </a:lnSpc>
                        <a:spcBef>
                          <a:spcPts val="0"/>
                        </a:spcBef>
                        <a:spcAft>
                          <a:spcPts val="0"/>
                        </a:spcAft>
                        <a:buNone/>
                      </a:pPr>
                      <a:endParaRPr lang="en-US" sz="900" b="0" i="0" u="none" strike="noStrike" noProof="0">
                        <a:effectLst/>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554569615"/>
                  </a:ext>
                </a:extLst>
              </a:tr>
              <a:tr h="536098">
                <a:tc>
                  <a:txBody>
                    <a:bodyPr/>
                    <a:lstStyle/>
                    <a:p>
                      <a:pPr algn="ctr" fontAlgn="b"/>
                      <a:r>
                        <a:rPr lang="en-US" sz="1000" b="0" i="1" u="none" strike="noStrike">
                          <a:solidFill>
                            <a:schemeClr val="tx2"/>
                          </a:solidFill>
                          <a:effectLst/>
                          <a:latin typeface="Arial"/>
                        </a:rPr>
                        <a:t>4.5</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b"/>
                      <a:r>
                        <a:rPr lang="en-US" sz="1000" b="1" i="0" u="none" strike="noStrike">
                          <a:solidFill>
                            <a:schemeClr val="tx2"/>
                          </a:solidFill>
                          <a:effectLst/>
                          <a:latin typeface="Arial"/>
                        </a:rPr>
                        <a:t>Provide </a:t>
                      </a:r>
                      <a:r>
                        <a:rPr lang="en-US" sz="1000" b="1" i="0" u="none" strike="noStrike" err="1">
                          <a:solidFill>
                            <a:schemeClr val="tx2"/>
                          </a:solidFill>
                          <a:effectLst/>
                          <a:latin typeface="Arial"/>
                        </a:rPr>
                        <a:t>DegreeWorks</a:t>
                      </a:r>
                      <a:r>
                        <a:rPr lang="en-US" sz="1000" b="1" i="0" u="none" strike="noStrike">
                          <a:solidFill>
                            <a:schemeClr val="tx2"/>
                          </a:solidFill>
                          <a:effectLst/>
                          <a:latin typeface="Arial"/>
                        </a:rPr>
                        <a:t> training to students during orientation </a:t>
                      </a:r>
                      <a:r>
                        <a:rPr lang="en-US" sz="1000" b="0" i="0" u="none" strike="noStrike">
                          <a:solidFill>
                            <a:schemeClr val="tx2"/>
                          </a:solidFill>
                          <a:effectLst/>
                          <a:latin typeface="Arial"/>
                        </a:rPr>
                        <a:t>and onboarding, and provide training to advisors so they use it as a primary advising tool.</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rPr>
                        <a:t>Completed. Orientation introduces students to Degree Works; professional advisors and faculty advisors continually work with students on use of Degree Works in advising sessions. </a:t>
                      </a:r>
                      <a:endParaRPr lang="en-US" sz="1200">
                        <a:solidFill>
                          <a:schemeClr val="tx2"/>
                        </a:solidFill>
                        <a:effectLst/>
                        <a:latin typeface="Calibri"/>
                        <a:ea typeface="Calibri" panose="020F0502020204030204" pitchFamily="34" charset="0"/>
                        <a:cs typeface="Times New Roman" panose="02020603050405020304" pitchFamily="18" charset="0"/>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r>
                        <a:rPr lang="en-US" sz="1200">
                          <a:solidFill>
                            <a:schemeClr val="tx2"/>
                          </a:solidFill>
                          <a:effectLst/>
                          <a:latin typeface="Calibri"/>
                          <a:ea typeface="Calibri" panose="020F0502020204030204" pitchFamily="34" charset="0"/>
                          <a:cs typeface="Times New Roman"/>
                        </a:rPr>
                        <a:t>Orientation; College Advising Centers, faculty advisors</a:t>
                      </a: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fontAlgn="b">
                        <a:lnSpc>
                          <a:spcPct val="107000"/>
                        </a:lnSpc>
                        <a:spcBef>
                          <a:spcPts val="0"/>
                        </a:spcBef>
                        <a:spcAft>
                          <a:spcPts val="0"/>
                        </a:spcAft>
                      </a:pPr>
                      <a:endParaRPr lang="en-US" sz="900">
                        <a:solidFill>
                          <a:schemeClr val="tx2"/>
                        </a:solidFill>
                        <a:effectLst/>
                        <a:latin typeface="Calibri"/>
                        <a:ea typeface="Calibri" panose="020F0502020204030204" pitchFamily="34" charset="0"/>
                        <a:cs typeface="Times New Roman"/>
                      </a:endParaRPr>
                    </a:p>
                  </a:txBody>
                  <a:tcPr marL="7620" marR="7620" marT="762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00035852"/>
                  </a:ext>
                </a:extLst>
              </a:tr>
            </a:tbl>
          </a:graphicData>
        </a:graphic>
      </p:graphicFrame>
    </p:spTree>
    <p:extLst>
      <p:ext uri="{BB962C8B-B14F-4D97-AF65-F5344CB8AC3E}">
        <p14:creationId xmlns:p14="http://schemas.microsoft.com/office/powerpoint/2010/main" val="16922547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rmAutofit fontScale="90000"/>
          </a:bodyPr>
          <a:lstStyle/>
          <a:p>
            <a:r>
              <a:rPr lang="en-US" dirty="0">
                <a:solidFill>
                  <a:schemeClr val="tx2"/>
                </a:solidFill>
              </a:rPr>
              <a:t>Next steps AND RESOURCES </a:t>
            </a:r>
            <a:br>
              <a:rPr lang="en-US" dirty="0"/>
            </a:br>
            <a:endParaRPr lang="en-US">
              <a:solidFill>
                <a:schemeClr val="tx2"/>
              </a:solidFill>
            </a:endParaRPr>
          </a:p>
        </p:txBody>
      </p:sp>
      <p:sp>
        <p:nvSpPr>
          <p:cNvPr id="10" name="Text Placeholder 9"/>
          <p:cNvSpPr>
            <a:spLocks noGrp="1"/>
          </p:cNvSpPr>
          <p:nvPr>
            <p:ph type="body" sz="quarter" idx="11"/>
          </p:nvPr>
        </p:nvSpPr>
        <p:spPr/>
        <p:txBody>
          <a:bodyPr/>
          <a:lstStyle/>
          <a:p>
            <a:r>
              <a:rPr lang="en-US">
                <a:solidFill>
                  <a:schemeClr val="tx2"/>
                </a:solidFill>
              </a:rPr>
              <a:t>4</a:t>
            </a:r>
          </a:p>
        </p:txBody>
      </p:sp>
    </p:spTree>
    <p:extLst>
      <p:ext uri="{BB962C8B-B14F-4D97-AF65-F5344CB8AC3E}">
        <p14:creationId xmlns:p14="http://schemas.microsoft.com/office/powerpoint/2010/main" val="411864852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B28838BE-5EAD-434C-B290-9193BA76332A}" type="slidenum">
              <a:rPr kumimoji="0" lang="en-US" i="0" u="none" strike="noStrike" kern="0" cap="none" spc="0" normalizeH="0" baseline="0" noProof="0" smtClean="0">
                <a:ln>
                  <a:noFill/>
                </a:ln>
                <a:solidFill>
                  <a:schemeClr val="bg1"/>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35</a:t>
            </a:fld>
            <a:endParaRPr kumimoji="0" lang="en-US" i="0" u="none" strike="noStrike" kern="0" cap="none" spc="0" normalizeH="0" baseline="0" noProof="0">
              <a:ln>
                <a:noFill/>
              </a:ln>
              <a:solidFill>
                <a:schemeClr val="bg1"/>
              </a:solidFill>
              <a:effectLst/>
              <a:uLnTx/>
              <a:uFillTx/>
            </a:endParaRPr>
          </a:p>
        </p:txBody>
      </p:sp>
      <p:sp>
        <p:nvSpPr>
          <p:cNvPr id="15" name="Title 1">
            <a:extLst>
              <a:ext uri="{FF2B5EF4-FFF2-40B4-BE49-F238E27FC236}">
                <a16:creationId xmlns:a16="http://schemas.microsoft.com/office/drawing/2014/main" id="{E1A5A54E-232E-439F-8878-A5A2A9CA8F7B}"/>
              </a:ext>
            </a:extLst>
          </p:cNvPr>
          <p:cNvSpPr>
            <a:spLocks noGrp="1"/>
          </p:cNvSpPr>
          <p:nvPr>
            <p:ph type="title"/>
          </p:nvPr>
        </p:nvSpPr>
        <p:spPr>
          <a:xfrm>
            <a:off x="256654" y="279696"/>
            <a:ext cx="8887345" cy="1126487"/>
          </a:xfrm>
        </p:spPr>
        <p:txBody>
          <a:bodyPr>
            <a:normAutofit fontScale="90000"/>
          </a:bodyPr>
          <a:lstStyle/>
          <a:p>
            <a:r>
              <a:rPr lang="en-US" sz="5100" dirty="0"/>
              <a:t>Next Steps</a:t>
            </a:r>
            <a:br>
              <a:rPr lang="en-US" sz="5100" dirty="0"/>
            </a:br>
            <a:r>
              <a:rPr lang="en-US" sz="2900" dirty="0">
                <a:solidFill>
                  <a:srgbClr val="FEBD36"/>
                </a:solidFill>
              </a:rPr>
              <a:t>Transition SESS objectives to standing units</a:t>
            </a:r>
            <a:endParaRPr lang="en-US" dirty="0"/>
          </a:p>
        </p:txBody>
      </p:sp>
      <p:sp>
        <p:nvSpPr>
          <p:cNvPr id="10" name="Text Placeholder 3">
            <a:extLst>
              <a:ext uri="{FF2B5EF4-FFF2-40B4-BE49-F238E27FC236}">
                <a16:creationId xmlns:a16="http://schemas.microsoft.com/office/drawing/2014/main" id="{158544D9-BB9F-467A-A300-84EED8DA2DBF}"/>
              </a:ext>
            </a:extLst>
          </p:cNvPr>
          <p:cNvSpPr txBox="1">
            <a:spLocks/>
          </p:cNvSpPr>
          <p:nvPr/>
        </p:nvSpPr>
        <p:spPr>
          <a:xfrm>
            <a:off x="338512" y="2117718"/>
            <a:ext cx="8645525" cy="2832468"/>
          </a:xfrm>
          <a:prstGeom prst="rect">
            <a:avLst/>
          </a:prstGeom>
        </p:spPr>
        <p:txBody>
          <a:bodyPr anchor="t"/>
          <a:lstStyle>
            <a:lvl1pPr marL="171450"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1pPr>
            <a:lvl2pPr marL="403225"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2pPr>
            <a:lvl3pPr marL="627063" indent="-171450" algn="l" defTabSz="457200" rtl="0" eaLnBrk="1" latinLnBrk="0" hangingPunct="1">
              <a:spcBef>
                <a:spcPct val="20000"/>
              </a:spcBef>
              <a:buClr>
                <a:schemeClr val="accent1"/>
              </a:buClr>
              <a:buFont typeface="Arial"/>
              <a:buChar char="•"/>
              <a:defRPr sz="1200" kern="1200">
                <a:solidFill>
                  <a:schemeClr val="tx2"/>
                </a:solidFill>
                <a:latin typeface="+mn-lt"/>
                <a:ea typeface="+mn-ea"/>
                <a:cs typeface="+mn-cs"/>
              </a:defRPr>
            </a:lvl3pPr>
            <a:lvl4pPr marL="860425"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4pPr>
            <a:lvl5pPr marL="2057400" indent="-228600" algn="l" defTabSz="457200" rtl="0" eaLnBrk="1" latinLnBrk="0" hangingPunct="1">
              <a:spcBef>
                <a:spcPct val="20000"/>
              </a:spcBef>
              <a:buFont typeface="Arial"/>
              <a:buChar char="»"/>
              <a:defRPr sz="1100" kern="1200">
                <a:solidFill>
                  <a:schemeClr val="bg2">
                    <a:lumMod val="50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buClr>
                <a:srgbClr val="512888"/>
              </a:buClr>
            </a:pPr>
            <a:r>
              <a:rPr lang="en-US" sz="1400" b="1" dirty="0"/>
              <a:t>Dr. </a:t>
            </a:r>
            <a:r>
              <a:rPr lang="en-US" sz="1400" b="1" dirty="0" err="1"/>
              <a:t>Clinefelter</a:t>
            </a:r>
            <a:r>
              <a:rPr lang="en-US" sz="1400" b="1" dirty="0"/>
              <a:t> to present SESS work at the Dean's Retreat August 6th &amp; 7th</a:t>
            </a:r>
            <a:endParaRPr lang="en-US" sz="1400" b="1" dirty="0">
              <a:cs typeface="Arial"/>
            </a:endParaRPr>
          </a:p>
          <a:p>
            <a:pPr marL="0" indent="0">
              <a:buClr>
                <a:srgbClr val="512888"/>
              </a:buClr>
              <a:buNone/>
            </a:pPr>
            <a:endParaRPr lang="en-US" sz="1400" b="1" dirty="0">
              <a:cs typeface="Arial"/>
            </a:endParaRPr>
          </a:p>
          <a:p>
            <a:pPr>
              <a:buClr>
                <a:srgbClr val="512888"/>
              </a:buClr>
            </a:pPr>
            <a:r>
              <a:rPr lang="en-US" sz="1400" b="1" dirty="0">
                <a:cs typeface="Arial"/>
              </a:rPr>
              <a:t>Meetings with unit leaders as needed to clarify and hand off</a:t>
            </a:r>
          </a:p>
          <a:p>
            <a:pPr marL="0" indent="0">
              <a:buClr>
                <a:srgbClr val="512888"/>
              </a:buClr>
              <a:buNone/>
            </a:pPr>
            <a:endParaRPr lang="en-US" sz="1400" b="1" dirty="0">
              <a:cs typeface="Arial"/>
            </a:endParaRPr>
          </a:p>
          <a:p>
            <a:pPr>
              <a:buClr>
                <a:srgbClr val="512888"/>
              </a:buClr>
            </a:pPr>
            <a:r>
              <a:rPr lang="en-US" sz="1400" b="1" dirty="0">
                <a:cs typeface="Arial"/>
              </a:rPr>
              <a:t>Attend each colleges Academic Leadership Meeting to highlight the work of SESS</a:t>
            </a:r>
          </a:p>
          <a:p>
            <a:pPr marL="0" indent="0">
              <a:buClr>
                <a:srgbClr val="512888"/>
              </a:buClr>
              <a:buNone/>
            </a:pPr>
            <a:endParaRPr lang="en-US" sz="1400" b="1" dirty="0">
              <a:cs typeface="Arial"/>
            </a:endParaRPr>
          </a:p>
          <a:p>
            <a:pPr>
              <a:buClr>
                <a:srgbClr val="512888"/>
              </a:buClr>
            </a:pPr>
            <a:r>
              <a:rPr lang="en-US" sz="1400" b="1" dirty="0">
                <a:cs typeface="Arial"/>
              </a:rPr>
              <a:t>Schedule a meeting with CETL to handoff the role of sustaining professional development ensuring that work is collaborated with stakeholder across campus.</a:t>
            </a:r>
          </a:p>
          <a:p>
            <a:pPr marL="0" indent="0">
              <a:buClr>
                <a:srgbClr val="512888"/>
              </a:buClr>
              <a:buNone/>
            </a:pPr>
            <a:endParaRPr lang="en-US" sz="1400" b="1" dirty="0">
              <a:cs typeface="Arial"/>
            </a:endParaRPr>
          </a:p>
          <a:p>
            <a:pPr>
              <a:buClr>
                <a:srgbClr val="512888"/>
              </a:buClr>
            </a:pPr>
            <a:r>
              <a:rPr lang="en-US" sz="1400" b="1" dirty="0">
                <a:cs typeface="Arial"/>
              </a:rPr>
              <a:t>Schedule to present at Dean's Council after fall mid-terms to emphasize retention</a:t>
            </a:r>
          </a:p>
          <a:p>
            <a:pPr>
              <a:buClr>
                <a:srgbClr val="512888"/>
              </a:buClr>
            </a:pPr>
            <a:endParaRPr lang="en-US" sz="1400" b="1" dirty="0">
              <a:cs typeface="Arial"/>
            </a:endParaRPr>
          </a:p>
          <a:p>
            <a:pPr>
              <a:buClr>
                <a:srgbClr val="512888"/>
              </a:buClr>
            </a:pPr>
            <a:endParaRPr lang="en-US" sz="1400" b="1" dirty="0">
              <a:cs typeface="Arial"/>
            </a:endParaRPr>
          </a:p>
          <a:p>
            <a:pPr>
              <a:buClr>
                <a:srgbClr val="512888"/>
              </a:buClr>
            </a:pPr>
            <a:endParaRPr lang="en-US" sz="1400" b="1" dirty="0">
              <a:cs typeface="Arial"/>
            </a:endParaRPr>
          </a:p>
          <a:p>
            <a:pPr>
              <a:buClr>
                <a:srgbClr val="512888"/>
              </a:buClr>
            </a:pPr>
            <a:endParaRPr lang="en-US" sz="1400" b="1" dirty="0">
              <a:cs typeface="Arial"/>
            </a:endParaRPr>
          </a:p>
          <a:p>
            <a:pPr marL="0" indent="0">
              <a:buClr>
                <a:srgbClr val="512888"/>
              </a:buClr>
              <a:buNone/>
            </a:pPr>
            <a:endParaRPr lang="en-US" sz="1400" b="1" dirty="0">
              <a:cs typeface="Arial"/>
            </a:endParaRPr>
          </a:p>
        </p:txBody>
      </p:sp>
    </p:spTree>
    <p:extLst>
      <p:ext uri="{BB962C8B-B14F-4D97-AF65-F5344CB8AC3E}">
        <p14:creationId xmlns:p14="http://schemas.microsoft.com/office/powerpoint/2010/main" val="216408935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B28838BE-5EAD-434C-B290-9193BA76332A}" type="slidenum">
              <a:rPr kumimoji="0" lang="en-US" i="0" u="none" strike="noStrike" kern="0" cap="none" spc="0" normalizeH="0" baseline="0" noProof="0" smtClean="0">
                <a:ln>
                  <a:noFill/>
                </a:ln>
                <a:solidFill>
                  <a:schemeClr val="bg1"/>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36</a:t>
            </a:fld>
            <a:endParaRPr kumimoji="0" lang="en-US" i="0" u="none" strike="noStrike" kern="0" cap="none" spc="0" normalizeH="0" baseline="0" noProof="0">
              <a:ln>
                <a:noFill/>
              </a:ln>
              <a:solidFill>
                <a:schemeClr val="bg1"/>
              </a:solidFill>
              <a:effectLst/>
              <a:uLnTx/>
              <a:uFillTx/>
            </a:endParaRPr>
          </a:p>
        </p:txBody>
      </p:sp>
      <p:sp>
        <p:nvSpPr>
          <p:cNvPr id="15" name="Title 1">
            <a:extLst>
              <a:ext uri="{FF2B5EF4-FFF2-40B4-BE49-F238E27FC236}">
                <a16:creationId xmlns:a16="http://schemas.microsoft.com/office/drawing/2014/main" id="{E1A5A54E-232E-439F-8878-A5A2A9CA8F7B}"/>
              </a:ext>
            </a:extLst>
          </p:cNvPr>
          <p:cNvSpPr>
            <a:spLocks noGrp="1"/>
          </p:cNvSpPr>
          <p:nvPr>
            <p:ph type="title"/>
          </p:nvPr>
        </p:nvSpPr>
        <p:spPr>
          <a:xfrm>
            <a:off x="256654" y="279696"/>
            <a:ext cx="8887345" cy="1126487"/>
          </a:xfrm>
        </p:spPr>
        <p:txBody>
          <a:bodyPr>
            <a:normAutofit fontScale="90000"/>
          </a:bodyPr>
          <a:lstStyle/>
          <a:p>
            <a:r>
              <a:rPr lang="en-US" sz="5100">
                <a:solidFill>
                  <a:srgbClr val="012D5B"/>
                </a:solidFill>
              </a:rPr>
              <a:t>resources</a:t>
            </a:r>
            <a:br>
              <a:rPr lang="en-US" sz="5100"/>
            </a:br>
            <a:r>
              <a:rPr lang="en-US" sz="2900">
                <a:solidFill>
                  <a:srgbClr val="FEBD36"/>
                </a:solidFill>
              </a:rPr>
              <a:t>admission and student success dashboards</a:t>
            </a:r>
            <a:endParaRPr lang="en-US"/>
          </a:p>
        </p:txBody>
      </p:sp>
      <p:sp>
        <p:nvSpPr>
          <p:cNvPr id="2" name="TextBox 1">
            <a:extLst>
              <a:ext uri="{FF2B5EF4-FFF2-40B4-BE49-F238E27FC236}">
                <a16:creationId xmlns:a16="http://schemas.microsoft.com/office/drawing/2014/main" id="{E2F098F4-6338-45A3-AE6F-00AB0306E92D}"/>
              </a:ext>
            </a:extLst>
          </p:cNvPr>
          <p:cNvSpPr txBox="1"/>
          <p:nvPr/>
        </p:nvSpPr>
        <p:spPr>
          <a:xfrm>
            <a:off x="321147" y="2781168"/>
            <a:ext cx="3834783" cy="15696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a:hlinkClick r:id="rId3"/>
              </a:rPr>
              <a:t>Admissions Monitoring</a:t>
            </a:r>
            <a:endParaRPr lang="en-US" sz="2400">
              <a:cs typeface="Arial"/>
            </a:endParaRPr>
          </a:p>
          <a:p>
            <a:endParaRPr lang="en-US" sz="2400">
              <a:cs typeface="Arial"/>
            </a:endParaRPr>
          </a:p>
          <a:p>
            <a:endParaRPr lang="en-US" sz="2400">
              <a:cs typeface="Arial"/>
            </a:endParaRPr>
          </a:p>
          <a:p>
            <a:r>
              <a:rPr lang="en-US" sz="2400">
                <a:cs typeface="Arial"/>
                <a:hlinkClick r:id="rId4"/>
              </a:rPr>
              <a:t>Student Success</a:t>
            </a:r>
            <a:endParaRPr lang="en-US" sz="2400">
              <a:cs typeface="Arial"/>
            </a:endParaRPr>
          </a:p>
        </p:txBody>
      </p:sp>
    </p:spTree>
    <p:extLst>
      <p:ext uri="{BB962C8B-B14F-4D97-AF65-F5344CB8AC3E}">
        <p14:creationId xmlns:p14="http://schemas.microsoft.com/office/powerpoint/2010/main" val="7950797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 name="Rectangle: Rounded Corners 23">
            <a:extLst>
              <a:ext uri="{FF2B5EF4-FFF2-40B4-BE49-F238E27FC236}">
                <a16:creationId xmlns:a16="http://schemas.microsoft.com/office/drawing/2014/main" id="{A1C2D042-722A-45DA-8DE2-4514F68DF79D}"/>
              </a:ext>
            </a:extLst>
          </p:cNvPr>
          <p:cNvSpPr/>
          <p:nvPr/>
        </p:nvSpPr>
        <p:spPr>
          <a:xfrm>
            <a:off x="1740504" y="2382859"/>
            <a:ext cx="5533285" cy="3946113"/>
          </a:xfrm>
          <a:prstGeom prst="roundRect">
            <a:avLst/>
          </a:prstGeom>
          <a:solidFill>
            <a:schemeClr val="accent4">
              <a:lumMod val="40000"/>
              <a:lumOff val="60000"/>
              <a:alpha val="27843"/>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b="1"/>
          </a:p>
          <a:p>
            <a:pPr algn="ctr"/>
            <a:endParaRPr lang="en-US" b="1"/>
          </a:p>
          <a:p>
            <a:pPr algn="ctr"/>
            <a:endParaRPr lang="en-US" b="1"/>
          </a:p>
          <a:p>
            <a:pPr algn="ctr"/>
            <a:endParaRPr lang="en-US" b="1"/>
          </a:p>
          <a:p>
            <a:pPr algn="ctr"/>
            <a:endParaRPr lang="en-US" b="1"/>
          </a:p>
          <a:p>
            <a:pPr algn="ctr"/>
            <a:endParaRPr lang="en-US" b="1"/>
          </a:p>
          <a:p>
            <a:pPr algn="ctr"/>
            <a:endParaRPr lang="en-US" b="1"/>
          </a:p>
          <a:p>
            <a:pPr algn="ctr"/>
            <a:endParaRPr lang="en-US" b="1"/>
          </a:p>
          <a:p>
            <a:pPr algn="ctr"/>
            <a:endParaRPr lang="en-US" b="1"/>
          </a:p>
          <a:p>
            <a:pPr algn="ctr"/>
            <a:endParaRPr lang="en-US" b="1"/>
          </a:p>
          <a:p>
            <a:pPr algn="ctr"/>
            <a:r>
              <a:rPr lang="en-US" sz="1400" b="1"/>
              <a:t>     </a:t>
            </a:r>
          </a:p>
          <a:p>
            <a:pPr algn="ctr"/>
            <a:endParaRPr lang="en-US" sz="1400" b="1"/>
          </a:p>
          <a:p>
            <a:pPr algn="ctr"/>
            <a:endParaRPr lang="en-US" sz="1400" b="1"/>
          </a:p>
        </p:txBody>
      </p:sp>
      <p:sp>
        <p:nvSpPr>
          <p:cNvPr id="4" name="Slide Number Placeholder 3"/>
          <p:cNvSpPr>
            <a:spLocks noGrp="1"/>
          </p:cNvSpPr>
          <p:nvPr>
            <p:ph type="sldNum" sz="quarter" idx="4"/>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B28838BE-5EAD-434C-B290-9193BA76332A}" type="slidenum">
              <a:rPr kumimoji="0" lang="en-US" i="0" u="none" strike="noStrike" kern="0" cap="none" spc="0" normalizeH="0" baseline="0" noProof="0" smtClean="0">
                <a:ln>
                  <a:noFill/>
                </a:ln>
                <a:solidFill>
                  <a:schemeClr val="bg1"/>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4</a:t>
            </a:fld>
            <a:endParaRPr kumimoji="0" lang="en-US" i="0" u="none" strike="noStrike" kern="0" cap="none" spc="0" normalizeH="0" baseline="0" noProof="0">
              <a:ln>
                <a:noFill/>
              </a:ln>
              <a:solidFill>
                <a:schemeClr val="bg1"/>
              </a:solidFill>
              <a:effectLst/>
              <a:uLnTx/>
              <a:uFillTx/>
            </a:endParaRPr>
          </a:p>
        </p:txBody>
      </p:sp>
      <p:sp>
        <p:nvSpPr>
          <p:cNvPr id="13" name="Text Placeholder 3">
            <a:extLst>
              <a:ext uri="{FF2B5EF4-FFF2-40B4-BE49-F238E27FC236}">
                <a16:creationId xmlns:a16="http://schemas.microsoft.com/office/drawing/2014/main" id="{47A6F777-33F7-4CC7-9148-55A17955B040}"/>
              </a:ext>
            </a:extLst>
          </p:cNvPr>
          <p:cNvSpPr txBox="1">
            <a:spLocks/>
          </p:cNvSpPr>
          <p:nvPr/>
        </p:nvSpPr>
        <p:spPr>
          <a:xfrm>
            <a:off x="257284" y="1549118"/>
            <a:ext cx="8645525" cy="3838575"/>
          </a:xfrm>
          <a:prstGeom prst="rect">
            <a:avLst/>
          </a:prstGeom>
        </p:spPr>
        <p:txBody>
          <a:bodyPr anchor="t"/>
          <a:lstStyle>
            <a:lvl1pPr marL="171450"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1pPr>
            <a:lvl2pPr marL="403225"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2pPr>
            <a:lvl3pPr marL="627063" indent="-171450" algn="l" defTabSz="457200" rtl="0" eaLnBrk="1" latinLnBrk="0" hangingPunct="1">
              <a:spcBef>
                <a:spcPct val="20000"/>
              </a:spcBef>
              <a:buClr>
                <a:schemeClr val="accent1"/>
              </a:buClr>
              <a:buFont typeface="Arial"/>
              <a:buChar char="•"/>
              <a:defRPr sz="1200" kern="1200">
                <a:solidFill>
                  <a:schemeClr val="tx2"/>
                </a:solidFill>
                <a:latin typeface="+mn-lt"/>
                <a:ea typeface="+mn-ea"/>
                <a:cs typeface="+mn-cs"/>
              </a:defRPr>
            </a:lvl3pPr>
            <a:lvl4pPr marL="860425"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4pPr>
            <a:lvl5pPr marL="2057400" indent="-228600" algn="l" defTabSz="457200" rtl="0" eaLnBrk="1" latinLnBrk="0" hangingPunct="1">
              <a:spcBef>
                <a:spcPct val="20000"/>
              </a:spcBef>
              <a:buFont typeface="Arial"/>
              <a:buChar char="»"/>
              <a:defRPr sz="1100" kern="1200">
                <a:solidFill>
                  <a:schemeClr val="bg2">
                    <a:lumMod val="50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Clr>
                <a:srgbClr val="512888"/>
              </a:buClr>
              <a:buNone/>
            </a:pPr>
            <a:r>
              <a:rPr lang="en-US" sz="1400"/>
              <a:t>The Strategic Enrollment and Student Success Implementation Team reinforced that enrollment and student success is “everyone’s business” by managing the integrated execution of UNC’s SESS Plan. </a:t>
            </a:r>
            <a:endParaRPr lang="en-US"/>
          </a:p>
        </p:txBody>
      </p:sp>
      <p:sp>
        <p:nvSpPr>
          <p:cNvPr id="15" name="Title 1">
            <a:extLst>
              <a:ext uri="{FF2B5EF4-FFF2-40B4-BE49-F238E27FC236}">
                <a16:creationId xmlns:a16="http://schemas.microsoft.com/office/drawing/2014/main" id="{E1A5A54E-232E-439F-8878-A5A2A9CA8F7B}"/>
              </a:ext>
            </a:extLst>
          </p:cNvPr>
          <p:cNvSpPr>
            <a:spLocks noGrp="1"/>
          </p:cNvSpPr>
          <p:nvPr>
            <p:ph type="title"/>
          </p:nvPr>
        </p:nvSpPr>
        <p:spPr>
          <a:xfrm>
            <a:off x="265176" y="279696"/>
            <a:ext cx="8887345" cy="1126487"/>
          </a:xfrm>
        </p:spPr>
        <p:txBody>
          <a:bodyPr>
            <a:normAutofit fontScale="90000"/>
          </a:bodyPr>
          <a:lstStyle/>
          <a:p>
            <a:r>
              <a:rPr lang="en-US" sz="5100">
                <a:solidFill>
                  <a:srgbClr val="012D5B"/>
                </a:solidFill>
              </a:rPr>
              <a:t>SESS Implementation</a:t>
            </a:r>
            <a:br>
              <a:rPr lang="en-US"/>
            </a:br>
            <a:r>
              <a:rPr lang="en-US" sz="2900">
                <a:solidFill>
                  <a:srgbClr val="FEBD36"/>
                </a:solidFill>
              </a:rPr>
              <a:t>an integrated approach to implementation</a:t>
            </a:r>
          </a:p>
        </p:txBody>
      </p:sp>
      <p:sp>
        <p:nvSpPr>
          <p:cNvPr id="38" name="Rectangle: Rounded Corners 37">
            <a:extLst>
              <a:ext uri="{FF2B5EF4-FFF2-40B4-BE49-F238E27FC236}">
                <a16:creationId xmlns:a16="http://schemas.microsoft.com/office/drawing/2014/main" id="{BC045082-66E8-4205-808C-39446E60AD3C}"/>
              </a:ext>
            </a:extLst>
          </p:cNvPr>
          <p:cNvSpPr/>
          <p:nvPr/>
        </p:nvSpPr>
        <p:spPr>
          <a:xfrm flipV="1">
            <a:off x="1944224" y="2789684"/>
            <a:ext cx="296591" cy="3132188"/>
          </a:xfrm>
          <a:prstGeom prst="roundRect">
            <a:avLst/>
          </a:prstGeom>
          <a:solidFill>
            <a:srgbClr val="CDCED0"/>
          </a:solidFill>
          <a:ln w="28575">
            <a:solidFill>
              <a:schemeClr val="bg1"/>
            </a:solidFill>
          </a:ln>
          <a:effectLst/>
        </p:spPr>
        <p:style>
          <a:lnRef idx="1">
            <a:schemeClr val="accent1"/>
          </a:lnRef>
          <a:fillRef idx="3">
            <a:schemeClr val="accent1"/>
          </a:fillRef>
          <a:effectRef idx="2">
            <a:schemeClr val="accent1"/>
          </a:effectRef>
          <a:fontRef idx="minor">
            <a:schemeClr val="lt1"/>
          </a:fontRef>
        </p:style>
        <p:txBody>
          <a:bodyPr vert="vert" rtlCol="0" anchor="ctr"/>
          <a:lstStyle/>
          <a:p>
            <a:pPr algn="ctr"/>
            <a:r>
              <a:rPr lang="en-US" sz="1200" b="1">
                <a:solidFill>
                  <a:schemeClr val="tx2"/>
                </a:solidFill>
              </a:rPr>
              <a:t>SESS Project Management</a:t>
            </a:r>
          </a:p>
        </p:txBody>
      </p:sp>
      <p:graphicFrame>
        <p:nvGraphicFramePr>
          <p:cNvPr id="39" name="Table 38">
            <a:extLst>
              <a:ext uri="{FF2B5EF4-FFF2-40B4-BE49-F238E27FC236}">
                <a16:creationId xmlns:a16="http://schemas.microsoft.com/office/drawing/2014/main" id="{A621BE4C-F781-4AD9-8700-9178C41CF67B}"/>
              </a:ext>
            </a:extLst>
          </p:cNvPr>
          <p:cNvGraphicFramePr>
            <a:graphicFrameLocks noGrp="1"/>
          </p:cNvGraphicFramePr>
          <p:nvPr>
            <p:extLst>
              <p:ext uri="{D42A27DB-BD31-4B8C-83A1-F6EECF244321}">
                <p14:modId xmlns:p14="http://schemas.microsoft.com/office/powerpoint/2010/main" val="3574564175"/>
              </p:ext>
            </p:extLst>
          </p:nvPr>
        </p:nvGraphicFramePr>
        <p:xfrm>
          <a:off x="3066856" y="4354521"/>
          <a:ext cx="2961896" cy="1371600"/>
        </p:xfrm>
        <a:graphic>
          <a:graphicData uri="http://schemas.openxmlformats.org/drawingml/2006/table">
            <a:tbl>
              <a:tblPr firstRow="1" bandRow="1">
                <a:tableStyleId>{5C22544A-7EE6-4342-B048-85BDC9FD1C3A}</a:tableStyleId>
              </a:tblPr>
              <a:tblGrid>
                <a:gridCol w="2961896">
                  <a:extLst>
                    <a:ext uri="{9D8B030D-6E8A-4147-A177-3AD203B41FA5}">
                      <a16:colId xmlns:a16="http://schemas.microsoft.com/office/drawing/2014/main" val="20000"/>
                    </a:ext>
                  </a:extLst>
                </a:gridCol>
              </a:tblGrid>
              <a:tr h="0">
                <a:tc>
                  <a:txBody>
                    <a:bodyPr/>
                    <a:lstStyle/>
                    <a:p>
                      <a:pPr algn="ctr"/>
                      <a:r>
                        <a:rPr lang="en-US" sz="1200">
                          <a:solidFill>
                            <a:schemeClr val="bg1"/>
                          </a:solidFill>
                        </a:rPr>
                        <a:t>Strategic Priorities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extLst>
                  <a:ext uri="{0D108BD9-81ED-4DB2-BD59-A6C34878D82A}">
                    <a16:rowId xmlns:a16="http://schemas.microsoft.com/office/drawing/2014/main" val="10000"/>
                  </a:ext>
                </a:extLst>
              </a:tr>
              <a:tr h="0">
                <a:tc>
                  <a:txBody>
                    <a:bodyPr/>
                    <a:lstStyle/>
                    <a:p>
                      <a:pPr marL="0" lvl="0" indent="0">
                        <a:buFont typeface="+mj-lt"/>
                        <a:buNone/>
                      </a:pPr>
                      <a:r>
                        <a:rPr lang="en-US" sz="1200" kern="1200">
                          <a:solidFill>
                            <a:schemeClr val="tx2"/>
                          </a:solidFill>
                          <a:effectLst/>
                          <a:latin typeface="+mn-lt"/>
                          <a:ea typeface="+mn-ea"/>
                          <a:cs typeface="+mn-cs"/>
                        </a:rPr>
                        <a:t>Priority #1 Action Team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0001"/>
                  </a:ext>
                </a:extLst>
              </a:tr>
              <a:tr h="0">
                <a:tc>
                  <a:txBody>
                    <a:bodyPr/>
                    <a:lstStyle/>
                    <a:p>
                      <a:pPr marL="0" marR="0" lvl="0" indent="0" algn="l" defTabSz="457200" rtl="0" eaLnBrk="1" fontAlgn="auto" latinLnBrk="0" hangingPunct="1">
                        <a:lnSpc>
                          <a:spcPct val="100000"/>
                        </a:lnSpc>
                        <a:spcBef>
                          <a:spcPts val="0"/>
                        </a:spcBef>
                        <a:spcAft>
                          <a:spcPts val="0"/>
                        </a:spcAft>
                        <a:buClrTx/>
                        <a:buSzTx/>
                        <a:buFont typeface="+mj-lt"/>
                        <a:buNone/>
                        <a:tabLst/>
                        <a:defRPr/>
                      </a:pPr>
                      <a:r>
                        <a:rPr lang="en-US" sz="1200" b="0">
                          <a:solidFill>
                            <a:schemeClr val="tx2"/>
                          </a:solidFill>
                        </a:rPr>
                        <a:t>Priority #2 Action Team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0002"/>
                  </a:ext>
                </a:extLst>
              </a:tr>
              <a:tr h="0">
                <a:tc>
                  <a:txBody>
                    <a:bodyPr/>
                    <a:lstStyle/>
                    <a:p>
                      <a:pPr marL="0" marR="0" lvl="0" indent="0" algn="l" defTabSz="457200" rtl="0" eaLnBrk="1" fontAlgn="auto" latinLnBrk="0" hangingPunct="1">
                        <a:lnSpc>
                          <a:spcPct val="100000"/>
                        </a:lnSpc>
                        <a:spcBef>
                          <a:spcPts val="0"/>
                        </a:spcBef>
                        <a:spcAft>
                          <a:spcPts val="0"/>
                        </a:spcAft>
                        <a:buClrTx/>
                        <a:buSzTx/>
                        <a:buFont typeface="+mj-lt"/>
                        <a:buNone/>
                        <a:tabLst/>
                        <a:defRPr/>
                      </a:pPr>
                      <a:r>
                        <a:rPr lang="en-US" sz="1200" b="0" kern="1200">
                          <a:solidFill>
                            <a:schemeClr val="tx2"/>
                          </a:solidFill>
                          <a:effectLst/>
                          <a:latin typeface="+mn-lt"/>
                          <a:ea typeface="+mn-ea"/>
                          <a:cs typeface="+mn-cs"/>
                        </a:rPr>
                        <a:t>Priority #3 Action Team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984403168"/>
                  </a:ext>
                </a:extLst>
              </a:tr>
              <a:tr h="0">
                <a:tc>
                  <a:txBody>
                    <a:bodyPr/>
                    <a:lstStyle/>
                    <a:p>
                      <a:pPr marL="0" marR="0" lvl="0" indent="0" algn="l" defTabSz="457200" rtl="0" eaLnBrk="1" fontAlgn="auto" latinLnBrk="0" hangingPunct="1">
                        <a:lnSpc>
                          <a:spcPct val="100000"/>
                        </a:lnSpc>
                        <a:spcBef>
                          <a:spcPts val="0"/>
                        </a:spcBef>
                        <a:spcAft>
                          <a:spcPts val="0"/>
                        </a:spcAft>
                        <a:buClrTx/>
                        <a:buSzTx/>
                        <a:buFont typeface="+mj-lt"/>
                        <a:buNone/>
                        <a:tabLst/>
                        <a:defRPr/>
                      </a:pPr>
                      <a:r>
                        <a:rPr lang="en-US" sz="1200" kern="1200">
                          <a:solidFill>
                            <a:schemeClr val="tx2"/>
                          </a:solidFill>
                          <a:effectLst/>
                          <a:latin typeface="+mn-lt"/>
                          <a:ea typeface="+mn-ea"/>
                          <a:cs typeface="+mn-cs"/>
                        </a:rPr>
                        <a:t>Priority #4 Action Team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03060511"/>
                  </a:ext>
                </a:extLst>
              </a:tr>
            </a:tbl>
          </a:graphicData>
        </a:graphic>
      </p:graphicFrame>
      <p:sp>
        <p:nvSpPr>
          <p:cNvPr id="41" name="Isosceles Triangle 40">
            <a:extLst>
              <a:ext uri="{FF2B5EF4-FFF2-40B4-BE49-F238E27FC236}">
                <a16:creationId xmlns:a16="http://schemas.microsoft.com/office/drawing/2014/main" id="{DD2BFE22-422F-4EEB-8B5E-FF3AB31858B9}"/>
              </a:ext>
            </a:extLst>
          </p:cNvPr>
          <p:cNvSpPr/>
          <p:nvPr/>
        </p:nvSpPr>
        <p:spPr>
          <a:xfrm>
            <a:off x="3066856" y="3911320"/>
            <a:ext cx="2961896" cy="435380"/>
          </a:xfrm>
          <a:prstGeom prst="triangle">
            <a:avLst/>
          </a:prstGeom>
          <a:solidFill>
            <a:srgbClr val="FEBD36"/>
          </a:solidFill>
          <a:effectLst/>
        </p:spPr>
        <p:style>
          <a:lnRef idx="1">
            <a:schemeClr val="accent1"/>
          </a:lnRef>
          <a:fillRef idx="3">
            <a:schemeClr val="accent1"/>
          </a:fillRef>
          <a:effectRef idx="2">
            <a:schemeClr val="accent1"/>
          </a:effectRef>
          <a:fontRef idx="minor">
            <a:schemeClr val="lt1"/>
          </a:fontRef>
        </p:style>
        <p:txBody>
          <a:bodyPr rtlCol="0" anchor="ctr"/>
          <a:lstStyle/>
          <a:p>
            <a:pPr marL="0" lvl="1" algn="ctr" defTabSz="914400">
              <a:defRPr/>
            </a:pPr>
            <a:r>
              <a:rPr lang="en-US" sz="1400" b="1"/>
              <a:t>Vision</a:t>
            </a:r>
          </a:p>
        </p:txBody>
      </p:sp>
      <p:sp>
        <p:nvSpPr>
          <p:cNvPr id="47" name="Rectangle: Rounded Corners 46">
            <a:extLst>
              <a:ext uri="{FF2B5EF4-FFF2-40B4-BE49-F238E27FC236}">
                <a16:creationId xmlns:a16="http://schemas.microsoft.com/office/drawing/2014/main" id="{5B9CF782-0BBC-4BEF-B906-08BC21A33D2C}"/>
              </a:ext>
            </a:extLst>
          </p:cNvPr>
          <p:cNvSpPr/>
          <p:nvPr/>
        </p:nvSpPr>
        <p:spPr>
          <a:xfrm>
            <a:off x="2323359" y="3101346"/>
            <a:ext cx="4513844" cy="525368"/>
          </a:xfrm>
          <a:prstGeom prst="roundRect">
            <a:avLst/>
          </a:prstGeom>
          <a:solidFill>
            <a:srgbClr val="FEBD36"/>
          </a:solidFill>
          <a:ln w="28575">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b="1"/>
              <a:t>Strategic Enrollment and Student Success Implementation Team</a:t>
            </a:r>
          </a:p>
        </p:txBody>
      </p:sp>
      <p:sp>
        <p:nvSpPr>
          <p:cNvPr id="49" name="Rectangle: Rounded Corners 48">
            <a:extLst>
              <a:ext uri="{FF2B5EF4-FFF2-40B4-BE49-F238E27FC236}">
                <a16:creationId xmlns:a16="http://schemas.microsoft.com/office/drawing/2014/main" id="{A42ED2F0-2452-4311-A65E-21D92E373508}"/>
              </a:ext>
            </a:extLst>
          </p:cNvPr>
          <p:cNvSpPr/>
          <p:nvPr/>
        </p:nvSpPr>
        <p:spPr>
          <a:xfrm>
            <a:off x="2268387" y="3857098"/>
            <a:ext cx="4662063" cy="1977466"/>
          </a:xfrm>
          <a:prstGeom prst="roundRect">
            <a:avLst/>
          </a:prstGeom>
          <a:noFill/>
          <a:ln>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Star: 4 Points 35">
            <a:extLst>
              <a:ext uri="{FF2B5EF4-FFF2-40B4-BE49-F238E27FC236}">
                <a16:creationId xmlns:a16="http://schemas.microsoft.com/office/drawing/2014/main" id="{510BFDB6-2ECC-419C-A96D-C4221A468EF4}"/>
              </a:ext>
            </a:extLst>
          </p:cNvPr>
          <p:cNvSpPr/>
          <p:nvPr/>
        </p:nvSpPr>
        <p:spPr>
          <a:xfrm>
            <a:off x="5914684" y="4627774"/>
            <a:ext cx="228136" cy="216524"/>
          </a:xfrm>
          <a:prstGeom prst="star4">
            <a:avLst/>
          </a:prstGeom>
          <a:solidFill>
            <a:srgbClr val="FFC000"/>
          </a:solidFill>
          <a:ln>
            <a:solidFill>
              <a:srgbClr val="FFC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1" name="Rectangle: Rounded Corners 60">
            <a:extLst>
              <a:ext uri="{FF2B5EF4-FFF2-40B4-BE49-F238E27FC236}">
                <a16:creationId xmlns:a16="http://schemas.microsoft.com/office/drawing/2014/main" id="{3D3CC843-8103-4587-8480-2FAB664EB3A0}"/>
              </a:ext>
            </a:extLst>
          </p:cNvPr>
          <p:cNvSpPr/>
          <p:nvPr/>
        </p:nvSpPr>
        <p:spPr>
          <a:xfrm>
            <a:off x="2320060" y="5876742"/>
            <a:ext cx="906218" cy="386692"/>
          </a:xfrm>
          <a:prstGeom prst="roundRect">
            <a:avLst/>
          </a:prstGeom>
          <a:solidFill>
            <a:schemeClr val="bg1"/>
          </a:solidFill>
          <a:ln>
            <a:solidFill>
              <a:srgbClr val="012D5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b="1">
                <a:solidFill>
                  <a:srgbClr val="012D5B"/>
                </a:solidFill>
              </a:rPr>
              <a:t>Key Enablers</a:t>
            </a:r>
          </a:p>
        </p:txBody>
      </p:sp>
      <p:sp>
        <p:nvSpPr>
          <p:cNvPr id="63" name="Rectangle: Rounded Corners 62">
            <a:extLst>
              <a:ext uri="{FF2B5EF4-FFF2-40B4-BE49-F238E27FC236}">
                <a16:creationId xmlns:a16="http://schemas.microsoft.com/office/drawing/2014/main" id="{10BFDCFB-42BA-4D39-9803-E52144AFC673}"/>
              </a:ext>
            </a:extLst>
          </p:cNvPr>
          <p:cNvSpPr/>
          <p:nvPr/>
        </p:nvSpPr>
        <p:spPr>
          <a:xfrm>
            <a:off x="3263822" y="5876742"/>
            <a:ext cx="1066205" cy="386692"/>
          </a:xfrm>
          <a:prstGeom prst="roundRect">
            <a:avLst/>
          </a:prstGeom>
          <a:solidFill>
            <a:srgbClr val="012D5B"/>
          </a:solidFill>
          <a:ln>
            <a:solidFill>
              <a:srgbClr val="012D5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b="1">
                <a:solidFill>
                  <a:schemeClr val="bg1"/>
                </a:solidFill>
              </a:rPr>
              <a:t>Marketing &amp; Comms</a:t>
            </a:r>
          </a:p>
        </p:txBody>
      </p:sp>
      <p:sp>
        <p:nvSpPr>
          <p:cNvPr id="64" name="Rectangle: Rounded Corners 63">
            <a:extLst>
              <a:ext uri="{FF2B5EF4-FFF2-40B4-BE49-F238E27FC236}">
                <a16:creationId xmlns:a16="http://schemas.microsoft.com/office/drawing/2014/main" id="{EC54AC5C-6577-4DFA-8068-710CECA5250D}"/>
              </a:ext>
            </a:extLst>
          </p:cNvPr>
          <p:cNvSpPr/>
          <p:nvPr/>
        </p:nvSpPr>
        <p:spPr>
          <a:xfrm>
            <a:off x="4376986" y="5873150"/>
            <a:ext cx="1112464" cy="386692"/>
          </a:xfrm>
          <a:prstGeom prst="roundRect">
            <a:avLst/>
          </a:prstGeom>
          <a:solidFill>
            <a:srgbClr val="012D5B"/>
          </a:solidFill>
          <a:ln>
            <a:solidFill>
              <a:srgbClr val="012D5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b="1">
                <a:solidFill>
                  <a:schemeClr val="bg1"/>
                </a:solidFill>
              </a:rPr>
              <a:t>Data, Tech &amp; Systems</a:t>
            </a:r>
          </a:p>
        </p:txBody>
      </p:sp>
      <p:sp>
        <p:nvSpPr>
          <p:cNvPr id="65" name="Rectangle: Rounded Corners 64">
            <a:extLst>
              <a:ext uri="{FF2B5EF4-FFF2-40B4-BE49-F238E27FC236}">
                <a16:creationId xmlns:a16="http://schemas.microsoft.com/office/drawing/2014/main" id="{2E0FBB49-D0C8-4063-B0DC-8D00F808E53F}"/>
              </a:ext>
            </a:extLst>
          </p:cNvPr>
          <p:cNvSpPr/>
          <p:nvPr/>
        </p:nvSpPr>
        <p:spPr>
          <a:xfrm>
            <a:off x="5536408" y="5879083"/>
            <a:ext cx="1112464" cy="386692"/>
          </a:xfrm>
          <a:prstGeom prst="roundRect">
            <a:avLst/>
          </a:prstGeom>
          <a:solidFill>
            <a:srgbClr val="012D5B"/>
          </a:solidFill>
          <a:ln>
            <a:solidFill>
              <a:srgbClr val="012D5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b="1">
                <a:solidFill>
                  <a:schemeClr val="bg1"/>
                </a:solidFill>
              </a:rPr>
              <a:t>Financial Sustainability</a:t>
            </a:r>
          </a:p>
        </p:txBody>
      </p:sp>
      <p:sp>
        <p:nvSpPr>
          <p:cNvPr id="37" name="Rectangle: Rounded Corners 36">
            <a:extLst>
              <a:ext uri="{FF2B5EF4-FFF2-40B4-BE49-F238E27FC236}">
                <a16:creationId xmlns:a16="http://schemas.microsoft.com/office/drawing/2014/main" id="{7100371E-7366-4CB1-A479-D9F2A8276379}"/>
              </a:ext>
            </a:extLst>
          </p:cNvPr>
          <p:cNvSpPr/>
          <p:nvPr/>
        </p:nvSpPr>
        <p:spPr>
          <a:xfrm>
            <a:off x="2340025" y="2643101"/>
            <a:ext cx="4507161" cy="361166"/>
          </a:xfrm>
          <a:prstGeom prst="roundRect">
            <a:avLst/>
          </a:prstGeom>
          <a:solidFill>
            <a:srgbClr val="FEBD36"/>
          </a:solidFill>
          <a:ln w="28575">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b="1"/>
              <a:t>SESS Implementation Leadership Team</a:t>
            </a:r>
            <a:endParaRPr lang="en-US" sz="1200" b="1" baseline="30000"/>
          </a:p>
        </p:txBody>
      </p:sp>
      <p:sp>
        <p:nvSpPr>
          <p:cNvPr id="40" name="Rectangle 39">
            <a:extLst>
              <a:ext uri="{FF2B5EF4-FFF2-40B4-BE49-F238E27FC236}">
                <a16:creationId xmlns:a16="http://schemas.microsoft.com/office/drawing/2014/main" id="{AEB942EC-45A5-421D-A477-F0F7B6AA22E2}"/>
              </a:ext>
            </a:extLst>
          </p:cNvPr>
          <p:cNvSpPr/>
          <p:nvPr/>
        </p:nvSpPr>
        <p:spPr>
          <a:xfrm>
            <a:off x="136737" y="2484795"/>
            <a:ext cx="1562146" cy="953796"/>
          </a:xfrm>
          <a:prstGeom prst="rect">
            <a:avLst/>
          </a:prstGeom>
          <a:solidFill>
            <a:schemeClr val="bg1"/>
          </a:solidFill>
          <a:ln>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900">
                <a:solidFill>
                  <a:schemeClr val="tx2"/>
                </a:solidFill>
              </a:rPr>
              <a:t>The Implementation Leadership Team </a:t>
            </a:r>
            <a:r>
              <a:rPr lang="en-US" sz="900" b="1">
                <a:solidFill>
                  <a:schemeClr val="tx2"/>
                </a:solidFill>
              </a:rPr>
              <a:t>(ILT) provided oversight and </a:t>
            </a:r>
            <a:r>
              <a:rPr lang="en-US" sz="900" b="1">
                <a:solidFill>
                  <a:schemeClr val="tx2"/>
                </a:solidFill>
                <a:ea typeface="+mn-lt"/>
                <a:cs typeface="+mn-lt"/>
              </a:rPr>
              <a:t>decision-making authority </a:t>
            </a:r>
            <a:r>
              <a:rPr lang="en-US" sz="900">
                <a:solidFill>
                  <a:schemeClr val="tx2"/>
                </a:solidFill>
                <a:ea typeface="+mn-lt"/>
                <a:cs typeface="+mn-lt"/>
              </a:rPr>
              <a:t>on proposals</a:t>
            </a:r>
            <a:endParaRPr lang="en-US" sz="900">
              <a:solidFill>
                <a:schemeClr val="tx2"/>
              </a:solidFill>
            </a:endParaRPr>
          </a:p>
        </p:txBody>
      </p:sp>
      <p:cxnSp>
        <p:nvCxnSpPr>
          <p:cNvPr id="42" name="Straight Arrow Connector 41">
            <a:extLst>
              <a:ext uri="{FF2B5EF4-FFF2-40B4-BE49-F238E27FC236}">
                <a16:creationId xmlns:a16="http://schemas.microsoft.com/office/drawing/2014/main" id="{326035A9-727F-494E-9D01-1DF2E040C794}"/>
              </a:ext>
            </a:extLst>
          </p:cNvPr>
          <p:cNvCxnSpPr>
            <a:cxnSpLocks/>
          </p:cNvCxnSpPr>
          <p:nvPr/>
        </p:nvCxnSpPr>
        <p:spPr>
          <a:xfrm flipV="1">
            <a:off x="1706374" y="2846635"/>
            <a:ext cx="704454" cy="102496"/>
          </a:xfrm>
          <a:prstGeom prst="straightConnector1">
            <a:avLst/>
          </a:prstGeom>
          <a:ln w="6350" cmpd="sng">
            <a:solidFill>
              <a:schemeClr val="accent3"/>
            </a:solidFill>
            <a:tailEnd type="triangle"/>
          </a:ln>
          <a:effectLst/>
        </p:spPr>
        <p:style>
          <a:lnRef idx="2">
            <a:schemeClr val="accent1"/>
          </a:lnRef>
          <a:fillRef idx="0">
            <a:schemeClr val="accent1"/>
          </a:fillRef>
          <a:effectRef idx="1">
            <a:schemeClr val="accent1"/>
          </a:effectRef>
          <a:fontRef idx="minor">
            <a:schemeClr val="tx1"/>
          </a:fontRef>
        </p:style>
      </p:cxnSp>
      <p:sp>
        <p:nvSpPr>
          <p:cNvPr id="45" name="Rectangle 44">
            <a:extLst>
              <a:ext uri="{FF2B5EF4-FFF2-40B4-BE49-F238E27FC236}">
                <a16:creationId xmlns:a16="http://schemas.microsoft.com/office/drawing/2014/main" id="{6F716364-BF51-44B3-9DC9-5F58D54F37D1}"/>
              </a:ext>
            </a:extLst>
          </p:cNvPr>
          <p:cNvSpPr/>
          <p:nvPr/>
        </p:nvSpPr>
        <p:spPr>
          <a:xfrm>
            <a:off x="7315410" y="3770549"/>
            <a:ext cx="1830466" cy="1310057"/>
          </a:xfrm>
          <a:prstGeom prst="rect">
            <a:avLst/>
          </a:prstGeom>
          <a:solidFill>
            <a:schemeClr val="bg1"/>
          </a:solidFill>
          <a:ln>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900">
                <a:solidFill>
                  <a:schemeClr val="tx2"/>
                </a:solidFill>
              </a:rPr>
              <a:t>The Implementation Team met monthly to be made aware of, vet, and collectively provide input on initiatives related to the strategic priorities for undergraduate enrollment and student success that should be sent up to the ILT for approval.</a:t>
            </a:r>
          </a:p>
        </p:txBody>
      </p:sp>
      <p:cxnSp>
        <p:nvCxnSpPr>
          <p:cNvPr id="46" name="Straight Arrow Connector 45">
            <a:extLst>
              <a:ext uri="{FF2B5EF4-FFF2-40B4-BE49-F238E27FC236}">
                <a16:creationId xmlns:a16="http://schemas.microsoft.com/office/drawing/2014/main" id="{08E1EA81-3A83-45C7-8A21-ECAF6370DF57}"/>
              </a:ext>
            </a:extLst>
          </p:cNvPr>
          <p:cNvCxnSpPr>
            <a:cxnSpLocks/>
          </p:cNvCxnSpPr>
          <p:nvPr/>
        </p:nvCxnSpPr>
        <p:spPr>
          <a:xfrm flipH="1" flipV="1">
            <a:off x="6837203" y="3364030"/>
            <a:ext cx="478207" cy="1061548"/>
          </a:xfrm>
          <a:prstGeom prst="straightConnector1">
            <a:avLst/>
          </a:prstGeom>
          <a:ln w="6350" cmpd="sng">
            <a:solidFill>
              <a:schemeClr val="accent3"/>
            </a:solidFill>
            <a:tailEnd type="triangle"/>
          </a:ln>
          <a:effectLst/>
        </p:spPr>
        <p:style>
          <a:lnRef idx="2">
            <a:schemeClr val="accent1"/>
          </a:lnRef>
          <a:fillRef idx="0">
            <a:schemeClr val="accent1"/>
          </a:fillRef>
          <a:effectRef idx="1">
            <a:schemeClr val="accent1"/>
          </a:effectRef>
          <a:fontRef idx="minor">
            <a:schemeClr val="tx1"/>
          </a:fontRef>
        </p:style>
      </p:cxnSp>
      <p:sp>
        <p:nvSpPr>
          <p:cNvPr id="48" name="Rectangle 47">
            <a:extLst>
              <a:ext uri="{FF2B5EF4-FFF2-40B4-BE49-F238E27FC236}">
                <a16:creationId xmlns:a16="http://schemas.microsoft.com/office/drawing/2014/main" id="{46AAB51B-1B6A-45B4-95E1-F240B2506CEB}"/>
              </a:ext>
            </a:extLst>
          </p:cNvPr>
          <p:cNvSpPr/>
          <p:nvPr/>
        </p:nvSpPr>
        <p:spPr>
          <a:xfrm>
            <a:off x="136737" y="4523339"/>
            <a:ext cx="1562146" cy="1042468"/>
          </a:xfrm>
          <a:prstGeom prst="rect">
            <a:avLst/>
          </a:prstGeom>
          <a:solidFill>
            <a:schemeClr val="bg1"/>
          </a:solidFill>
          <a:ln>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900" b="1">
                <a:solidFill>
                  <a:schemeClr val="tx2"/>
                </a:solidFill>
              </a:rPr>
              <a:t>The Action Teams will be co-chaired by IT members </a:t>
            </a:r>
            <a:r>
              <a:rPr lang="en-US" sz="900">
                <a:solidFill>
                  <a:schemeClr val="tx2"/>
                </a:solidFill>
              </a:rPr>
              <a:t>and are where the work gets done. Co-chairs bring proposals and progress back to the IT monthly.</a:t>
            </a:r>
          </a:p>
        </p:txBody>
      </p:sp>
      <p:cxnSp>
        <p:nvCxnSpPr>
          <p:cNvPr id="53" name="Straight Arrow Connector 52">
            <a:extLst>
              <a:ext uri="{FF2B5EF4-FFF2-40B4-BE49-F238E27FC236}">
                <a16:creationId xmlns:a16="http://schemas.microsoft.com/office/drawing/2014/main" id="{DF0C9D55-4E22-406D-91F8-314FE324349B}"/>
              </a:ext>
            </a:extLst>
          </p:cNvPr>
          <p:cNvCxnSpPr>
            <a:cxnSpLocks/>
          </p:cNvCxnSpPr>
          <p:nvPr/>
        </p:nvCxnSpPr>
        <p:spPr>
          <a:xfrm flipV="1">
            <a:off x="1716355" y="4501385"/>
            <a:ext cx="1258583" cy="525557"/>
          </a:xfrm>
          <a:prstGeom prst="straightConnector1">
            <a:avLst/>
          </a:prstGeom>
          <a:ln w="6350" cmpd="sng">
            <a:solidFill>
              <a:schemeClr val="accent3"/>
            </a:solidFill>
            <a:tailEnd type="triangle"/>
          </a:ln>
          <a:effectLst/>
        </p:spPr>
        <p:style>
          <a:lnRef idx="2">
            <a:schemeClr val="accent1"/>
          </a:lnRef>
          <a:fillRef idx="0">
            <a:schemeClr val="accent1"/>
          </a:fillRef>
          <a:effectRef idx="1">
            <a:schemeClr val="accent1"/>
          </a:effectRef>
          <a:fontRef idx="minor">
            <a:schemeClr val="tx1"/>
          </a:fontRef>
        </p:style>
      </p:cxnSp>
      <p:sp>
        <p:nvSpPr>
          <p:cNvPr id="69" name="Rectangle: Rounded Corners 68">
            <a:extLst>
              <a:ext uri="{FF2B5EF4-FFF2-40B4-BE49-F238E27FC236}">
                <a16:creationId xmlns:a16="http://schemas.microsoft.com/office/drawing/2014/main" id="{4188F446-6936-4CB0-A110-8300DCEDCBED}"/>
              </a:ext>
            </a:extLst>
          </p:cNvPr>
          <p:cNvSpPr/>
          <p:nvPr/>
        </p:nvSpPr>
        <p:spPr>
          <a:xfrm>
            <a:off x="2270122" y="2484845"/>
            <a:ext cx="4660328" cy="1348881"/>
          </a:xfrm>
          <a:prstGeom prst="roundRect">
            <a:avLst/>
          </a:prstGeom>
          <a:noFill/>
          <a:ln>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Star: 4 Points 34">
            <a:extLst>
              <a:ext uri="{FF2B5EF4-FFF2-40B4-BE49-F238E27FC236}">
                <a16:creationId xmlns:a16="http://schemas.microsoft.com/office/drawing/2014/main" id="{5BE368C9-1E25-4C3E-BB27-9C112D622F1B}"/>
              </a:ext>
            </a:extLst>
          </p:cNvPr>
          <p:cNvSpPr/>
          <p:nvPr/>
        </p:nvSpPr>
        <p:spPr>
          <a:xfrm>
            <a:off x="5914683" y="4947214"/>
            <a:ext cx="228136" cy="216524"/>
          </a:xfrm>
          <a:prstGeom prst="star4">
            <a:avLst/>
          </a:prstGeom>
          <a:solidFill>
            <a:srgbClr val="FFC000"/>
          </a:solidFill>
          <a:ln>
            <a:solidFill>
              <a:srgbClr val="FFC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 name="Star: 4 Points 42">
            <a:extLst>
              <a:ext uri="{FF2B5EF4-FFF2-40B4-BE49-F238E27FC236}">
                <a16:creationId xmlns:a16="http://schemas.microsoft.com/office/drawing/2014/main" id="{36A9DC71-E9CB-47D5-9DF1-C275D4DA8BDD}"/>
              </a:ext>
            </a:extLst>
          </p:cNvPr>
          <p:cNvSpPr/>
          <p:nvPr/>
        </p:nvSpPr>
        <p:spPr>
          <a:xfrm>
            <a:off x="5914682" y="5186795"/>
            <a:ext cx="228136" cy="216524"/>
          </a:xfrm>
          <a:prstGeom prst="star4">
            <a:avLst/>
          </a:prstGeom>
          <a:solidFill>
            <a:srgbClr val="FFC000"/>
          </a:solidFill>
          <a:ln>
            <a:solidFill>
              <a:srgbClr val="FFC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 name="Star: 4 Points 43">
            <a:extLst>
              <a:ext uri="{FF2B5EF4-FFF2-40B4-BE49-F238E27FC236}">
                <a16:creationId xmlns:a16="http://schemas.microsoft.com/office/drawing/2014/main" id="{AB741A43-FF34-48CF-AE63-3342EDC5C9E3}"/>
              </a:ext>
            </a:extLst>
          </p:cNvPr>
          <p:cNvSpPr/>
          <p:nvPr/>
        </p:nvSpPr>
        <p:spPr>
          <a:xfrm>
            <a:off x="5924665" y="5466305"/>
            <a:ext cx="228136" cy="216524"/>
          </a:xfrm>
          <a:prstGeom prst="star4">
            <a:avLst/>
          </a:prstGeom>
          <a:solidFill>
            <a:srgbClr val="FFC000"/>
          </a:solidFill>
          <a:ln>
            <a:solidFill>
              <a:srgbClr val="FFC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959957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5B103A3A-1039-466E-A8BB-BAD3B99BDF7C}"/>
              </a:ext>
            </a:extLst>
          </p:cNvPr>
          <p:cNvSpPr>
            <a:spLocks noGrp="1"/>
          </p:cNvSpPr>
          <p:nvPr>
            <p:ph type="body" sz="quarter" idx="18"/>
          </p:nvPr>
        </p:nvSpPr>
        <p:spPr>
          <a:xfrm>
            <a:off x="97397" y="1457944"/>
            <a:ext cx="4735876" cy="4236336"/>
          </a:xfrm>
        </p:spPr>
        <p:txBody>
          <a:bodyPr vert="horz" lIns="91440" tIns="45720" rIns="91440" bIns="45720" rtlCol="0" anchor="t">
            <a:noAutofit/>
          </a:bodyPr>
          <a:lstStyle/>
          <a:p>
            <a:r>
              <a:rPr lang="en-US" b="1">
                <a:solidFill>
                  <a:schemeClr val="accent3"/>
                </a:solidFill>
              </a:rPr>
              <a:t>Joan </a:t>
            </a:r>
            <a:r>
              <a:rPr lang="en-US" b="1" err="1">
                <a:solidFill>
                  <a:schemeClr val="accent3"/>
                </a:solidFill>
              </a:rPr>
              <a:t>Clinefelter</a:t>
            </a:r>
            <a:r>
              <a:rPr lang="en-US">
                <a:solidFill>
                  <a:schemeClr val="accent3"/>
                </a:solidFill>
              </a:rPr>
              <a:t>, Professor of History (Co-Chair)</a:t>
            </a:r>
          </a:p>
          <a:p>
            <a:r>
              <a:rPr lang="en-US" b="1">
                <a:solidFill>
                  <a:schemeClr val="accent3"/>
                </a:solidFill>
              </a:rPr>
              <a:t>Michelle Quinn</a:t>
            </a:r>
            <a:r>
              <a:rPr lang="en-US">
                <a:solidFill>
                  <a:schemeClr val="accent3"/>
                </a:solidFill>
              </a:rPr>
              <a:t>, SVP and CFO</a:t>
            </a:r>
            <a:endParaRPr lang="en-US">
              <a:solidFill>
                <a:schemeClr val="accent3"/>
              </a:solidFill>
              <a:cs typeface="Arial"/>
            </a:endParaRPr>
          </a:p>
          <a:p>
            <a:r>
              <a:rPr lang="en-US" b="1">
                <a:solidFill>
                  <a:schemeClr val="accent3"/>
                </a:solidFill>
              </a:rPr>
              <a:t>Katrina Rodriguez</a:t>
            </a:r>
            <a:r>
              <a:rPr lang="en-US">
                <a:solidFill>
                  <a:schemeClr val="accent3"/>
                </a:solidFill>
              </a:rPr>
              <a:t>, VP of Student Affairs</a:t>
            </a:r>
            <a:endParaRPr lang="en-US">
              <a:solidFill>
                <a:schemeClr val="accent3"/>
              </a:solidFill>
              <a:cs typeface="Arial"/>
            </a:endParaRPr>
          </a:p>
          <a:p>
            <a:r>
              <a:rPr lang="en-US" b="1">
                <a:solidFill>
                  <a:schemeClr val="accent3"/>
                </a:solidFill>
              </a:rPr>
              <a:t>Mark Anderson</a:t>
            </a:r>
            <a:r>
              <a:rPr lang="en-US">
                <a:solidFill>
                  <a:schemeClr val="accent3"/>
                </a:solidFill>
              </a:rPr>
              <a:t>, Provost</a:t>
            </a:r>
            <a:endParaRPr lang="en-US">
              <a:solidFill>
                <a:schemeClr val="accent3"/>
              </a:solidFill>
              <a:cs typeface="Arial"/>
            </a:endParaRPr>
          </a:p>
          <a:p>
            <a:r>
              <a:rPr lang="en-US" b="1">
                <a:solidFill>
                  <a:schemeClr val="accent3"/>
                </a:solidFill>
              </a:rPr>
              <a:t>Allie Steg-Haskett, VP of Advancement</a:t>
            </a:r>
            <a:endParaRPr lang="en-US" b="1">
              <a:solidFill>
                <a:schemeClr val="accent3"/>
              </a:solidFill>
              <a:cs typeface="Arial"/>
            </a:endParaRPr>
          </a:p>
          <a:p>
            <a:endParaRPr lang="en-US" sz="1000" b="1">
              <a:solidFill>
                <a:schemeClr val="accent1"/>
              </a:solidFill>
            </a:endParaRPr>
          </a:p>
          <a:p>
            <a:r>
              <a:rPr lang="en-US" b="1">
                <a:solidFill>
                  <a:schemeClr val="accent1"/>
                </a:solidFill>
              </a:rPr>
              <a:t>Olga Baron</a:t>
            </a:r>
            <a:r>
              <a:rPr lang="en-US">
                <a:solidFill>
                  <a:schemeClr val="accent1"/>
                </a:solidFill>
              </a:rPr>
              <a:t>, Executive Director of Center for International Education</a:t>
            </a:r>
            <a:endParaRPr lang="en-US">
              <a:solidFill>
                <a:schemeClr val="accent1"/>
              </a:solidFill>
              <a:cs typeface="Arial"/>
            </a:endParaRPr>
          </a:p>
          <a:p>
            <a:r>
              <a:rPr lang="en-US" b="1">
                <a:solidFill>
                  <a:schemeClr val="accent1"/>
                </a:solidFill>
              </a:rPr>
              <a:t>Kim Black</a:t>
            </a:r>
            <a:r>
              <a:rPr lang="en-US">
                <a:solidFill>
                  <a:schemeClr val="accent1"/>
                </a:solidFill>
              </a:rPr>
              <a:t>, Director of Assessment </a:t>
            </a:r>
          </a:p>
          <a:p>
            <a:pPr>
              <a:buClr>
                <a:srgbClr val="012D5B"/>
              </a:buClr>
            </a:pPr>
            <a:r>
              <a:rPr lang="en-US" b="1">
                <a:solidFill>
                  <a:schemeClr val="accent1"/>
                </a:solidFill>
              </a:rPr>
              <a:t>Eryka Charley</a:t>
            </a:r>
            <a:r>
              <a:rPr lang="en-US">
                <a:solidFill>
                  <a:schemeClr val="accent1"/>
                </a:solidFill>
              </a:rPr>
              <a:t>, Director of Native American Student Services</a:t>
            </a:r>
            <a:endParaRPr lang="en-US">
              <a:solidFill>
                <a:schemeClr val="accent1"/>
              </a:solidFill>
              <a:cs typeface="Arial"/>
            </a:endParaRPr>
          </a:p>
          <a:p>
            <a:pPr>
              <a:buClr>
                <a:srgbClr val="012D5B"/>
              </a:buClr>
            </a:pPr>
            <a:r>
              <a:rPr lang="en-US" b="1">
                <a:solidFill>
                  <a:schemeClr val="accent1"/>
                </a:solidFill>
              </a:rPr>
              <a:t>Burkhard Englert</a:t>
            </a:r>
            <a:r>
              <a:rPr lang="en-US">
                <a:solidFill>
                  <a:schemeClr val="accent1"/>
                </a:solidFill>
              </a:rPr>
              <a:t>, Dean, College of Natural &amp; Health Sciences</a:t>
            </a:r>
            <a:endParaRPr lang="en-US">
              <a:solidFill>
                <a:schemeClr val="accent1"/>
              </a:solidFill>
              <a:cs typeface="Arial"/>
            </a:endParaRPr>
          </a:p>
          <a:p>
            <a:r>
              <a:rPr lang="en-US" b="1">
                <a:solidFill>
                  <a:schemeClr val="accent1"/>
                </a:solidFill>
              </a:rPr>
              <a:t>Kiki </a:t>
            </a:r>
            <a:r>
              <a:rPr lang="en-US" b="1" err="1">
                <a:solidFill>
                  <a:schemeClr val="accent1"/>
                </a:solidFill>
              </a:rPr>
              <a:t>Gilderhus</a:t>
            </a:r>
            <a:r>
              <a:rPr lang="en-US">
                <a:solidFill>
                  <a:schemeClr val="accent1"/>
                </a:solidFill>
              </a:rPr>
              <a:t>, Interim Dean, College of Performing &amp; Visual Arts</a:t>
            </a:r>
            <a:endParaRPr lang="en-US">
              <a:solidFill>
                <a:schemeClr val="accent1"/>
              </a:solidFill>
              <a:cs typeface="Arial"/>
            </a:endParaRPr>
          </a:p>
          <a:p>
            <a:r>
              <a:rPr lang="en-US" b="1">
                <a:solidFill>
                  <a:schemeClr val="accent1"/>
                </a:solidFill>
              </a:rPr>
              <a:t>Matt </a:t>
            </a:r>
            <a:r>
              <a:rPr lang="en-US" b="1" err="1">
                <a:solidFill>
                  <a:schemeClr val="accent1"/>
                </a:solidFill>
              </a:rPr>
              <a:t>Goetzel</a:t>
            </a:r>
            <a:r>
              <a:rPr lang="en-US">
                <a:solidFill>
                  <a:schemeClr val="accent1"/>
                </a:solidFill>
              </a:rPr>
              <a:t>, Director of Institutional Reporting and Analysis Services </a:t>
            </a:r>
            <a:endParaRPr lang="en-US">
              <a:solidFill>
                <a:schemeClr val="accent1"/>
              </a:solidFill>
              <a:cs typeface="Arial"/>
            </a:endParaRPr>
          </a:p>
          <a:p>
            <a:r>
              <a:rPr lang="en-US" b="1">
                <a:solidFill>
                  <a:schemeClr val="accent1"/>
                </a:solidFill>
              </a:rPr>
              <a:t>Randy Larkins</a:t>
            </a:r>
            <a:r>
              <a:rPr lang="en-US">
                <a:solidFill>
                  <a:schemeClr val="accent1"/>
                </a:solidFill>
              </a:rPr>
              <a:t>, Assistant Professor of Applied Statistics and Research Methods</a:t>
            </a:r>
            <a:endParaRPr lang="en-US">
              <a:solidFill>
                <a:schemeClr val="accent1"/>
              </a:solidFill>
              <a:cs typeface="Arial"/>
            </a:endParaRPr>
          </a:p>
          <a:p>
            <a:r>
              <a:rPr lang="en-US" b="1">
                <a:solidFill>
                  <a:schemeClr val="accent1"/>
                </a:solidFill>
              </a:rPr>
              <a:t>Chris Marston</a:t>
            </a:r>
            <a:r>
              <a:rPr lang="en-US">
                <a:solidFill>
                  <a:schemeClr val="accent1"/>
                </a:solidFill>
              </a:rPr>
              <a:t>, Associate Dean, College of Humanities &amp; Social Sciences </a:t>
            </a:r>
            <a:endParaRPr lang="en-US">
              <a:solidFill>
                <a:schemeClr val="accent1"/>
              </a:solidFill>
              <a:cs typeface="Arial"/>
            </a:endParaRPr>
          </a:p>
          <a:p>
            <a:endParaRPr lang="en-US">
              <a:solidFill>
                <a:schemeClr val="accent4"/>
              </a:solidFill>
            </a:endParaRPr>
          </a:p>
        </p:txBody>
      </p:sp>
      <p:sp>
        <p:nvSpPr>
          <p:cNvPr id="7" name="Title 6">
            <a:extLst>
              <a:ext uri="{FF2B5EF4-FFF2-40B4-BE49-F238E27FC236}">
                <a16:creationId xmlns:a16="http://schemas.microsoft.com/office/drawing/2014/main" id="{7F6B535C-8537-44DB-A611-D989A56A482F}"/>
              </a:ext>
            </a:extLst>
          </p:cNvPr>
          <p:cNvSpPr>
            <a:spLocks noGrp="1"/>
          </p:cNvSpPr>
          <p:nvPr>
            <p:ph type="title"/>
          </p:nvPr>
        </p:nvSpPr>
        <p:spPr>
          <a:xfrm>
            <a:off x="265176" y="137160"/>
            <a:ext cx="8646154" cy="1355210"/>
          </a:xfrm>
        </p:spPr>
        <p:txBody>
          <a:bodyPr/>
          <a:lstStyle/>
          <a:p>
            <a:r>
              <a:rPr lang="en-US" sz="4600">
                <a:solidFill>
                  <a:srgbClr val="012D5B"/>
                </a:solidFill>
              </a:rPr>
              <a:t>implementation team</a:t>
            </a:r>
            <a:br>
              <a:rPr lang="en-US" sz="2600">
                <a:solidFill>
                  <a:srgbClr val="00558C"/>
                </a:solidFill>
              </a:rPr>
            </a:br>
            <a:r>
              <a:rPr lang="en-US" sz="2600">
                <a:solidFill>
                  <a:srgbClr val="FEBD36"/>
                </a:solidFill>
              </a:rPr>
              <a:t>SESS Plan implementation team members </a:t>
            </a:r>
            <a:br>
              <a:rPr lang="en-US" sz="2600">
                <a:solidFill>
                  <a:srgbClr val="00558C"/>
                </a:solidFill>
              </a:rPr>
            </a:br>
            <a:endParaRPr lang="en-US" sz="2600">
              <a:solidFill>
                <a:srgbClr val="00558C"/>
              </a:solidFill>
            </a:endParaRPr>
          </a:p>
        </p:txBody>
      </p:sp>
      <p:sp>
        <p:nvSpPr>
          <p:cNvPr id="4" name="Slide Number Placeholder 3">
            <a:extLst>
              <a:ext uri="{FF2B5EF4-FFF2-40B4-BE49-F238E27FC236}">
                <a16:creationId xmlns:a16="http://schemas.microsoft.com/office/drawing/2014/main" id="{254A0D4B-8462-4366-9BAB-8E6F84C9101F}"/>
              </a:ext>
            </a:extLst>
          </p:cNvPr>
          <p:cNvSpPr>
            <a:spLocks noGrp="1"/>
          </p:cNvSpPr>
          <p:nvPr>
            <p:ph type="sldNum" sz="quarter" idx="4"/>
          </p:nvPr>
        </p:nvSpPr>
        <p:spPr>
          <a:solidFill>
            <a:srgbClr val="012D5B"/>
          </a:solidFill>
        </p:spPr>
        <p:txBody>
          <a:bodyPr/>
          <a:lstStyle/>
          <a:p>
            <a:fld id="{B28838BE-5EAD-434C-B290-9193BA76332A}" type="slidenum">
              <a:rPr lang="en-US" smtClean="0"/>
              <a:pPr/>
              <a:t>5</a:t>
            </a:fld>
            <a:endParaRPr lang="en-US"/>
          </a:p>
        </p:txBody>
      </p:sp>
      <p:sp>
        <p:nvSpPr>
          <p:cNvPr id="10" name="Text Placeholder 9">
            <a:extLst>
              <a:ext uri="{FF2B5EF4-FFF2-40B4-BE49-F238E27FC236}">
                <a16:creationId xmlns:a16="http://schemas.microsoft.com/office/drawing/2014/main" id="{8409C32B-37FF-421D-9A17-5FDEF2BD713F}"/>
              </a:ext>
            </a:extLst>
          </p:cNvPr>
          <p:cNvSpPr>
            <a:spLocks noGrp="1"/>
          </p:cNvSpPr>
          <p:nvPr>
            <p:ph type="body" sz="quarter" idx="19"/>
          </p:nvPr>
        </p:nvSpPr>
        <p:spPr>
          <a:xfrm>
            <a:off x="4833273" y="1457944"/>
            <a:ext cx="4200525" cy="4294385"/>
          </a:xfrm>
        </p:spPr>
        <p:txBody>
          <a:bodyPr vert="horz" lIns="91440" tIns="45720" rIns="91440" bIns="45720" rtlCol="0" anchor="t">
            <a:noAutofit/>
          </a:bodyPr>
          <a:lstStyle/>
          <a:p>
            <a:pPr>
              <a:buClr>
                <a:srgbClr val="012D5B"/>
              </a:buClr>
            </a:pPr>
            <a:r>
              <a:rPr lang="en-US" b="1">
                <a:solidFill>
                  <a:schemeClr val="accent1"/>
                </a:solidFill>
              </a:rPr>
              <a:t>Malaika Michel-Fuller</a:t>
            </a:r>
            <a:r>
              <a:rPr lang="en-US">
                <a:solidFill>
                  <a:schemeClr val="accent1"/>
                </a:solidFill>
              </a:rPr>
              <a:t>, Student Trustee</a:t>
            </a:r>
            <a:endParaRPr lang="en-US" b="1">
              <a:solidFill>
                <a:schemeClr val="accent1"/>
              </a:solidFill>
            </a:endParaRPr>
          </a:p>
          <a:p>
            <a:pPr>
              <a:buClr>
                <a:srgbClr val="012D5B"/>
              </a:buClr>
            </a:pPr>
            <a:r>
              <a:rPr lang="en-US" b="1">
                <a:solidFill>
                  <a:schemeClr val="accent1"/>
                </a:solidFill>
              </a:rPr>
              <a:t>Marty Somero</a:t>
            </a:r>
            <a:r>
              <a:rPr lang="en-US">
                <a:solidFill>
                  <a:schemeClr val="accent1"/>
                </a:solidFill>
              </a:rPr>
              <a:t>, Director of Financial Aid</a:t>
            </a:r>
            <a:endParaRPr lang="en-US">
              <a:solidFill>
                <a:schemeClr val="accent1"/>
              </a:solidFill>
              <a:cs typeface="Arial"/>
            </a:endParaRPr>
          </a:p>
          <a:p>
            <a:pPr>
              <a:buClr>
                <a:srgbClr val="012D5B"/>
              </a:buClr>
            </a:pPr>
            <a:r>
              <a:rPr lang="en-US" b="1">
                <a:solidFill>
                  <a:schemeClr val="accent1"/>
                </a:solidFill>
              </a:rPr>
              <a:t>Stephanie Torrez</a:t>
            </a:r>
            <a:r>
              <a:rPr lang="en-US">
                <a:solidFill>
                  <a:schemeClr val="accent1"/>
                </a:solidFill>
              </a:rPr>
              <a:t>, Assistant Vice President for Student Success</a:t>
            </a:r>
            <a:endParaRPr lang="en-US">
              <a:solidFill>
                <a:schemeClr val="accent1"/>
              </a:solidFill>
              <a:cs typeface="Arial"/>
            </a:endParaRPr>
          </a:p>
          <a:p>
            <a:pPr>
              <a:buClr>
                <a:srgbClr val="012D5B"/>
              </a:buClr>
            </a:pPr>
            <a:r>
              <a:rPr lang="en-US" b="1">
                <a:solidFill>
                  <a:schemeClr val="accent1"/>
                </a:solidFill>
              </a:rPr>
              <a:t>Gardiner Tucker</a:t>
            </a:r>
            <a:r>
              <a:rPr lang="en-US">
                <a:solidFill>
                  <a:schemeClr val="accent1"/>
                </a:solidFill>
              </a:rPr>
              <a:t>, Dean of Students</a:t>
            </a:r>
            <a:endParaRPr lang="en-US" sz="1000" b="1">
              <a:solidFill>
                <a:schemeClr val="accent1"/>
              </a:solidFill>
            </a:endParaRPr>
          </a:p>
          <a:p>
            <a:r>
              <a:rPr lang="en-US" b="1">
                <a:solidFill>
                  <a:schemeClr val="accent1"/>
                </a:solidFill>
              </a:rPr>
              <a:t>Jenna Finley</a:t>
            </a:r>
            <a:r>
              <a:rPr lang="en-US">
                <a:solidFill>
                  <a:schemeClr val="accent1"/>
                </a:solidFill>
              </a:rPr>
              <a:t>, Exec. Dir. Student Affairs</a:t>
            </a:r>
            <a:endParaRPr lang="en-US">
              <a:solidFill>
                <a:schemeClr val="accent1"/>
              </a:solidFill>
              <a:cs typeface="Arial"/>
            </a:endParaRPr>
          </a:p>
          <a:p>
            <a:r>
              <a:rPr lang="en-US" b="1">
                <a:solidFill>
                  <a:schemeClr val="accent1"/>
                </a:solidFill>
              </a:rPr>
              <a:t>Charlie Couch</a:t>
            </a:r>
            <a:r>
              <a:rPr lang="en-US">
                <a:solidFill>
                  <a:schemeClr val="accent1"/>
                </a:solidFill>
              </a:rPr>
              <a:t>, Registrar</a:t>
            </a:r>
            <a:endParaRPr lang="en-US">
              <a:solidFill>
                <a:schemeClr val="accent1"/>
              </a:solidFill>
              <a:cs typeface="Arial"/>
            </a:endParaRPr>
          </a:p>
          <a:p>
            <a:r>
              <a:rPr lang="en-US" b="1">
                <a:solidFill>
                  <a:schemeClr val="accent1"/>
                </a:solidFill>
              </a:rPr>
              <a:t>Lyndsey Crum</a:t>
            </a:r>
            <a:r>
              <a:rPr lang="en-US">
                <a:solidFill>
                  <a:schemeClr val="accent1"/>
                </a:solidFill>
              </a:rPr>
              <a:t>, AVP of Alumni Relations</a:t>
            </a:r>
            <a:endParaRPr lang="en-US">
              <a:solidFill>
                <a:schemeClr val="accent1"/>
              </a:solidFill>
              <a:cs typeface="Arial"/>
            </a:endParaRPr>
          </a:p>
          <a:p>
            <a:r>
              <a:rPr lang="en-US" b="1" err="1">
                <a:solidFill>
                  <a:schemeClr val="accent1"/>
                </a:solidFill>
              </a:rPr>
              <a:t>Cris</a:t>
            </a:r>
            <a:r>
              <a:rPr lang="en-US" b="1">
                <a:solidFill>
                  <a:schemeClr val="accent1"/>
                </a:solidFill>
              </a:rPr>
              <a:t> de la Torre, </a:t>
            </a:r>
            <a:r>
              <a:rPr lang="en-US">
                <a:solidFill>
                  <a:schemeClr val="accent1"/>
                </a:solidFill>
              </a:rPr>
              <a:t>Professor of Finance</a:t>
            </a:r>
            <a:endParaRPr lang="en-US">
              <a:solidFill>
                <a:schemeClr val="accent1"/>
              </a:solidFill>
              <a:cs typeface="Arial"/>
            </a:endParaRPr>
          </a:p>
          <a:p>
            <a:r>
              <a:rPr lang="en-US" b="1">
                <a:solidFill>
                  <a:schemeClr val="accent1"/>
                </a:solidFill>
              </a:rPr>
              <a:t>Melissa Henry, </a:t>
            </a:r>
            <a:r>
              <a:rPr lang="en-US">
                <a:solidFill>
                  <a:schemeClr val="accent1"/>
                </a:solidFill>
              </a:rPr>
              <a:t>Professor &amp; Assistant Director of Undergraduate Nursing Programs</a:t>
            </a:r>
            <a:endParaRPr lang="en-US">
              <a:solidFill>
                <a:schemeClr val="accent1"/>
              </a:solidFill>
              <a:cs typeface="Arial"/>
            </a:endParaRPr>
          </a:p>
          <a:p>
            <a:r>
              <a:rPr lang="en-US" b="1">
                <a:solidFill>
                  <a:schemeClr val="accent1"/>
                </a:solidFill>
              </a:rPr>
              <a:t>Aldo Romero</a:t>
            </a:r>
            <a:r>
              <a:rPr lang="en-US">
                <a:solidFill>
                  <a:schemeClr val="accent1"/>
                </a:solidFill>
              </a:rPr>
              <a:t>, Cumbres Director</a:t>
            </a:r>
            <a:endParaRPr lang="en-US">
              <a:solidFill>
                <a:schemeClr val="accent1"/>
              </a:solidFill>
              <a:cs typeface="Arial"/>
            </a:endParaRPr>
          </a:p>
          <a:p>
            <a:r>
              <a:rPr lang="en-US" b="1">
                <a:solidFill>
                  <a:schemeClr val="accent1"/>
                </a:solidFill>
              </a:rPr>
              <a:t>Phil </a:t>
            </a:r>
            <a:r>
              <a:rPr lang="en-US" b="1" err="1">
                <a:solidFill>
                  <a:schemeClr val="accent1"/>
                </a:solidFill>
              </a:rPr>
              <a:t>Wyperd</a:t>
            </a:r>
            <a:r>
              <a:rPr lang="en-US">
                <a:solidFill>
                  <a:schemeClr val="accent1"/>
                </a:solidFill>
              </a:rPr>
              <a:t>, IT Director</a:t>
            </a:r>
            <a:endParaRPr lang="en-US">
              <a:solidFill>
                <a:schemeClr val="accent1"/>
              </a:solidFill>
              <a:cs typeface="Arial"/>
            </a:endParaRPr>
          </a:p>
          <a:p>
            <a:endParaRPr lang="en-US" b="1">
              <a:solidFill>
                <a:schemeClr val="accent2"/>
              </a:solidFill>
            </a:endParaRPr>
          </a:p>
          <a:p>
            <a:r>
              <a:rPr lang="en-US" b="1">
                <a:solidFill>
                  <a:schemeClr val="accent5"/>
                </a:solidFill>
              </a:rPr>
              <a:t>Chris Bowers</a:t>
            </a:r>
            <a:r>
              <a:rPr lang="en-US">
                <a:solidFill>
                  <a:schemeClr val="accent5"/>
                </a:solidFill>
              </a:rPr>
              <a:t>, Project Manager</a:t>
            </a:r>
            <a:endParaRPr lang="en-US" b="1">
              <a:solidFill>
                <a:schemeClr val="accent5"/>
              </a:solidFill>
            </a:endParaRPr>
          </a:p>
          <a:p>
            <a:pPr marL="0" indent="0">
              <a:buNone/>
            </a:pPr>
            <a:endParaRPr lang="en-US"/>
          </a:p>
          <a:p>
            <a:pPr marL="0" indent="0">
              <a:buNone/>
            </a:pPr>
            <a:endParaRPr lang="en-US">
              <a:solidFill>
                <a:schemeClr val="accent4"/>
              </a:solidFill>
            </a:endParaRPr>
          </a:p>
        </p:txBody>
      </p:sp>
      <p:sp>
        <p:nvSpPr>
          <p:cNvPr id="3" name="TextBox 2">
            <a:extLst>
              <a:ext uri="{FF2B5EF4-FFF2-40B4-BE49-F238E27FC236}">
                <a16:creationId xmlns:a16="http://schemas.microsoft.com/office/drawing/2014/main" id="{B348B653-FE4E-46BE-96C6-9570CA19C74A}"/>
              </a:ext>
            </a:extLst>
          </p:cNvPr>
          <p:cNvSpPr txBox="1"/>
          <p:nvPr/>
        </p:nvSpPr>
        <p:spPr>
          <a:xfrm>
            <a:off x="4836327" y="6291053"/>
            <a:ext cx="3465091" cy="538609"/>
          </a:xfrm>
          <a:prstGeom prst="rect">
            <a:avLst/>
          </a:prstGeom>
          <a:noFill/>
        </p:spPr>
        <p:txBody>
          <a:bodyPr wrap="square" rtlCol="0" anchor="t">
            <a:spAutoFit/>
          </a:bodyPr>
          <a:lstStyle/>
          <a:p>
            <a:r>
              <a:rPr lang="en-US" sz="700">
                <a:solidFill>
                  <a:schemeClr val="accent3"/>
                </a:solidFill>
                <a:latin typeface="+mj-lt"/>
              </a:rPr>
              <a:t>Implementation Leadership Team (ILT)</a:t>
            </a:r>
          </a:p>
          <a:p>
            <a:r>
              <a:rPr lang="en-US" sz="700">
                <a:latin typeface="+mj-lt"/>
              </a:rPr>
              <a:t>Implementation Team (IT)</a:t>
            </a:r>
            <a:endParaRPr lang="en-US" sz="700">
              <a:latin typeface="+mj-lt"/>
              <a:cs typeface="Arial"/>
            </a:endParaRPr>
          </a:p>
          <a:p>
            <a:r>
              <a:rPr lang="en-US" sz="700">
                <a:solidFill>
                  <a:schemeClr val="accent5"/>
                </a:solidFill>
                <a:latin typeface="+mj-lt"/>
              </a:rPr>
              <a:t>Project Management</a:t>
            </a:r>
            <a:endParaRPr lang="en-US" sz="700">
              <a:solidFill>
                <a:schemeClr val="accent5"/>
              </a:solidFill>
              <a:latin typeface="+mj-lt"/>
              <a:cs typeface="Arial"/>
            </a:endParaRPr>
          </a:p>
          <a:p>
            <a:endParaRPr lang="en-US" sz="800">
              <a:latin typeface="+mj-lt"/>
            </a:endParaRPr>
          </a:p>
        </p:txBody>
      </p:sp>
    </p:spTree>
    <p:extLst>
      <p:ext uri="{BB962C8B-B14F-4D97-AF65-F5344CB8AC3E}">
        <p14:creationId xmlns:p14="http://schemas.microsoft.com/office/powerpoint/2010/main" val="36503301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5B103A3A-1039-466E-A8BB-BAD3B99BDF7C}"/>
              </a:ext>
            </a:extLst>
          </p:cNvPr>
          <p:cNvSpPr>
            <a:spLocks noGrp="1"/>
          </p:cNvSpPr>
          <p:nvPr>
            <p:ph type="body" sz="quarter" idx="18"/>
          </p:nvPr>
        </p:nvSpPr>
        <p:spPr>
          <a:xfrm>
            <a:off x="97397" y="1457945"/>
            <a:ext cx="4735876" cy="2517260"/>
          </a:xfrm>
        </p:spPr>
        <p:txBody>
          <a:bodyPr vert="horz" lIns="91440" tIns="45720" rIns="91440" bIns="45720" rtlCol="0" anchor="t">
            <a:noAutofit/>
          </a:bodyPr>
          <a:lstStyle/>
          <a:p>
            <a:pPr marL="0" indent="0">
              <a:buNone/>
            </a:pPr>
            <a:r>
              <a:rPr lang="en-US" b="1">
                <a:solidFill>
                  <a:schemeClr val="accent1"/>
                </a:solidFill>
              </a:rPr>
              <a:t>ACTION TEAM 1</a:t>
            </a:r>
          </a:p>
          <a:p>
            <a:r>
              <a:rPr lang="en-US" b="1">
                <a:solidFill>
                  <a:schemeClr val="accent1"/>
                </a:solidFill>
              </a:rPr>
              <a:t>Lyndsey Crum</a:t>
            </a:r>
            <a:r>
              <a:rPr lang="en-US">
                <a:solidFill>
                  <a:schemeClr val="accent1"/>
                </a:solidFill>
              </a:rPr>
              <a:t>, AVP Alumni Relations</a:t>
            </a:r>
            <a:endParaRPr lang="en-US">
              <a:solidFill>
                <a:schemeClr val="accent1"/>
              </a:solidFill>
              <a:cs typeface="Arial"/>
            </a:endParaRPr>
          </a:p>
          <a:p>
            <a:r>
              <a:rPr lang="en-US" b="1">
                <a:solidFill>
                  <a:schemeClr val="accent1"/>
                </a:solidFill>
              </a:rPr>
              <a:t>Kiki </a:t>
            </a:r>
            <a:r>
              <a:rPr lang="en-US" b="1" err="1">
                <a:solidFill>
                  <a:schemeClr val="accent1"/>
                </a:solidFill>
              </a:rPr>
              <a:t>Gilderhus</a:t>
            </a:r>
            <a:r>
              <a:rPr lang="en-US">
                <a:solidFill>
                  <a:schemeClr val="accent1"/>
                </a:solidFill>
              </a:rPr>
              <a:t>, Interim Dean PVA</a:t>
            </a:r>
            <a:endParaRPr lang="en-US">
              <a:solidFill>
                <a:schemeClr val="accent1"/>
              </a:solidFill>
              <a:cs typeface="Arial"/>
            </a:endParaRPr>
          </a:p>
          <a:p>
            <a:r>
              <a:rPr lang="en-US">
                <a:solidFill>
                  <a:schemeClr val="accent1"/>
                </a:solidFill>
              </a:rPr>
              <a:t>Whitney Bonner, Ass. Dir. Recruitment &amp; Outreach</a:t>
            </a:r>
            <a:endParaRPr lang="en-US">
              <a:solidFill>
                <a:schemeClr val="accent1"/>
              </a:solidFill>
              <a:cs typeface="Arial"/>
            </a:endParaRPr>
          </a:p>
          <a:p>
            <a:r>
              <a:rPr lang="en-US">
                <a:solidFill>
                  <a:schemeClr val="accent1"/>
                </a:solidFill>
              </a:rPr>
              <a:t>Erin </a:t>
            </a:r>
            <a:r>
              <a:rPr lang="en-US" err="1">
                <a:solidFill>
                  <a:schemeClr val="accent1"/>
                </a:solidFill>
              </a:rPr>
              <a:t>Datteri-Saboski</a:t>
            </a:r>
            <a:r>
              <a:rPr lang="en-US">
                <a:solidFill>
                  <a:schemeClr val="accent1"/>
                </a:solidFill>
              </a:rPr>
              <a:t>, Ass. Dir. New Student Experience</a:t>
            </a:r>
            <a:endParaRPr lang="en-US">
              <a:solidFill>
                <a:schemeClr val="accent1"/>
              </a:solidFill>
              <a:cs typeface="Arial"/>
            </a:endParaRPr>
          </a:p>
          <a:p>
            <a:r>
              <a:rPr lang="en-US">
                <a:solidFill>
                  <a:schemeClr val="accent1"/>
                </a:solidFill>
              </a:rPr>
              <a:t>Selene Ortiz, Student Senate</a:t>
            </a:r>
            <a:endParaRPr lang="en-US">
              <a:solidFill>
                <a:schemeClr val="accent1"/>
              </a:solidFill>
              <a:cs typeface="Arial"/>
            </a:endParaRPr>
          </a:p>
          <a:p>
            <a:r>
              <a:rPr lang="en-US" err="1">
                <a:solidFill>
                  <a:schemeClr val="accent1"/>
                </a:solidFill>
              </a:rPr>
              <a:t>Adrina</a:t>
            </a:r>
            <a:r>
              <a:rPr lang="en-US">
                <a:solidFill>
                  <a:schemeClr val="accent1"/>
                </a:solidFill>
              </a:rPr>
              <a:t> Pawlak, Coordinator of Outreach, Financial Aid</a:t>
            </a:r>
            <a:endParaRPr lang="en-US">
              <a:solidFill>
                <a:schemeClr val="accent1"/>
              </a:solidFill>
              <a:cs typeface="Arial"/>
            </a:endParaRPr>
          </a:p>
          <a:p>
            <a:r>
              <a:rPr lang="en-US">
                <a:solidFill>
                  <a:schemeClr val="accent1"/>
                </a:solidFill>
              </a:rPr>
              <a:t>Nathan </a:t>
            </a:r>
            <a:r>
              <a:rPr lang="en-US" err="1">
                <a:solidFill>
                  <a:schemeClr val="accent1"/>
                </a:solidFill>
              </a:rPr>
              <a:t>Raugutt</a:t>
            </a:r>
            <a:r>
              <a:rPr lang="en-US">
                <a:solidFill>
                  <a:schemeClr val="accent1"/>
                </a:solidFill>
              </a:rPr>
              <a:t>, Academic Advisor</a:t>
            </a:r>
            <a:endParaRPr lang="en-US">
              <a:solidFill>
                <a:schemeClr val="accent1"/>
              </a:solidFill>
              <a:cs typeface="Arial"/>
            </a:endParaRPr>
          </a:p>
          <a:p>
            <a:r>
              <a:rPr lang="en-US">
                <a:solidFill>
                  <a:schemeClr val="accent1"/>
                </a:solidFill>
              </a:rPr>
              <a:t>Aldo Romero, Dir. Cumbres</a:t>
            </a:r>
          </a:p>
          <a:p>
            <a:r>
              <a:rPr lang="en-US">
                <a:solidFill>
                  <a:schemeClr val="accent1"/>
                </a:solidFill>
              </a:rPr>
              <a:t>Justin Van Nostrand, Digital Marketing Specialist</a:t>
            </a:r>
          </a:p>
          <a:p>
            <a:r>
              <a:rPr lang="en-US">
                <a:solidFill>
                  <a:schemeClr val="accent1"/>
                </a:solidFill>
              </a:rPr>
              <a:t>Rudy Vargas, Coord. Of </a:t>
            </a:r>
            <a:r>
              <a:rPr lang="en-US" err="1">
                <a:solidFill>
                  <a:schemeClr val="accent1"/>
                </a:solidFill>
              </a:rPr>
              <a:t>DREAMer</a:t>
            </a:r>
            <a:r>
              <a:rPr lang="en-US">
                <a:solidFill>
                  <a:schemeClr val="accent1"/>
                </a:solidFill>
              </a:rPr>
              <a:t> Engagement</a:t>
            </a:r>
            <a:endParaRPr lang="en-US">
              <a:solidFill>
                <a:schemeClr val="accent1"/>
              </a:solidFill>
              <a:cs typeface="Arial"/>
            </a:endParaRPr>
          </a:p>
          <a:p>
            <a:r>
              <a:rPr lang="en-US">
                <a:solidFill>
                  <a:schemeClr val="accent1"/>
                </a:solidFill>
              </a:rPr>
              <a:t>Renee Welch, Dir., Center for Career Readiness</a:t>
            </a:r>
            <a:endParaRPr lang="en-US">
              <a:solidFill>
                <a:schemeClr val="accent1"/>
              </a:solidFill>
              <a:cs typeface="Arial"/>
            </a:endParaRPr>
          </a:p>
          <a:p>
            <a:endParaRPr lang="en-US">
              <a:solidFill>
                <a:schemeClr val="accent1"/>
              </a:solidFill>
            </a:endParaRPr>
          </a:p>
          <a:p>
            <a:endParaRPr lang="en-US">
              <a:solidFill>
                <a:schemeClr val="accent1"/>
              </a:solidFill>
            </a:endParaRPr>
          </a:p>
          <a:p>
            <a:endParaRPr lang="en-US">
              <a:solidFill>
                <a:schemeClr val="accent4"/>
              </a:solidFill>
            </a:endParaRPr>
          </a:p>
        </p:txBody>
      </p:sp>
      <p:sp>
        <p:nvSpPr>
          <p:cNvPr id="7" name="Title 6">
            <a:extLst>
              <a:ext uri="{FF2B5EF4-FFF2-40B4-BE49-F238E27FC236}">
                <a16:creationId xmlns:a16="http://schemas.microsoft.com/office/drawing/2014/main" id="{7F6B535C-8537-44DB-A611-D989A56A482F}"/>
              </a:ext>
            </a:extLst>
          </p:cNvPr>
          <p:cNvSpPr>
            <a:spLocks noGrp="1"/>
          </p:cNvSpPr>
          <p:nvPr>
            <p:ph type="title"/>
          </p:nvPr>
        </p:nvSpPr>
        <p:spPr>
          <a:xfrm>
            <a:off x="265176" y="137160"/>
            <a:ext cx="8646154" cy="1355210"/>
          </a:xfrm>
        </p:spPr>
        <p:txBody>
          <a:bodyPr/>
          <a:lstStyle/>
          <a:p>
            <a:r>
              <a:rPr lang="en-US" sz="4600">
                <a:solidFill>
                  <a:srgbClr val="012D5B"/>
                </a:solidFill>
              </a:rPr>
              <a:t>ACTION </a:t>
            </a:r>
            <a:r>
              <a:rPr lang="en-US" sz="4600" err="1">
                <a:solidFill>
                  <a:srgbClr val="012D5B"/>
                </a:solidFill>
              </a:rPr>
              <a:t>teaM</a:t>
            </a:r>
            <a:br>
              <a:rPr lang="en-US" sz="2600">
                <a:solidFill>
                  <a:srgbClr val="00558C"/>
                </a:solidFill>
              </a:rPr>
            </a:br>
            <a:r>
              <a:rPr lang="en-US" sz="2600">
                <a:solidFill>
                  <a:srgbClr val="FEBD36"/>
                </a:solidFill>
              </a:rPr>
              <a:t>SESS Plan ACTION team members </a:t>
            </a:r>
            <a:br>
              <a:rPr lang="en-US" sz="2600">
                <a:solidFill>
                  <a:srgbClr val="00558C"/>
                </a:solidFill>
              </a:rPr>
            </a:br>
            <a:endParaRPr lang="en-US" sz="2600">
              <a:solidFill>
                <a:srgbClr val="00558C"/>
              </a:solidFill>
            </a:endParaRPr>
          </a:p>
        </p:txBody>
      </p:sp>
      <p:sp>
        <p:nvSpPr>
          <p:cNvPr id="4" name="Slide Number Placeholder 3">
            <a:extLst>
              <a:ext uri="{FF2B5EF4-FFF2-40B4-BE49-F238E27FC236}">
                <a16:creationId xmlns:a16="http://schemas.microsoft.com/office/drawing/2014/main" id="{254A0D4B-8462-4366-9BAB-8E6F84C9101F}"/>
              </a:ext>
            </a:extLst>
          </p:cNvPr>
          <p:cNvSpPr>
            <a:spLocks noGrp="1"/>
          </p:cNvSpPr>
          <p:nvPr>
            <p:ph type="sldNum" sz="quarter" idx="4"/>
          </p:nvPr>
        </p:nvSpPr>
        <p:spPr>
          <a:solidFill>
            <a:srgbClr val="012D5B"/>
          </a:solidFill>
        </p:spPr>
        <p:txBody>
          <a:bodyPr/>
          <a:lstStyle/>
          <a:p>
            <a:fld id="{B28838BE-5EAD-434C-B290-9193BA76332A}" type="slidenum">
              <a:rPr lang="en-US" smtClean="0"/>
              <a:pPr/>
              <a:t>6</a:t>
            </a:fld>
            <a:endParaRPr lang="en-US"/>
          </a:p>
        </p:txBody>
      </p:sp>
      <p:sp>
        <p:nvSpPr>
          <p:cNvPr id="2" name="Text Placeholder 8">
            <a:extLst>
              <a:ext uri="{FF2B5EF4-FFF2-40B4-BE49-F238E27FC236}">
                <a16:creationId xmlns:a16="http://schemas.microsoft.com/office/drawing/2014/main" id="{8AF73B42-9AAA-40E4-BCD1-9D92691D2DA4}"/>
              </a:ext>
            </a:extLst>
          </p:cNvPr>
          <p:cNvSpPr txBox="1">
            <a:spLocks/>
          </p:cNvSpPr>
          <p:nvPr/>
        </p:nvSpPr>
        <p:spPr>
          <a:xfrm>
            <a:off x="4887529" y="1481469"/>
            <a:ext cx="4735876" cy="3121244"/>
          </a:xfrm>
          <a:prstGeom prst="rect">
            <a:avLst/>
          </a:prstGeom>
        </p:spPr>
        <p:txBody>
          <a:bodyPr vert="horz" lIns="91440" tIns="45720" rIns="91440" bIns="45720" rtlCol="0" anchor="t">
            <a:noAutofit/>
          </a:bodyPr>
          <a:lstStyle>
            <a:lvl1pPr marL="171450" indent="-171450" algn="l" defTabSz="457200" rtl="0" eaLnBrk="1" latinLnBrk="0" hangingPunct="1">
              <a:spcBef>
                <a:spcPct val="20000"/>
              </a:spcBef>
              <a:buClr>
                <a:srgbClr val="012D5B"/>
              </a:buClr>
              <a:buFont typeface="Lucida Grande"/>
              <a:buChar char="+"/>
              <a:defRPr sz="1400" kern="1200">
                <a:solidFill>
                  <a:schemeClr val="tx2"/>
                </a:solidFill>
                <a:latin typeface="+mn-lt"/>
                <a:ea typeface="+mn-ea"/>
                <a:cs typeface="+mn-cs"/>
              </a:defRPr>
            </a:lvl1pPr>
            <a:lvl2pPr marL="403225" indent="-171450" algn="l" defTabSz="457200" rtl="0" eaLnBrk="1" latinLnBrk="0" hangingPunct="1">
              <a:spcBef>
                <a:spcPct val="20000"/>
              </a:spcBef>
              <a:buClr>
                <a:schemeClr val="accent1"/>
              </a:buClr>
              <a:buFont typeface="Lucida Grande"/>
              <a:buChar char="-"/>
              <a:defRPr sz="1400" kern="1200">
                <a:solidFill>
                  <a:schemeClr val="tx2"/>
                </a:solidFill>
                <a:latin typeface="+mn-lt"/>
                <a:ea typeface="+mn-ea"/>
                <a:cs typeface="+mn-cs"/>
              </a:defRPr>
            </a:lvl2pPr>
            <a:lvl3pPr marL="627063" indent="-171450" algn="l" defTabSz="457200" rtl="0" eaLnBrk="1" latinLnBrk="0" hangingPunct="1">
              <a:spcBef>
                <a:spcPct val="20000"/>
              </a:spcBef>
              <a:buClr>
                <a:schemeClr val="accent1"/>
              </a:buClr>
              <a:buFont typeface="Arial"/>
              <a:buChar char="•"/>
              <a:defRPr sz="1400" kern="1200">
                <a:solidFill>
                  <a:schemeClr val="tx2"/>
                </a:solidFill>
                <a:latin typeface="+mn-lt"/>
                <a:ea typeface="+mn-ea"/>
                <a:cs typeface="+mn-cs"/>
              </a:defRPr>
            </a:lvl3pPr>
            <a:lvl4pPr marL="860425" indent="-171450" algn="l" defTabSz="457200" rtl="0" eaLnBrk="1" latinLnBrk="0" hangingPunct="1">
              <a:spcBef>
                <a:spcPct val="20000"/>
              </a:spcBef>
              <a:buClr>
                <a:schemeClr val="accent1"/>
              </a:buClr>
              <a:buFont typeface="Lucida Grande"/>
              <a:buChar char="-"/>
              <a:defRPr sz="1400" kern="1200">
                <a:solidFill>
                  <a:schemeClr val="tx2"/>
                </a:solidFill>
                <a:latin typeface="+mn-lt"/>
                <a:ea typeface="+mn-ea"/>
                <a:cs typeface="+mn-cs"/>
              </a:defRPr>
            </a:lvl4pPr>
            <a:lvl5pPr marL="1255713" indent="-231775" algn="l" defTabSz="457200" rtl="0" eaLnBrk="1" latinLnBrk="0" hangingPunct="1">
              <a:spcBef>
                <a:spcPct val="20000"/>
              </a:spcBef>
              <a:buFont typeface="Arial"/>
              <a:buChar char="»"/>
              <a:defRPr sz="1400" kern="1200">
                <a:solidFill>
                  <a:schemeClr val="bg2">
                    <a:lumMod val="50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Lucida Grande"/>
              <a:buNone/>
            </a:pPr>
            <a:r>
              <a:rPr lang="en-US" b="1">
                <a:solidFill>
                  <a:schemeClr val="accent1"/>
                </a:solidFill>
              </a:rPr>
              <a:t>ACTION TEAM 2</a:t>
            </a:r>
          </a:p>
          <a:p>
            <a:r>
              <a:rPr lang="en-US" b="1">
                <a:solidFill>
                  <a:schemeClr val="accent1"/>
                </a:solidFill>
              </a:rPr>
              <a:t>Charlie Couch</a:t>
            </a:r>
            <a:r>
              <a:rPr lang="en-US">
                <a:solidFill>
                  <a:schemeClr val="accent1"/>
                </a:solidFill>
              </a:rPr>
              <a:t>, </a:t>
            </a:r>
            <a:r>
              <a:rPr lang="en-US">
                <a:solidFill>
                  <a:schemeClr val="tx1"/>
                </a:solidFill>
                <a:ea typeface="+mn-lt"/>
                <a:cs typeface="+mn-lt"/>
              </a:rPr>
              <a:t>University Registrar</a:t>
            </a:r>
          </a:p>
          <a:p>
            <a:r>
              <a:rPr lang="en-US" b="1">
                <a:solidFill>
                  <a:schemeClr val="tx1"/>
                </a:solidFill>
                <a:cs typeface="Arial"/>
              </a:rPr>
              <a:t>Sarah Goodrum,</a:t>
            </a:r>
            <a:r>
              <a:rPr lang="en-US">
                <a:solidFill>
                  <a:schemeClr val="tx1"/>
                </a:solidFill>
                <a:cs typeface="Arial"/>
              </a:rPr>
              <a:t> Professor</a:t>
            </a:r>
          </a:p>
          <a:p>
            <a:r>
              <a:rPr lang="en-US">
                <a:solidFill>
                  <a:schemeClr val="tx1"/>
                </a:solidFill>
                <a:cs typeface="Arial"/>
              </a:rPr>
              <a:t>Dawit Senbet, Professor</a:t>
            </a:r>
          </a:p>
          <a:p>
            <a:r>
              <a:rPr lang="en-US">
                <a:solidFill>
                  <a:schemeClr val="tx1"/>
                </a:solidFill>
                <a:cs typeface="Arial"/>
              </a:rPr>
              <a:t>Beckie Croissant, Director NHS Advising Center</a:t>
            </a:r>
          </a:p>
          <a:p>
            <a:r>
              <a:rPr lang="en-US">
                <a:solidFill>
                  <a:schemeClr val="tx1"/>
                </a:solidFill>
                <a:cs typeface="Arial"/>
              </a:rPr>
              <a:t>Darren Ilett, Assistant Professor</a:t>
            </a:r>
          </a:p>
          <a:p>
            <a:r>
              <a:rPr lang="en-US">
                <a:solidFill>
                  <a:schemeClr val="tx1"/>
                </a:solidFill>
                <a:cs typeface="Arial"/>
              </a:rPr>
              <a:t>Jennifer Major, Assistant Director Financial Aid</a:t>
            </a:r>
          </a:p>
          <a:p>
            <a:r>
              <a:rPr lang="en-US">
                <a:solidFill>
                  <a:schemeClr val="tx1"/>
                </a:solidFill>
                <a:cs typeface="Arial"/>
              </a:rPr>
              <a:t>Pepper Mueller, Instructor &amp; Advisor</a:t>
            </a:r>
          </a:p>
          <a:p>
            <a:r>
              <a:rPr lang="en-US">
                <a:solidFill>
                  <a:schemeClr val="tx1"/>
                </a:solidFill>
                <a:cs typeface="Arial"/>
              </a:rPr>
              <a:t>Nancy Karlin, Professor</a:t>
            </a:r>
          </a:p>
          <a:p>
            <a:r>
              <a:rPr lang="en-US">
                <a:solidFill>
                  <a:schemeClr val="tx1"/>
                </a:solidFill>
                <a:cs typeface="Arial"/>
              </a:rPr>
              <a:t>Olga Baron, Exec. Dir., Center for International Education</a:t>
            </a:r>
          </a:p>
          <a:p>
            <a:endParaRPr lang="en-US">
              <a:solidFill>
                <a:schemeClr val="tx1"/>
              </a:solidFill>
              <a:cs typeface="Arial"/>
            </a:endParaRPr>
          </a:p>
        </p:txBody>
      </p:sp>
    </p:spTree>
    <p:extLst>
      <p:ext uri="{BB962C8B-B14F-4D97-AF65-F5344CB8AC3E}">
        <p14:creationId xmlns:p14="http://schemas.microsoft.com/office/powerpoint/2010/main" val="18220377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F6B535C-8537-44DB-A611-D989A56A482F}"/>
              </a:ext>
            </a:extLst>
          </p:cNvPr>
          <p:cNvSpPr>
            <a:spLocks noGrp="1"/>
          </p:cNvSpPr>
          <p:nvPr>
            <p:ph type="title"/>
          </p:nvPr>
        </p:nvSpPr>
        <p:spPr>
          <a:xfrm>
            <a:off x="265176" y="137160"/>
            <a:ext cx="8646154" cy="1355210"/>
          </a:xfrm>
        </p:spPr>
        <p:txBody>
          <a:bodyPr/>
          <a:lstStyle/>
          <a:p>
            <a:r>
              <a:rPr lang="en-US" sz="4600">
                <a:solidFill>
                  <a:srgbClr val="012D5B"/>
                </a:solidFill>
              </a:rPr>
              <a:t>ACTION </a:t>
            </a:r>
            <a:r>
              <a:rPr lang="en-US" sz="4600" err="1">
                <a:solidFill>
                  <a:srgbClr val="012D5B"/>
                </a:solidFill>
              </a:rPr>
              <a:t>teaM</a:t>
            </a:r>
            <a:br>
              <a:rPr lang="en-US" sz="2600">
                <a:solidFill>
                  <a:srgbClr val="00558C"/>
                </a:solidFill>
              </a:rPr>
            </a:br>
            <a:r>
              <a:rPr lang="en-US" sz="2600">
                <a:solidFill>
                  <a:srgbClr val="FEBD36"/>
                </a:solidFill>
              </a:rPr>
              <a:t>SESS Plan ACTION team members </a:t>
            </a:r>
            <a:br>
              <a:rPr lang="en-US" sz="2600">
                <a:solidFill>
                  <a:srgbClr val="00558C"/>
                </a:solidFill>
              </a:rPr>
            </a:br>
            <a:endParaRPr lang="en-US" sz="2600">
              <a:solidFill>
                <a:srgbClr val="00558C"/>
              </a:solidFill>
            </a:endParaRPr>
          </a:p>
        </p:txBody>
      </p:sp>
      <p:sp>
        <p:nvSpPr>
          <p:cNvPr id="4" name="Slide Number Placeholder 3">
            <a:extLst>
              <a:ext uri="{FF2B5EF4-FFF2-40B4-BE49-F238E27FC236}">
                <a16:creationId xmlns:a16="http://schemas.microsoft.com/office/drawing/2014/main" id="{254A0D4B-8462-4366-9BAB-8E6F84C9101F}"/>
              </a:ext>
            </a:extLst>
          </p:cNvPr>
          <p:cNvSpPr>
            <a:spLocks noGrp="1"/>
          </p:cNvSpPr>
          <p:nvPr>
            <p:ph type="sldNum" sz="quarter" idx="4"/>
          </p:nvPr>
        </p:nvSpPr>
        <p:spPr>
          <a:solidFill>
            <a:srgbClr val="012D5B"/>
          </a:solidFill>
        </p:spPr>
        <p:txBody>
          <a:bodyPr/>
          <a:lstStyle/>
          <a:p>
            <a:fld id="{B28838BE-5EAD-434C-B290-9193BA76332A}" type="slidenum">
              <a:rPr lang="en-US" smtClean="0"/>
              <a:pPr/>
              <a:t>7</a:t>
            </a:fld>
            <a:endParaRPr lang="en-US"/>
          </a:p>
        </p:txBody>
      </p:sp>
      <p:sp>
        <p:nvSpPr>
          <p:cNvPr id="14" name="Text Placeholder 8">
            <a:extLst>
              <a:ext uri="{FF2B5EF4-FFF2-40B4-BE49-F238E27FC236}">
                <a16:creationId xmlns:a16="http://schemas.microsoft.com/office/drawing/2014/main" id="{57D65134-25D0-4919-A2FD-904FB3CF7F35}"/>
              </a:ext>
            </a:extLst>
          </p:cNvPr>
          <p:cNvSpPr txBox="1">
            <a:spLocks/>
          </p:cNvSpPr>
          <p:nvPr/>
        </p:nvSpPr>
        <p:spPr>
          <a:xfrm>
            <a:off x="4589775" y="1712962"/>
            <a:ext cx="4735876" cy="3638829"/>
          </a:xfrm>
          <a:prstGeom prst="rect">
            <a:avLst/>
          </a:prstGeom>
        </p:spPr>
        <p:txBody>
          <a:bodyPr vert="horz" lIns="91440" tIns="45720" rIns="91440" bIns="45720" rtlCol="0" anchor="t">
            <a:noAutofit/>
          </a:bodyPr>
          <a:lstStyle>
            <a:lvl1pPr marL="171450" indent="-171450" algn="l" defTabSz="457200" rtl="0" eaLnBrk="1" latinLnBrk="0" hangingPunct="1">
              <a:spcBef>
                <a:spcPct val="20000"/>
              </a:spcBef>
              <a:buClr>
                <a:srgbClr val="012D5B"/>
              </a:buClr>
              <a:buFont typeface="Lucida Grande"/>
              <a:buChar char="+"/>
              <a:defRPr sz="1400" kern="1200">
                <a:solidFill>
                  <a:schemeClr val="tx2"/>
                </a:solidFill>
                <a:latin typeface="+mn-lt"/>
                <a:ea typeface="+mn-ea"/>
                <a:cs typeface="+mn-cs"/>
              </a:defRPr>
            </a:lvl1pPr>
            <a:lvl2pPr marL="403225" indent="-171450" algn="l" defTabSz="457200" rtl="0" eaLnBrk="1" latinLnBrk="0" hangingPunct="1">
              <a:spcBef>
                <a:spcPct val="20000"/>
              </a:spcBef>
              <a:buClr>
                <a:schemeClr val="accent1"/>
              </a:buClr>
              <a:buFont typeface="Lucida Grande"/>
              <a:buChar char="-"/>
              <a:defRPr sz="1400" kern="1200">
                <a:solidFill>
                  <a:schemeClr val="tx2"/>
                </a:solidFill>
                <a:latin typeface="+mn-lt"/>
                <a:ea typeface="+mn-ea"/>
                <a:cs typeface="+mn-cs"/>
              </a:defRPr>
            </a:lvl2pPr>
            <a:lvl3pPr marL="627063" indent="-171450" algn="l" defTabSz="457200" rtl="0" eaLnBrk="1" latinLnBrk="0" hangingPunct="1">
              <a:spcBef>
                <a:spcPct val="20000"/>
              </a:spcBef>
              <a:buClr>
                <a:schemeClr val="accent1"/>
              </a:buClr>
              <a:buFont typeface="Arial"/>
              <a:buChar char="•"/>
              <a:defRPr sz="1400" kern="1200">
                <a:solidFill>
                  <a:schemeClr val="tx2"/>
                </a:solidFill>
                <a:latin typeface="+mn-lt"/>
                <a:ea typeface="+mn-ea"/>
                <a:cs typeface="+mn-cs"/>
              </a:defRPr>
            </a:lvl3pPr>
            <a:lvl4pPr marL="860425" indent="-171450" algn="l" defTabSz="457200" rtl="0" eaLnBrk="1" latinLnBrk="0" hangingPunct="1">
              <a:spcBef>
                <a:spcPct val="20000"/>
              </a:spcBef>
              <a:buClr>
                <a:schemeClr val="accent1"/>
              </a:buClr>
              <a:buFont typeface="Lucida Grande"/>
              <a:buChar char="-"/>
              <a:defRPr sz="1400" kern="1200">
                <a:solidFill>
                  <a:schemeClr val="tx2"/>
                </a:solidFill>
                <a:latin typeface="+mn-lt"/>
                <a:ea typeface="+mn-ea"/>
                <a:cs typeface="+mn-cs"/>
              </a:defRPr>
            </a:lvl4pPr>
            <a:lvl5pPr marL="1255713" indent="-231775" algn="l" defTabSz="457200" rtl="0" eaLnBrk="1" latinLnBrk="0" hangingPunct="1">
              <a:spcBef>
                <a:spcPct val="20000"/>
              </a:spcBef>
              <a:buFont typeface="Arial"/>
              <a:buChar char="»"/>
              <a:defRPr sz="1400" kern="1200">
                <a:solidFill>
                  <a:schemeClr val="bg2">
                    <a:lumMod val="50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Lucida Grande"/>
              <a:buNone/>
            </a:pPr>
            <a:r>
              <a:rPr lang="en-US" b="1">
                <a:solidFill>
                  <a:schemeClr val="accent1"/>
                </a:solidFill>
              </a:rPr>
              <a:t>ACTION TEAM 4</a:t>
            </a:r>
          </a:p>
          <a:p>
            <a:r>
              <a:rPr lang="en-US" b="1">
                <a:solidFill>
                  <a:schemeClr val="tx1"/>
                </a:solidFill>
                <a:cs typeface="Arial"/>
              </a:rPr>
              <a:t>Stephanie Torrez</a:t>
            </a:r>
            <a:r>
              <a:rPr lang="en-US">
                <a:solidFill>
                  <a:schemeClr val="tx1"/>
                </a:solidFill>
                <a:cs typeface="Arial"/>
              </a:rPr>
              <a:t>, AVP for Student Success</a:t>
            </a:r>
          </a:p>
          <a:p>
            <a:r>
              <a:rPr lang="en-US" b="1">
                <a:solidFill>
                  <a:schemeClr val="tx1"/>
                </a:solidFill>
                <a:cs typeface="Arial"/>
              </a:rPr>
              <a:t>Melissa Henry</a:t>
            </a:r>
            <a:r>
              <a:rPr lang="en-US">
                <a:solidFill>
                  <a:schemeClr val="tx1"/>
                </a:solidFill>
                <a:cs typeface="Arial"/>
              </a:rPr>
              <a:t>, Professor</a:t>
            </a:r>
          </a:p>
          <a:p>
            <a:r>
              <a:rPr lang="en-US">
                <a:solidFill>
                  <a:schemeClr val="tx1"/>
                </a:solidFill>
                <a:cs typeface="Arial"/>
              </a:rPr>
              <a:t>Eric Peterson, Professor</a:t>
            </a:r>
          </a:p>
          <a:p>
            <a:r>
              <a:rPr lang="en-US" err="1">
                <a:solidFill>
                  <a:schemeClr val="tx1"/>
                </a:solidFill>
                <a:cs typeface="Arial"/>
              </a:rPr>
              <a:t>Cris</a:t>
            </a:r>
            <a:r>
              <a:rPr lang="en-US">
                <a:solidFill>
                  <a:schemeClr val="tx1"/>
                </a:solidFill>
                <a:cs typeface="Arial"/>
              </a:rPr>
              <a:t> de la Torre, Professor</a:t>
            </a:r>
          </a:p>
          <a:p>
            <a:r>
              <a:rPr lang="en-US">
                <a:solidFill>
                  <a:schemeClr val="tx1"/>
                </a:solidFill>
                <a:cs typeface="Arial"/>
              </a:rPr>
              <a:t>Marion Deutsch, Advising and Retention Specialist</a:t>
            </a:r>
          </a:p>
          <a:p>
            <a:r>
              <a:rPr lang="en-US" err="1">
                <a:solidFill>
                  <a:schemeClr val="tx1"/>
                </a:solidFill>
                <a:cs typeface="Arial"/>
              </a:rPr>
              <a:t>Seferino</a:t>
            </a:r>
            <a:r>
              <a:rPr lang="en-US">
                <a:solidFill>
                  <a:schemeClr val="tx1"/>
                </a:solidFill>
                <a:cs typeface="Arial"/>
              </a:rPr>
              <a:t> Gurule, Student Development Specialist</a:t>
            </a:r>
          </a:p>
          <a:p>
            <a:r>
              <a:rPr lang="en-US">
                <a:solidFill>
                  <a:schemeClr val="tx1"/>
                </a:solidFill>
                <a:cs typeface="Arial"/>
              </a:rPr>
              <a:t>Melissa Hoffner, Dir. of Tutorial Services</a:t>
            </a:r>
          </a:p>
          <a:p>
            <a:r>
              <a:rPr lang="en-US">
                <a:solidFill>
                  <a:schemeClr val="tx1"/>
                </a:solidFill>
                <a:cs typeface="Arial"/>
              </a:rPr>
              <a:t>Chris Freeman, Dir. of Soar</a:t>
            </a:r>
          </a:p>
          <a:p>
            <a:r>
              <a:rPr lang="en-US">
                <a:solidFill>
                  <a:schemeClr val="tx1"/>
                </a:solidFill>
                <a:cs typeface="Arial"/>
              </a:rPr>
              <a:t>Sherri Frye, Early Alert &amp; Project Manager</a:t>
            </a:r>
          </a:p>
          <a:p>
            <a:r>
              <a:rPr lang="en-US">
                <a:solidFill>
                  <a:schemeClr val="tx1"/>
                </a:solidFill>
                <a:cs typeface="Arial"/>
              </a:rPr>
              <a:t>Patricia Escobar, Dir. Cesar Chavez Cultural Center</a:t>
            </a:r>
          </a:p>
          <a:p>
            <a:r>
              <a:rPr lang="en-US">
                <a:solidFill>
                  <a:schemeClr val="tx1"/>
                </a:solidFill>
                <a:cs typeface="Arial"/>
              </a:rPr>
              <a:t>Kim Black, Dir. Of Assessment</a:t>
            </a:r>
          </a:p>
          <a:p>
            <a:endParaRPr lang="en-US">
              <a:solidFill>
                <a:srgbClr val="000000"/>
              </a:solidFill>
              <a:cs typeface="Arial"/>
            </a:endParaRPr>
          </a:p>
          <a:p>
            <a:endParaRPr lang="en-US">
              <a:solidFill>
                <a:srgbClr val="000000"/>
              </a:solidFill>
              <a:cs typeface="Arial"/>
            </a:endParaRPr>
          </a:p>
        </p:txBody>
      </p:sp>
      <p:sp>
        <p:nvSpPr>
          <p:cNvPr id="6" name="Text Placeholder 8">
            <a:extLst>
              <a:ext uri="{FF2B5EF4-FFF2-40B4-BE49-F238E27FC236}">
                <a16:creationId xmlns:a16="http://schemas.microsoft.com/office/drawing/2014/main" id="{A175764C-A8CD-4BF3-9020-0A82F7462EA0}"/>
              </a:ext>
            </a:extLst>
          </p:cNvPr>
          <p:cNvSpPr txBox="1">
            <a:spLocks/>
          </p:cNvSpPr>
          <p:nvPr/>
        </p:nvSpPr>
        <p:spPr>
          <a:xfrm>
            <a:off x="181413" y="1764416"/>
            <a:ext cx="4473721" cy="3859568"/>
          </a:xfrm>
          <a:prstGeom prst="rect">
            <a:avLst/>
          </a:prstGeom>
        </p:spPr>
        <p:txBody>
          <a:bodyPr vert="horz" lIns="91440" tIns="45720" rIns="91440" bIns="45720" rtlCol="0" anchor="t">
            <a:noAutofit/>
          </a:bodyPr>
          <a:lstStyle>
            <a:lvl1pPr marL="171450" indent="-171450" algn="l" defTabSz="457200" rtl="0" eaLnBrk="1" latinLnBrk="0" hangingPunct="1">
              <a:spcBef>
                <a:spcPct val="20000"/>
              </a:spcBef>
              <a:buClr>
                <a:srgbClr val="012D5B"/>
              </a:buClr>
              <a:buFont typeface="Lucida Grande"/>
              <a:buChar char="+"/>
              <a:defRPr sz="1400" kern="1200">
                <a:solidFill>
                  <a:schemeClr val="tx2"/>
                </a:solidFill>
                <a:latin typeface="+mn-lt"/>
                <a:ea typeface="+mn-ea"/>
                <a:cs typeface="+mn-cs"/>
              </a:defRPr>
            </a:lvl1pPr>
            <a:lvl2pPr marL="403225" indent="-171450" algn="l" defTabSz="457200" rtl="0" eaLnBrk="1" latinLnBrk="0" hangingPunct="1">
              <a:spcBef>
                <a:spcPct val="20000"/>
              </a:spcBef>
              <a:buClr>
                <a:schemeClr val="accent1"/>
              </a:buClr>
              <a:buFont typeface="Lucida Grande"/>
              <a:buChar char="-"/>
              <a:defRPr sz="1400" kern="1200">
                <a:solidFill>
                  <a:schemeClr val="tx2"/>
                </a:solidFill>
                <a:latin typeface="+mn-lt"/>
                <a:ea typeface="+mn-ea"/>
                <a:cs typeface="+mn-cs"/>
              </a:defRPr>
            </a:lvl2pPr>
            <a:lvl3pPr marL="627063" indent="-171450" algn="l" defTabSz="457200" rtl="0" eaLnBrk="1" latinLnBrk="0" hangingPunct="1">
              <a:spcBef>
                <a:spcPct val="20000"/>
              </a:spcBef>
              <a:buClr>
                <a:schemeClr val="accent1"/>
              </a:buClr>
              <a:buFont typeface="Arial"/>
              <a:buChar char="•"/>
              <a:defRPr sz="1400" kern="1200">
                <a:solidFill>
                  <a:schemeClr val="tx2"/>
                </a:solidFill>
                <a:latin typeface="+mn-lt"/>
                <a:ea typeface="+mn-ea"/>
                <a:cs typeface="+mn-cs"/>
              </a:defRPr>
            </a:lvl3pPr>
            <a:lvl4pPr marL="860425" indent="-171450" algn="l" defTabSz="457200" rtl="0" eaLnBrk="1" latinLnBrk="0" hangingPunct="1">
              <a:spcBef>
                <a:spcPct val="20000"/>
              </a:spcBef>
              <a:buClr>
                <a:schemeClr val="accent1"/>
              </a:buClr>
              <a:buFont typeface="Lucida Grande"/>
              <a:buChar char="-"/>
              <a:defRPr sz="1400" kern="1200">
                <a:solidFill>
                  <a:schemeClr val="tx2"/>
                </a:solidFill>
                <a:latin typeface="+mn-lt"/>
                <a:ea typeface="+mn-ea"/>
                <a:cs typeface="+mn-cs"/>
              </a:defRPr>
            </a:lvl4pPr>
            <a:lvl5pPr marL="1255713" indent="-231775" algn="l" defTabSz="457200" rtl="0" eaLnBrk="1" latinLnBrk="0" hangingPunct="1">
              <a:spcBef>
                <a:spcPct val="20000"/>
              </a:spcBef>
              <a:buFont typeface="Arial"/>
              <a:buChar char="»"/>
              <a:defRPr sz="1400" kern="1200">
                <a:solidFill>
                  <a:schemeClr val="bg2">
                    <a:lumMod val="50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Lucida Grande"/>
              <a:buNone/>
            </a:pPr>
            <a:r>
              <a:rPr lang="en-US" b="1" dirty="0">
                <a:solidFill>
                  <a:schemeClr val="accent1"/>
                </a:solidFill>
              </a:rPr>
              <a:t>ACTION TEAM 3</a:t>
            </a:r>
          </a:p>
          <a:p>
            <a:r>
              <a:rPr lang="en-US" b="1" dirty="0">
                <a:solidFill>
                  <a:schemeClr val="tx1"/>
                </a:solidFill>
              </a:rPr>
              <a:t>Jenna Finley, </a:t>
            </a:r>
            <a:r>
              <a:rPr lang="en-US" dirty="0">
                <a:solidFill>
                  <a:schemeClr val="tx1"/>
                </a:solidFill>
              </a:rPr>
              <a:t>Exec. Dir. Of Campus Community  &amp; Climate</a:t>
            </a:r>
            <a:endParaRPr lang="en-US" dirty="0">
              <a:solidFill>
                <a:schemeClr val="tx1"/>
              </a:solidFill>
              <a:cs typeface="Arial"/>
            </a:endParaRPr>
          </a:p>
          <a:p>
            <a:r>
              <a:rPr lang="en-US" b="1" dirty="0">
                <a:solidFill>
                  <a:schemeClr val="tx1"/>
                </a:solidFill>
                <a:cs typeface="Arial"/>
              </a:rPr>
              <a:t>Chris Marston</a:t>
            </a:r>
            <a:r>
              <a:rPr lang="en-US" dirty="0">
                <a:solidFill>
                  <a:schemeClr val="tx1"/>
                </a:solidFill>
                <a:cs typeface="Arial"/>
              </a:rPr>
              <a:t>, HSS Associate Dean</a:t>
            </a:r>
          </a:p>
          <a:p>
            <a:r>
              <a:rPr lang="en-US" dirty="0">
                <a:solidFill>
                  <a:schemeClr val="tx1"/>
                </a:solidFill>
                <a:ea typeface="+mn-lt"/>
                <a:cs typeface="+mn-lt"/>
              </a:rPr>
              <a:t>Montez Butts, Dir. Of Residential Education</a:t>
            </a:r>
          </a:p>
          <a:p>
            <a:r>
              <a:rPr lang="en-US" dirty="0">
                <a:solidFill>
                  <a:schemeClr val="tx1"/>
                </a:solidFill>
                <a:ea typeface="+mn-lt"/>
                <a:cs typeface="+mn-lt"/>
              </a:rPr>
              <a:t>Marty Somero, Dir. Of Financial Aid</a:t>
            </a:r>
          </a:p>
          <a:p>
            <a:r>
              <a:rPr lang="en-US" dirty="0">
                <a:solidFill>
                  <a:schemeClr val="tx1"/>
                </a:solidFill>
                <a:ea typeface="+mn-lt"/>
                <a:cs typeface="+mn-lt"/>
              </a:rPr>
              <a:t>Rosa Law, Dir., MCB Student Advising</a:t>
            </a:r>
          </a:p>
          <a:p>
            <a:r>
              <a:rPr lang="en-US" dirty="0">
                <a:solidFill>
                  <a:schemeClr val="tx1"/>
                </a:solidFill>
                <a:ea typeface="+mn-lt"/>
                <a:cs typeface="+mn-lt"/>
              </a:rPr>
              <a:t>Tara Wood, Writing Program Administrator</a:t>
            </a:r>
          </a:p>
          <a:p>
            <a:r>
              <a:rPr lang="en-US" dirty="0">
                <a:solidFill>
                  <a:schemeClr val="tx1"/>
                </a:solidFill>
                <a:ea typeface="+mn-lt"/>
                <a:cs typeface="+mn-lt"/>
              </a:rPr>
              <a:t>Annie Epperson, Professor</a:t>
            </a:r>
          </a:p>
          <a:p>
            <a:r>
              <a:rPr lang="en-US" dirty="0">
                <a:solidFill>
                  <a:schemeClr val="tx1"/>
                </a:solidFill>
                <a:ea typeface="+mn-lt"/>
                <a:cs typeface="+mn-lt"/>
              </a:rPr>
              <a:t>Nick Hoyle, Ass. Dir. Of Business Analysis</a:t>
            </a:r>
          </a:p>
          <a:p>
            <a:r>
              <a:rPr lang="en-US" dirty="0">
                <a:solidFill>
                  <a:schemeClr val="tx1"/>
                </a:solidFill>
                <a:ea typeface="+mn-lt"/>
                <a:cs typeface="+mn-lt"/>
              </a:rPr>
              <a:t>Katelyn Mansker, Ass. Dir. Of Apartment Life</a:t>
            </a:r>
          </a:p>
          <a:p>
            <a:r>
              <a:rPr lang="en-US" dirty="0">
                <a:solidFill>
                  <a:schemeClr val="tx1"/>
                </a:solidFill>
                <a:ea typeface="+mn-lt"/>
                <a:cs typeface="+mn-lt"/>
              </a:rPr>
              <a:t> Chris Cobb, Dir. Campus Recreation</a:t>
            </a:r>
          </a:p>
          <a:p>
            <a:r>
              <a:rPr lang="en-US" dirty="0">
                <a:solidFill>
                  <a:schemeClr val="tx1"/>
                </a:solidFill>
                <a:ea typeface="+mn-lt"/>
                <a:cs typeface="+mn-lt"/>
              </a:rPr>
              <a:t> Allison Grant, Assessment Data Analyst</a:t>
            </a:r>
          </a:p>
          <a:p>
            <a:r>
              <a:rPr lang="en-US">
                <a:solidFill>
                  <a:schemeClr val="tx1"/>
                </a:solidFill>
                <a:ea typeface="+mn-lt"/>
                <a:cs typeface="+mn-lt"/>
              </a:rPr>
              <a:t>Kara </a:t>
            </a:r>
            <a:r>
              <a:rPr lang="en-US" err="1">
                <a:solidFill>
                  <a:schemeClr val="tx1"/>
                </a:solidFill>
                <a:ea typeface="+mn-lt"/>
                <a:cs typeface="+mn-lt"/>
              </a:rPr>
              <a:t>LaSota</a:t>
            </a:r>
            <a:r>
              <a:rPr lang="en-US">
                <a:solidFill>
                  <a:schemeClr val="tx1"/>
                </a:solidFill>
                <a:ea typeface="+mn-lt"/>
                <a:cs typeface="+mn-lt"/>
              </a:rPr>
              <a:t>, Dir. Internationll Student and Scholar Services</a:t>
            </a:r>
          </a:p>
        </p:txBody>
      </p:sp>
    </p:spTree>
    <p:extLst>
      <p:ext uri="{BB962C8B-B14F-4D97-AF65-F5344CB8AC3E}">
        <p14:creationId xmlns:p14="http://schemas.microsoft.com/office/powerpoint/2010/main" val="25511189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a:solidFill>
                  <a:schemeClr val="tx2"/>
                </a:solidFill>
              </a:rPr>
              <a:t>SESS SUMMARY OF WORK</a:t>
            </a:r>
          </a:p>
        </p:txBody>
      </p:sp>
      <p:sp>
        <p:nvSpPr>
          <p:cNvPr id="10" name="Text Placeholder 9"/>
          <p:cNvSpPr>
            <a:spLocks noGrp="1"/>
          </p:cNvSpPr>
          <p:nvPr>
            <p:ph type="body" sz="quarter" idx="11"/>
          </p:nvPr>
        </p:nvSpPr>
        <p:spPr/>
        <p:txBody>
          <a:bodyPr/>
          <a:lstStyle/>
          <a:p>
            <a:r>
              <a:rPr lang="en-US">
                <a:solidFill>
                  <a:schemeClr val="tx2"/>
                </a:solidFill>
              </a:rPr>
              <a:t>2</a:t>
            </a:r>
          </a:p>
        </p:txBody>
      </p:sp>
    </p:spTree>
    <p:extLst>
      <p:ext uri="{BB962C8B-B14F-4D97-AF65-F5344CB8AC3E}">
        <p14:creationId xmlns:p14="http://schemas.microsoft.com/office/powerpoint/2010/main" val="42330401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B28838BE-5EAD-434C-B290-9193BA76332A}" type="slidenum">
              <a:rPr kumimoji="0" lang="en-US" i="0" u="none" strike="noStrike" kern="0" cap="none" spc="0" normalizeH="0" baseline="0" noProof="0" smtClean="0">
                <a:ln>
                  <a:noFill/>
                </a:ln>
                <a:solidFill>
                  <a:schemeClr val="bg1"/>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9</a:t>
            </a:fld>
            <a:endParaRPr kumimoji="0" lang="en-US" i="0" u="none" strike="noStrike" kern="0" cap="none" spc="0" normalizeH="0" baseline="0" noProof="0">
              <a:ln>
                <a:noFill/>
              </a:ln>
              <a:solidFill>
                <a:schemeClr val="bg1"/>
              </a:solidFill>
              <a:effectLst/>
              <a:uLnTx/>
              <a:uFillTx/>
            </a:endParaRPr>
          </a:p>
        </p:txBody>
      </p:sp>
      <p:sp>
        <p:nvSpPr>
          <p:cNvPr id="10" name="Text Placeholder 3">
            <a:extLst>
              <a:ext uri="{FF2B5EF4-FFF2-40B4-BE49-F238E27FC236}">
                <a16:creationId xmlns:a16="http://schemas.microsoft.com/office/drawing/2014/main" id="{D0A6CD5C-7608-4949-AC12-2D21B3A2D851}"/>
              </a:ext>
            </a:extLst>
          </p:cNvPr>
          <p:cNvSpPr txBox="1">
            <a:spLocks/>
          </p:cNvSpPr>
          <p:nvPr/>
        </p:nvSpPr>
        <p:spPr>
          <a:xfrm>
            <a:off x="257284" y="1775201"/>
            <a:ext cx="8645525" cy="3154098"/>
          </a:xfrm>
          <a:prstGeom prst="rect">
            <a:avLst/>
          </a:prstGeom>
        </p:spPr>
        <p:txBody>
          <a:bodyPr anchor="t"/>
          <a:lstStyle>
            <a:lvl1pPr marL="171450"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1pPr>
            <a:lvl2pPr marL="403225"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2pPr>
            <a:lvl3pPr marL="627063" indent="-171450" algn="l" defTabSz="457200" rtl="0" eaLnBrk="1" latinLnBrk="0" hangingPunct="1">
              <a:spcBef>
                <a:spcPct val="20000"/>
              </a:spcBef>
              <a:buClr>
                <a:schemeClr val="accent1"/>
              </a:buClr>
              <a:buFont typeface="Arial"/>
              <a:buChar char="•"/>
              <a:defRPr sz="1200" kern="1200">
                <a:solidFill>
                  <a:schemeClr val="tx2"/>
                </a:solidFill>
                <a:latin typeface="+mn-lt"/>
                <a:ea typeface="+mn-ea"/>
                <a:cs typeface="+mn-cs"/>
              </a:defRPr>
            </a:lvl3pPr>
            <a:lvl4pPr marL="860425" indent="-171450" algn="l" defTabSz="457200" rtl="0" eaLnBrk="1" latinLnBrk="0" hangingPunct="1">
              <a:spcBef>
                <a:spcPct val="20000"/>
              </a:spcBef>
              <a:buClr>
                <a:schemeClr val="accent1"/>
              </a:buClr>
              <a:buFont typeface="Lucida Grande"/>
              <a:buChar char="-"/>
              <a:defRPr sz="1200" kern="1200">
                <a:solidFill>
                  <a:schemeClr val="tx2"/>
                </a:solidFill>
                <a:latin typeface="+mn-lt"/>
                <a:ea typeface="+mn-ea"/>
                <a:cs typeface="+mn-cs"/>
              </a:defRPr>
            </a:lvl4pPr>
            <a:lvl5pPr marL="2057400" indent="-228600" algn="l" defTabSz="457200" rtl="0" eaLnBrk="1" latinLnBrk="0" hangingPunct="1">
              <a:spcBef>
                <a:spcPct val="20000"/>
              </a:spcBef>
              <a:buFont typeface="Arial"/>
              <a:buChar char="»"/>
              <a:defRPr sz="1100" kern="1200">
                <a:solidFill>
                  <a:schemeClr val="bg2">
                    <a:lumMod val="50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fontAlgn="b"/>
            <a:r>
              <a:rPr lang="en-US" sz="1400" dirty="0">
                <a:latin typeface="Arial"/>
                <a:ea typeface="+mn-lt"/>
                <a:cs typeface="Arial"/>
              </a:rPr>
              <a:t>Over</a:t>
            </a:r>
            <a:r>
              <a:rPr lang="en-US" sz="1400" dirty="0">
                <a:ea typeface="+mn-lt"/>
                <a:cs typeface="+mn-lt"/>
              </a:rPr>
              <a:t> the last year these action teams have been hard at work implementing over 80 objectives identified in the Strategic Enrollment and Student Success plan. </a:t>
            </a:r>
            <a:endParaRPr lang="en-US" sz="1400" dirty="0">
              <a:latin typeface="Arial"/>
              <a:ea typeface="+mn-lt"/>
              <a:cs typeface="Times New Roman" panose="02020603050405020304" pitchFamily="18" charset="0"/>
            </a:endParaRPr>
          </a:p>
          <a:p>
            <a:r>
              <a:rPr lang="en-US" sz="1400" dirty="0">
                <a:ea typeface="+mn-lt"/>
                <a:cs typeface="+mn-lt"/>
              </a:rPr>
              <a:t>Many of the objectives were identified by task force work in 2018 but the university had never attempted a wide sweeping implementation across units before. </a:t>
            </a:r>
            <a:endParaRPr lang="en-US" dirty="0"/>
          </a:p>
          <a:p>
            <a:r>
              <a:rPr lang="en-US" sz="1400" dirty="0">
                <a:ea typeface="+mn-lt"/>
                <a:cs typeface="+mn-lt"/>
              </a:rPr>
              <a:t>Trust was built across campus to overcome ingrained thinking around doing “business as usual” all while breaking down our siloed work structure. </a:t>
            </a:r>
            <a:endParaRPr lang="en-US" dirty="0"/>
          </a:p>
          <a:p>
            <a:r>
              <a:rPr lang="en-US" sz="1400" dirty="0">
                <a:ea typeface="+mn-lt"/>
                <a:cs typeface="+mn-lt"/>
              </a:rPr>
              <a:t>Through this process it became clear that the University was already doing great work across campus and there would be no easy solutions.</a:t>
            </a:r>
            <a:endParaRPr lang="en-US" dirty="0"/>
          </a:p>
          <a:p>
            <a:r>
              <a:rPr lang="en-US" sz="1400" dirty="0">
                <a:ea typeface="+mn-lt"/>
                <a:cs typeface="+mn-lt"/>
              </a:rPr>
              <a:t>Several key achievements are listed on the following slides and should be celebrated. The real success of these action teams has been in cross campus collaboration and the structures that have been built to foster a more unified campus in the future.</a:t>
            </a:r>
            <a:endParaRPr lang="en-US" dirty="0"/>
          </a:p>
          <a:p>
            <a:pPr marL="0" marR="0" indent="0">
              <a:lnSpc>
                <a:spcPct val="107000"/>
              </a:lnSpc>
              <a:spcBef>
                <a:spcPts val="0"/>
              </a:spcBef>
              <a:spcAft>
                <a:spcPts val="0"/>
              </a:spcAft>
              <a:buNone/>
            </a:pPr>
            <a:endParaRPr lang="en-US" sz="1400" b="1">
              <a:latin typeface="Arial"/>
              <a:ea typeface="Calibri" panose="020F0502020204030204" pitchFamily="34" charset="0"/>
              <a:cs typeface="Times New Roman" panose="02020603050405020304" pitchFamily="18" charset="0"/>
            </a:endParaRPr>
          </a:p>
        </p:txBody>
      </p:sp>
      <p:sp>
        <p:nvSpPr>
          <p:cNvPr id="6" name="Title 1">
            <a:extLst>
              <a:ext uri="{FF2B5EF4-FFF2-40B4-BE49-F238E27FC236}">
                <a16:creationId xmlns:a16="http://schemas.microsoft.com/office/drawing/2014/main" id="{5556CC8C-A50C-4130-ABD8-D935EC3F3755}"/>
              </a:ext>
            </a:extLst>
          </p:cNvPr>
          <p:cNvSpPr txBox="1">
            <a:spLocks/>
          </p:cNvSpPr>
          <p:nvPr/>
        </p:nvSpPr>
        <p:spPr>
          <a:xfrm>
            <a:off x="256654" y="279696"/>
            <a:ext cx="8887345" cy="1126487"/>
          </a:xfrm>
          <a:prstGeom prst="rect">
            <a:avLst/>
          </a:prstGeom>
        </p:spPr>
        <p:txBody>
          <a:bodyPr vert="horz" lIns="91440" tIns="91440" rIns="91440" bIns="91440" rtlCol="0" anchor="ctr">
            <a:normAutofit fontScale="97500" lnSpcReduction="10000"/>
          </a:bodyPr>
          <a:lstStyle>
            <a:lvl1pPr algn="l" defTabSz="457200" rtl="0" eaLnBrk="1" latinLnBrk="0" hangingPunct="1">
              <a:lnSpc>
                <a:spcPct val="80000"/>
              </a:lnSpc>
              <a:spcBef>
                <a:spcPct val="0"/>
              </a:spcBef>
              <a:buNone/>
              <a:defRPr sz="3500" b="1" kern="1200" cap="all" baseline="0">
                <a:solidFill>
                  <a:schemeClr val="tx1"/>
                </a:solidFill>
                <a:latin typeface="Arial Narrow"/>
                <a:ea typeface="+mj-ea"/>
                <a:cs typeface="Arial Narrow"/>
              </a:defRPr>
            </a:lvl1pPr>
          </a:lstStyle>
          <a:p>
            <a:r>
              <a:rPr lang="en-US" sz="5100"/>
              <a:t>SESS SUMMARY OF WORK</a:t>
            </a:r>
            <a:br>
              <a:rPr lang="en-US" sz="5100"/>
            </a:br>
            <a:r>
              <a:rPr lang="en-US" sz="2900">
                <a:solidFill>
                  <a:srgbClr val="FEBD36"/>
                </a:solidFill>
              </a:rPr>
              <a:t>notable achievements</a:t>
            </a:r>
            <a:endParaRPr lang="en-US" err="1">
              <a:solidFill>
                <a:srgbClr val="012D5B"/>
              </a:solidFill>
            </a:endParaRPr>
          </a:p>
        </p:txBody>
      </p:sp>
    </p:spTree>
    <p:extLst>
      <p:ext uri="{BB962C8B-B14F-4D97-AF65-F5344CB8AC3E}">
        <p14:creationId xmlns:p14="http://schemas.microsoft.com/office/powerpoint/2010/main" val="3852468425"/>
      </p:ext>
    </p:extLst>
  </p:cSld>
  <p:clrMapOvr>
    <a:masterClrMapping/>
  </p:clrMapOvr>
</p:sld>
</file>

<file path=ppt/theme/theme1.xml><?xml version="1.0" encoding="utf-8"?>
<a:theme xmlns:a="http://schemas.openxmlformats.org/drawingml/2006/main" name="Master">
  <a:themeElements>
    <a:clrScheme name="Custom 1">
      <a:dk1>
        <a:srgbClr val="012D5B"/>
      </a:dk1>
      <a:lt1>
        <a:srgbClr val="FEFEFE"/>
      </a:lt1>
      <a:dk2>
        <a:srgbClr val="000000"/>
      </a:dk2>
      <a:lt2>
        <a:srgbClr val="C1C6C8"/>
      </a:lt2>
      <a:accent1>
        <a:srgbClr val="012D5B"/>
      </a:accent1>
      <a:accent2>
        <a:srgbClr val="E8BF41"/>
      </a:accent2>
      <a:accent3>
        <a:srgbClr val="F26458"/>
      </a:accent3>
      <a:accent4>
        <a:srgbClr val="2D364D"/>
      </a:accent4>
      <a:accent5>
        <a:srgbClr val="77B8AC"/>
      </a:accent5>
      <a:accent6>
        <a:srgbClr val="E37E2B"/>
      </a:accent6>
      <a:hlink>
        <a:srgbClr val="9E9A52"/>
      </a:hlink>
      <a:folHlink>
        <a:srgbClr val="61567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w="6350" cmpd="sng"/>
        <a:effectLst/>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D122C65B8E43449C300C8A4C25151B" ma:contentTypeVersion="10" ma:contentTypeDescription="Create a new document." ma:contentTypeScope="" ma:versionID="a1e1738a2bb563ede3f8a5c8b956d0ea">
  <xsd:schema xmlns:xsd="http://www.w3.org/2001/XMLSchema" xmlns:xs="http://www.w3.org/2001/XMLSchema" xmlns:p="http://schemas.microsoft.com/office/2006/metadata/properties" xmlns:ns2="0c14c06a-ab07-4e6f-935c-296c7895f8a5" xmlns:ns3="397ab9d7-703b-41b2-9a02-8866db00b993" targetNamespace="http://schemas.microsoft.com/office/2006/metadata/properties" ma:root="true" ma:fieldsID="d1975978b5caa723a4a18114e4b9ab3b" ns2:_="" ns3:_="">
    <xsd:import namespace="0c14c06a-ab07-4e6f-935c-296c7895f8a5"/>
    <xsd:import namespace="397ab9d7-703b-41b2-9a02-8866db00b99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c14c06a-ab07-4e6f-935c-296c7895f8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97ab9d7-703b-41b2-9a02-8866db00b99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3C0E63D-C5C7-4267-8849-1A262B6F9821}">
  <ds:schemaRefs>
    <ds:schemaRef ds:uri="0c14c06a-ab07-4e6f-935c-296c7895f8a5"/>
    <ds:schemaRef ds:uri="397ab9d7-703b-41b2-9a02-8866db00b99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C03F981C-651B-436B-B612-0F794A53FF53}">
  <ds:schemaRefs>
    <ds:schemaRef ds:uri="http://schemas.microsoft.com/sharepoint/v3/contenttype/forms"/>
  </ds:schemaRefs>
</ds:datastoreItem>
</file>

<file path=customXml/itemProps3.xml><?xml version="1.0" encoding="utf-8"?>
<ds:datastoreItem xmlns:ds="http://schemas.openxmlformats.org/officeDocument/2006/customXml" ds:itemID="{A01D446E-5BC7-4936-86A8-10F6890F89DC}">
  <ds:schemaRefs>
    <ds:schemaRef ds:uri="9d9bf4ea-b215-419f-bfdf-8fa0f6c289a9"/>
    <ds:schemaRef ds:uri="e1f2ccde-5843-4d00-94ea-0e5dfedce7a5"/>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On-screen Show (4:3)</PresentationFormat>
  <Slides>36</Slides>
  <Notes>29</Notes>
  <HiddenSlides>0</HiddenSlide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Master</vt:lpstr>
      <vt:lpstr>PowerPoint Presentation</vt:lpstr>
      <vt:lpstr>contents</vt:lpstr>
      <vt:lpstr>SESS Plan Overview and Structure</vt:lpstr>
      <vt:lpstr>SESS Implementation an integrated approach to implementation</vt:lpstr>
      <vt:lpstr>implementation team SESS Plan implementation team members  </vt:lpstr>
      <vt:lpstr>ACTION teaM SESS Plan ACTION team members  </vt:lpstr>
      <vt:lpstr>ACTION teaM SESS Plan ACTION team members  </vt:lpstr>
      <vt:lpstr>SESS SUMMARY OF WORK</vt:lpstr>
      <vt:lpstr>PowerPoint Presentation</vt:lpstr>
      <vt:lpstr>SESS SUMMARY OF WORK action TEAM notable achievements</vt:lpstr>
      <vt:lpstr>SESS SUMMARY OF WORK action TEAM notable achievements</vt:lpstr>
      <vt:lpstr>SESS SUMMARY OF WORK action TEAM notable achievements</vt:lpstr>
      <vt:lpstr>OBJECTIVE SUMMARIES AND OWNER GOING FORWARD</vt:lpstr>
      <vt:lpstr>OBJECTIVE SUMMARY priority 1: FTFT Admissions &amp; Enrollment – initiatives</vt:lpstr>
      <vt:lpstr>OBJECTIVE SUMMARY priority 1: FTFT Admissions &amp; Enrollment – initiatives</vt:lpstr>
      <vt:lpstr>OBJECTIVE SUMMARY priority 1: FTFT Admissions &amp; Enrollment – initiatives</vt:lpstr>
      <vt:lpstr>OBJECTIVE SUMMARY priority 1: FTFT Admissions &amp; Enrollment – initiatives</vt:lpstr>
      <vt:lpstr>OBJECTIVE SUMMARY priority 2: Transfer Enrollment – initiatives</vt:lpstr>
      <vt:lpstr>OBJECTIVE SUMMARY priority 2: Transfer Enrollment – initiatives</vt:lpstr>
      <vt:lpstr>OBJECTIVE SUMMARY priority 2: Transfer Enrollment – initiatives</vt:lpstr>
      <vt:lpstr>OBJECTIVE SUMMARY priority 3: student success – initiatives</vt:lpstr>
      <vt:lpstr>OBJECTIVE SUMMARY priority 3: student success – initiatives</vt:lpstr>
      <vt:lpstr>PowerPoint Presentation</vt:lpstr>
      <vt:lpstr>PowerPoint Presentation</vt:lpstr>
      <vt:lpstr>OBJECTIVE SUMMARY priority 3: student success – initiatives</vt:lpstr>
      <vt:lpstr>OBJECTIVE SUMMARY priority 3: student success – initiatives</vt:lpstr>
      <vt:lpstr>OBJECTIVE SUMMARY priority 3: student success – initiatives</vt:lpstr>
      <vt:lpstr>OBJECTIVE SUMMARY priority 4: targeted coaching – initiatives</vt:lpstr>
      <vt:lpstr>OBJECTIVE SUMMARY priority 4: targeted coaching – initiatives</vt:lpstr>
      <vt:lpstr>OBJECTIVE SUMMARY priority 4: targeted coaching – initiatives</vt:lpstr>
      <vt:lpstr>OBJECTIVE SUMMARY priority 4: targeted coaching – initiatives</vt:lpstr>
      <vt:lpstr>OBJECTIVE SUMMARY priority 4: targeted coaching – initiatives</vt:lpstr>
      <vt:lpstr>OBJECTIVE SUMMARY priority 4: targeted coaching – initiatives</vt:lpstr>
      <vt:lpstr>Next steps AND RESOURCES  </vt:lpstr>
      <vt:lpstr>Next Steps Transition SESS objectives to standing units</vt:lpstr>
      <vt:lpstr>resources admission and student success dashboards</vt:lpstr>
    </vt:vector>
  </TitlesOfParts>
  <Company>gyro,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Megan Koehler</dc:creator>
  <cp:revision>128</cp:revision>
  <cp:lastPrinted>2018-11-28T17:45:39Z</cp:lastPrinted>
  <dcterms:created xsi:type="dcterms:W3CDTF">2016-07-19T16:53:26Z</dcterms:created>
  <dcterms:modified xsi:type="dcterms:W3CDTF">2020-07-22T21:25:24Z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ItemGuid">
    <vt:lpwstr>edc5329c-8f4e-488f-a9eb-f857bd9b05d2</vt:lpwstr>
  </property>
  <property fmtid="{D5CDD505-2E9C-101B-9397-08002B2CF9AE}" pid="3" name="ContentTypeId">
    <vt:lpwstr>0x01010079D122C65B8E43449C300C8A4C25151B</vt:lpwstr>
  </property>
  <property fmtid="{D5CDD505-2E9C-101B-9397-08002B2CF9AE}" pid="4" name="Order">
    <vt:r8>110400</vt:r8>
  </property>
  <property fmtid="{D5CDD505-2E9C-101B-9397-08002B2CF9AE}" pid="5" name="URL">
    <vt:lpwstr/>
  </property>
  <property fmtid="{D5CDD505-2E9C-101B-9397-08002B2CF9AE}" pid="6" name="AuthorIds_UIVersion_93184">
    <vt:lpwstr>12</vt:lpwstr>
  </property>
  <property fmtid="{D5CDD505-2E9C-101B-9397-08002B2CF9AE}" pid="7" name="AuthorIds_UIVersion_78848">
    <vt:lpwstr>14</vt:lpwstr>
  </property>
</Properties>
</file>