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A289-6618-4B18-BE1A-3A8F7B66E97A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FC32-C0BC-4072-B903-04154F60DC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A289-6618-4B18-BE1A-3A8F7B66E97A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FC32-C0BC-4072-B903-04154F60D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A289-6618-4B18-BE1A-3A8F7B66E97A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FC32-C0BC-4072-B903-04154F60D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A289-6618-4B18-BE1A-3A8F7B66E97A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FC32-C0BC-4072-B903-04154F60D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A289-6618-4B18-BE1A-3A8F7B66E97A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862FC32-C0BC-4072-B903-04154F60D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A289-6618-4B18-BE1A-3A8F7B66E97A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FC32-C0BC-4072-B903-04154F60D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A289-6618-4B18-BE1A-3A8F7B66E97A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FC32-C0BC-4072-B903-04154F60D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A289-6618-4B18-BE1A-3A8F7B66E97A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FC32-C0BC-4072-B903-04154F60D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A289-6618-4B18-BE1A-3A8F7B66E97A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FC32-C0BC-4072-B903-04154F60D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A289-6618-4B18-BE1A-3A8F7B66E97A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FC32-C0BC-4072-B903-04154F60D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A289-6618-4B18-BE1A-3A8F7B66E97A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2FC32-C0BC-4072-B903-04154F60D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CD7A289-6618-4B18-BE1A-3A8F7B66E97A}" type="datetimeFigureOut">
              <a:rPr lang="en-US" smtClean="0"/>
              <a:pPr/>
              <a:t>9/16/2016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862FC32-C0BC-4072-B903-04154F60DC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838200" y="381000"/>
            <a:ext cx="7772400" cy="16986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Setting up a Proxy </a:t>
            </a:r>
            <a:br>
              <a:rPr lang="en-US" dirty="0" smtClean="0"/>
            </a:br>
            <a:r>
              <a:rPr lang="en-US" dirty="0" smtClean="0"/>
              <a:t>to Approve WTE</a:t>
            </a:r>
            <a:br>
              <a:rPr lang="en-US" dirty="0" smtClean="0"/>
            </a:br>
            <a:r>
              <a:rPr lang="en-US" sz="2200" dirty="0" smtClean="0"/>
              <a:t>(</a:t>
            </a:r>
            <a:r>
              <a:rPr lang="en-US" sz="2400" dirty="0" smtClean="0"/>
              <a:t>Web Time Entry)</a:t>
            </a:r>
            <a:endParaRPr lang="en-US" dirty="0"/>
          </a:p>
        </p:txBody>
      </p:sp>
      <p:pic>
        <p:nvPicPr>
          <p:cNvPr id="4" name="Picture 3" descr="WTE procedur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2286000"/>
            <a:ext cx="5238750" cy="12096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001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PURPOSE:  </a:t>
            </a:r>
            <a:r>
              <a:rPr lang="en-US" dirty="0" smtClean="0"/>
              <a:t>Setting up a proxy is highly recommended for all Web Time Entry Approvers.  Whenever you are out of the office and Time needs to be approved your Proxy can do that for you.</a:t>
            </a:r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Sign into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URSA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Click on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Employee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Under Column 3  -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Employee</a:t>
            </a:r>
          </a:p>
          <a:p>
            <a:pPr lvl="1"/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a.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Click on Timesheet</a:t>
            </a:r>
          </a:p>
          <a:p>
            <a:pPr marL="342900" indent="-342900">
              <a:buFont typeface="+mj-lt"/>
              <a:buAutoNum type="arabicPeriod"/>
            </a:pPr>
            <a:endParaRPr lang="en-US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33400" y="2971800"/>
            <a:ext cx="80010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 startAt="4"/>
            </a:pPr>
            <a:r>
              <a:rPr lang="en-US" dirty="0" smtClean="0"/>
              <a:t>Click on “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Proxy Set up</a:t>
            </a:r>
            <a:r>
              <a:rPr lang="en-US" dirty="0" smtClean="0"/>
              <a:t>” at the bottom of the page</a:t>
            </a:r>
          </a:p>
          <a:p>
            <a:pPr marL="342900" indent="-342900">
              <a:buAutoNum type="arabicPeriod" startAt="4"/>
            </a:pPr>
            <a:r>
              <a:rPr lang="en-US" dirty="0" smtClean="0"/>
              <a:t>Click on the drop down box and select the name of the person you want to be able to approve your time for you</a:t>
            </a:r>
            <a:r>
              <a:rPr lang="en-US" sz="1400" i="1" dirty="0" smtClean="0">
                <a:solidFill>
                  <a:srgbClr val="00B050"/>
                </a:solidFill>
              </a:rPr>
              <a:t>. </a:t>
            </a:r>
            <a:r>
              <a:rPr lang="en-US" sz="1400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 This still tags your name as the approver!  You are trusting them to use your NAME to approve!</a:t>
            </a:r>
          </a:p>
          <a:p>
            <a:pPr marL="342900" indent="-342900">
              <a:buAutoNum type="arabicPeriod" startAt="4"/>
            </a:pPr>
            <a:r>
              <a:rPr lang="en-US" dirty="0" smtClean="0"/>
              <a:t>Then click the Add Remove box and click SAVE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1600" dirty="0" smtClean="0"/>
              <a:t>This is the same way you REMOVE them.  </a:t>
            </a:r>
            <a:r>
              <a:rPr lang="en-US" sz="1200" dirty="0" smtClean="0"/>
              <a:t>You need to remember to Remove Proxy’s as they leave your area or no long your proxy.  This is not maintained by Payroll. </a:t>
            </a:r>
            <a:endParaRPr lang="en-US" b="1" dirty="0" smtClean="0"/>
          </a:p>
          <a:p>
            <a:pPr marL="342900" indent="-342900">
              <a:buAutoNum type="arabicPeriod" startAt="4"/>
            </a:pPr>
            <a:r>
              <a:rPr lang="en-US" dirty="0" smtClean="0"/>
              <a:t>Call Payroll with the Proxy’s name and org so we can add them to PSAORGN</a:t>
            </a:r>
          </a:p>
          <a:p>
            <a:pPr marL="342900" indent="-342900">
              <a:buAutoNum type="arabicPeriod" startAt="4"/>
            </a:pPr>
            <a:r>
              <a:rPr lang="en-US" i="1" dirty="0" smtClean="0"/>
              <a:t>Proxy set up is complete</a:t>
            </a:r>
          </a:p>
          <a:p>
            <a:pPr marL="342900" indent="-342900" algn="ctr">
              <a:buAutoNum type="arabicPeriod" startAt="4"/>
            </a:pPr>
            <a:endParaRPr lang="en-US" i="1" dirty="0">
              <a:solidFill>
                <a:srgbClr val="00B050"/>
              </a:solidFill>
            </a:endParaRPr>
          </a:p>
          <a:p>
            <a:pPr marL="342900" indent="-342900" algn="ctr"/>
            <a:r>
              <a:rPr lang="en-US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If you do not see their name in the drop down box – additional security is needed.  Please call  Payroll.  1.2946</a:t>
            </a:r>
          </a:p>
          <a:p>
            <a:pPr marL="342900" indent="-342900">
              <a:buAutoNum type="arabicPeriod" startAt="4"/>
            </a:pPr>
            <a:endParaRPr lang="en-US" sz="14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33400"/>
            <a:ext cx="6775450" cy="275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581400"/>
            <a:ext cx="4052887" cy="2906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2286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Under </a:t>
            </a:r>
            <a:r>
              <a:rPr lang="en-US" dirty="0" err="1" smtClean="0"/>
              <a:t>Employe</a:t>
            </a:r>
            <a:r>
              <a:rPr lang="en-US" dirty="0" smtClean="0"/>
              <a:t> Information  Click on Time Sheet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48400" y="3810000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 the bottom in the middle of the page you will see “Proxy Set up”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252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4114800"/>
            <a:ext cx="4351745" cy="214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04800" y="304800"/>
            <a:ext cx="853440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762000" y="756023"/>
            <a:ext cx="7543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names appear in alpha order of last names</a:t>
            </a:r>
          </a:p>
          <a:p>
            <a:endParaRPr lang="en-US" dirty="0"/>
          </a:p>
          <a:p>
            <a:r>
              <a:rPr lang="en-US" dirty="0" smtClean="0"/>
              <a:t>Find the name of the person you want to proxy for you.  If their security is set up to be a PROXY there name will be there.  If not contact payroll</a:t>
            </a:r>
          </a:p>
          <a:p>
            <a:endParaRPr lang="en-US" dirty="0"/>
          </a:p>
          <a:p>
            <a:r>
              <a:rPr lang="en-US" dirty="0" smtClean="0"/>
              <a:t>Check the ADD/REMOVE Box and Save.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Be sure and call Payroll on the ORG you want your proxy to proxy in.</a:t>
            </a:r>
          </a:p>
          <a:p>
            <a:endParaRPr lang="en-US" dirty="0"/>
          </a:p>
          <a:p>
            <a:r>
              <a:rPr lang="en-US" dirty="0" smtClean="0"/>
              <a:t>To remove a PROXY – UNCHECK the Add/Remove box and SAVE.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1066800"/>
            <a:ext cx="716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QUESTIONS? </a:t>
            </a:r>
          </a:p>
          <a:p>
            <a:pPr algn="ctr"/>
            <a:r>
              <a:rPr lang="en-US" sz="3600" dirty="0" smtClean="0"/>
              <a:t>  Call Payroll at 351-2700</a:t>
            </a:r>
            <a:endParaRPr lang="en-US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436</TotalTime>
  <Words>309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Apex</vt:lpstr>
      <vt:lpstr>Setting up a Proxy  to Approve WTE (Web Time Entry)</vt:lpstr>
      <vt:lpstr>PowerPoint Presentation</vt:lpstr>
      <vt:lpstr>PowerPoint Presentation</vt:lpstr>
      <vt:lpstr>PowerPoint Presentation</vt:lpstr>
      <vt:lpstr>PowerPoint Presentation</vt:lpstr>
    </vt:vector>
  </TitlesOfParts>
  <Company>University of Northern Colorado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Crider,Kathleen</dc:creator>
  <cp:lastModifiedBy>Crider, Kathleen</cp:lastModifiedBy>
  <cp:revision>18</cp:revision>
  <dcterms:created xsi:type="dcterms:W3CDTF">2010-03-12T16:58:48Z</dcterms:created>
  <dcterms:modified xsi:type="dcterms:W3CDTF">2016-09-16T19:04:16Z</dcterms:modified>
</cp:coreProperties>
</file>