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"/>
  </p:notesMasterIdLst>
  <p:sldIdLst>
    <p:sldId id="291" r:id="rId2"/>
  </p:sldIdLst>
  <p:sldSz cx="43891200" cy="32918400"/>
  <p:notesSz cx="32462788" cy="43435588"/>
  <p:defaultTextStyle>
    <a:defPPr>
      <a:defRPr lang="en-US"/>
    </a:defPPr>
    <a:lvl1pPr marL="0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45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8900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35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780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252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6703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152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5603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E9E5"/>
    <a:srgbClr val="3B7193"/>
    <a:srgbClr val="2C556E"/>
    <a:srgbClr val="E7E7E5"/>
    <a:srgbClr val="E4E7E8"/>
    <a:srgbClr val="EDE8DF"/>
    <a:srgbClr val="E0E9EC"/>
    <a:srgbClr val="FFFFCC"/>
    <a:srgbClr val="4D4D4D"/>
    <a:srgbClr val="2540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52" autoAdjust="0"/>
    <p:restoredTop sz="94411" autoAdjust="0"/>
  </p:normalViewPr>
  <p:slideViewPr>
    <p:cSldViewPr snapToGrid="0" snapToObjects="1" showGuides="1">
      <p:cViewPr varScale="1">
        <p:scale>
          <a:sx n="11" d="100"/>
          <a:sy n="11" d="100"/>
        </p:scale>
        <p:origin x="-652" y="-96"/>
      </p:cViewPr>
      <p:guideLst>
        <p:guide orient="horz" pos="3318"/>
        <p:guide orient="horz" pos="288"/>
        <p:guide orient="horz" pos="20160"/>
        <p:guide orient="horz"/>
        <p:guide pos="6758"/>
        <p:guide pos="20904"/>
        <p:guide pos="7082"/>
        <p:guide pos="20582"/>
        <p:guide pos="27330"/>
        <p:guide pos="32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77" d="100"/>
          <a:sy n="77" d="100"/>
        </p:scale>
        <p:origin x="-3138" y="-108"/>
      </p:cViewPr>
      <p:guideLst>
        <p:guide orient="horz" pos="13681"/>
        <p:guide pos="1022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4067208" cy="2171779"/>
          </a:xfrm>
          <a:prstGeom prst="rect">
            <a:avLst/>
          </a:prstGeom>
        </p:spPr>
        <p:txBody>
          <a:bodyPr vert="horz" lIns="433700" tIns="216850" rIns="433700" bIns="216850" rtlCol="0"/>
          <a:lstStyle>
            <a:lvl1pPr algn="l">
              <a:defRPr sz="57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8388068" y="0"/>
            <a:ext cx="14067208" cy="2171779"/>
          </a:xfrm>
          <a:prstGeom prst="rect">
            <a:avLst/>
          </a:prstGeom>
        </p:spPr>
        <p:txBody>
          <a:bodyPr vert="horz" lIns="433700" tIns="216850" rIns="433700" bIns="216850" rtlCol="0"/>
          <a:lstStyle>
            <a:lvl1pPr algn="r">
              <a:defRPr sz="5700"/>
            </a:lvl1pPr>
          </a:lstStyle>
          <a:p>
            <a:fld id="{E6CC2317-6751-4CD4-9995-8782DD78E936}" type="datetimeFigureOut">
              <a:rPr lang="en-US" smtClean="0"/>
              <a:pPr/>
              <a:t>3/31/2011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373688" y="3257550"/>
            <a:ext cx="21715412" cy="16287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33700" tIns="216850" rIns="433700" bIns="21685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246279" y="20631904"/>
            <a:ext cx="25970230" cy="19546015"/>
          </a:xfrm>
          <a:prstGeom prst="rect">
            <a:avLst/>
          </a:prstGeom>
        </p:spPr>
        <p:txBody>
          <a:bodyPr vert="horz" lIns="433700" tIns="216850" rIns="433700" bIns="21685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1256270"/>
            <a:ext cx="14067208" cy="2171779"/>
          </a:xfrm>
          <a:prstGeom prst="rect">
            <a:avLst/>
          </a:prstGeom>
        </p:spPr>
        <p:txBody>
          <a:bodyPr vert="horz" lIns="433700" tIns="216850" rIns="433700" bIns="216850" rtlCol="0" anchor="b"/>
          <a:lstStyle>
            <a:lvl1pPr algn="l">
              <a:defRPr sz="57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8388068" y="41256270"/>
            <a:ext cx="14067208" cy="2171779"/>
          </a:xfrm>
          <a:prstGeom prst="rect">
            <a:avLst/>
          </a:prstGeom>
        </p:spPr>
        <p:txBody>
          <a:bodyPr vert="horz" lIns="433700" tIns="216850" rIns="433700" bIns="216850" rtlCol="0" anchor="b"/>
          <a:lstStyle>
            <a:lvl1pPr algn="r">
              <a:defRPr sz="57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834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219445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4388900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658335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877780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10972252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13166703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5361152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7555603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4 columns"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242675" y="457202"/>
            <a:ext cx="21431250" cy="1447800"/>
          </a:xfrm>
          <a:prstGeom prst="rect">
            <a:avLst/>
          </a:prstGeom>
        </p:spPr>
        <p:txBody>
          <a:bodyPr lIns="91436" tIns="45717" rIns="91436" bIns="45717" anchor="ctr" anchorCtr="0"/>
          <a:lstStyle>
            <a:lvl1pPr>
              <a:defRPr b="1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here to add the poster title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27049" y="6021370"/>
            <a:ext cx="101965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27049" y="5267325"/>
            <a:ext cx="10196513" cy="7540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(click to edit) INTRODUCTION or ABSTRACT</a:t>
            </a:r>
            <a:endParaRPr lang="en-US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3457575" y="1219200"/>
            <a:ext cx="4419600" cy="2514600"/>
          </a:xfrm>
          <a:prstGeom prst="rect">
            <a:avLst/>
          </a:prstGeom>
        </p:spPr>
        <p:txBody>
          <a:bodyPr lIns="91436" tIns="45717" rIns="91436" bIns="45717" anchor="ctr"/>
          <a:lstStyle>
            <a:lvl1pPr algn="ctr">
              <a:buNone/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36147375" y="1219200"/>
            <a:ext cx="4419600" cy="2514600"/>
          </a:xfrm>
          <a:prstGeom prst="rect">
            <a:avLst/>
          </a:prstGeom>
        </p:spPr>
        <p:txBody>
          <a:bodyPr lIns="91436" tIns="45717" rIns="91436" bIns="45717" anchor="ctr"/>
          <a:lstStyle>
            <a:lvl1pPr algn="ctr">
              <a:buNone/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17525" y="14197507"/>
            <a:ext cx="10210799" cy="7540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(click to edit)  OBJECTIVES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1252201" y="6021371"/>
            <a:ext cx="21421724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1242675" y="5267326"/>
            <a:ext cx="21431250" cy="7540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(click to edit)  MATERIALS &amp; METHODS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1252201" y="20505756"/>
            <a:ext cx="21421724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1252201" y="19751711"/>
            <a:ext cx="21421724" cy="7540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(click to edit)  RESULTS</a:t>
            </a:r>
            <a:endParaRPr 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33185100" y="5267325"/>
            <a:ext cx="10201275" cy="7540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(click to edit)  CONCLUSIONS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33185099" y="6021370"/>
            <a:ext cx="10201275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33185098" y="14257357"/>
            <a:ext cx="10201275" cy="7540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(click to edit)  REFERENCES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33185097" y="15011402"/>
            <a:ext cx="10201275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33185095" y="25679401"/>
            <a:ext cx="10201275" cy="7540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(click to edit)  ACKNOWLEDGEMENTS or  CONTACT</a:t>
            </a:r>
            <a:endParaRPr lang="en-US" dirty="0"/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33185096" y="26433446"/>
            <a:ext cx="10201275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60" name="Text Placeholder 3"/>
          <p:cNvSpPr>
            <a:spLocks noGrp="1"/>
          </p:cNvSpPr>
          <p:nvPr>
            <p:ph type="body" sz="quarter" idx="96" hasCustomPrompt="1"/>
          </p:nvPr>
        </p:nvSpPr>
        <p:spPr>
          <a:xfrm>
            <a:off x="527049" y="14951552"/>
            <a:ext cx="10201275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61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10855052" y="21783675"/>
            <a:ext cx="101965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21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9278981" y="25444381"/>
            <a:ext cx="6810102" cy="510372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11252201" y="3185162"/>
            <a:ext cx="21421724" cy="128016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5400">
                <a:solidFill>
                  <a:schemeClr val="bg2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authors</a:t>
            </a:r>
            <a:endParaRPr lang="en-US" dirty="0"/>
          </a:p>
        </p:txBody>
      </p:sp>
      <p:sp>
        <p:nvSpPr>
          <p:cNvPr id="78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11242675" y="1905002"/>
            <a:ext cx="21431250" cy="128016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7200">
                <a:solidFill>
                  <a:schemeClr val="bg2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authors</a:t>
            </a:r>
            <a:endParaRPr lang="en-US" dirty="0"/>
          </a:p>
        </p:txBody>
      </p:sp>
      <p:sp>
        <p:nvSpPr>
          <p:cNvPr id="76" name="Picture Placeholder 13"/>
          <p:cNvSpPr>
            <a:spLocks noGrp="1"/>
          </p:cNvSpPr>
          <p:nvPr>
            <p:ph type="pic" sz="quarter" idx="152" hasCustomPrompt="1"/>
          </p:nvPr>
        </p:nvSpPr>
        <p:spPr>
          <a:xfrm>
            <a:off x="-9278981" y="25444381"/>
            <a:ext cx="6810102" cy="510372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79" name="Picture Placeholder 13"/>
          <p:cNvSpPr>
            <a:spLocks noGrp="1"/>
          </p:cNvSpPr>
          <p:nvPr>
            <p:ph type="pic" sz="quarter" idx="153" hasCustomPrompt="1"/>
          </p:nvPr>
        </p:nvSpPr>
        <p:spPr>
          <a:xfrm>
            <a:off x="-9278981" y="25444381"/>
            <a:ext cx="6810102" cy="510372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0" name="Picture Placeholder 13"/>
          <p:cNvSpPr>
            <a:spLocks noGrp="1"/>
          </p:cNvSpPr>
          <p:nvPr>
            <p:ph type="pic" sz="quarter" idx="154" hasCustomPrompt="1"/>
          </p:nvPr>
        </p:nvSpPr>
        <p:spPr>
          <a:xfrm>
            <a:off x="-9278981" y="25444381"/>
            <a:ext cx="6810102" cy="510372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1" name="Picture Placeholder 13"/>
          <p:cNvSpPr>
            <a:spLocks noGrp="1"/>
          </p:cNvSpPr>
          <p:nvPr>
            <p:ph type="pic" sz="quarter" idx="155" hasCustomPrompt="1"/>
          </p:nvPr>
        </p:nvSpPr>
        <p:spPr>
          <a:xfrm>
            <a:off x="-9278981" y="25444381"/>
            <a:ext cx="6810102" cy="510372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2" name="Picture Placeholder 13"/>
          <p:cNvSpPr>
            <a:spLocks noGrp="1"/>
          </p:cNvSpPr>
          <p:nvPr>
            <p:ph type="pic" sz="quarter" idx="156" hasCustomPrompt="1"/>
          </p:nvPr>
        </p:nvSpPr>
        <p:spPr>
          <a:xfrm>
            <a:off x="-9278981" y="25444381"/>
            <a:ext cx="6810102" cy="510372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8" name="Picture Placeholder 13"/>
          <p:cNvSpPr>
            <a:spLocks noGrp="1"/>
          </p:cNvSpPr>
          <p:nvPr>
            <p:ph type="pic" sz="quarter" idx="157" hasCustomPrompt="1"/>
          </p:nvPr>
        </p:nvSpPr>
        <p:spPr>
          <a:xfrm>
            <a:off x="-9278981" y="25444381"/>
            <a:ext cx="6810102" cy="510372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0" name="Picture Placeholder 13"/>
          <p:cNvSpPr>
            <a:spLocks noGrp="1"/>
          </p:cNvSpPr>
          <p:nvPr>
            <p:ph type="pic" sz="quarter" idx="158" hasCustomPrompt="1"/>
          </p:nvPr>
        </p:nvSpPr>
        <p:spPr>
          <a:xfrm>
            <a:off x="-9278981" y="25444381"/>
            <a:ext cx="6810102" cy="510372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  <a:effectLst/>
        </p:spPr>
        <p:txBody>
          <a:bodyPr lIns="91436" tIns="45717" rIns="91436" bIns="45717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02" name="Text Placeholder 5"/>
          <p:cNvSpPr>
            <a:spLocks noGrp="1"/>
          </p:cNvSpPr>
          <p:nvPr>
            <p:ph type="body" sz="quarter" idx="167" hasCustomPrompt="1"/>
          </p:nvPr>
        </p:nvSpPr>
        <p:spPr>
          <a:xfrm>
            <a:off x="-10857229" y="18823494"/>
            <a:ext cx="10196512" cy="7540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04" name="Text Placeholder 3"/>
          <p:cNvSpPr>
            <a:spLocks noGrp="1"/>
          </p:cNvSpPr>
          <p:nvPr>
            <p:ph type="body" sz="quarter" idx="168" hasCustomPrompt="1"/>
          </p:nvPr>
        </p:nvSpPr>
        <p:spPr>
          <a:xfrm>
            <a:off x="-10855052" y="21783675"/>
            <a:ext cx="101965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05" name="Text Placeholder 3"/>
          <p:cNvSpPr>
            <a:spLocks noGrp="1"/>
          </p:cNvSpPr>
          <p:nvPr>
            <p:ph type="body" sz="quarter" idx="169" hasCustomPrompt="1"/>
          </p:nvPr>
        </p:nvSpPr>
        <p:spPr>
          <a:xfrm>
            <a:off x="-10855052" y="21783675"/>
            <a:ext cx="101965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06" name="Text Placeholder 3"/>
          <p:cNvSpPr>
            <a:spLocks noGrp="1"/>
          </p:cNvSpPr>
          <p:nvPr>
            <p:ph type="body" sz="quarter" idx="170" hasCustomPrompt="1"/>
          </p:nvPr>
        </p:nvSpPr>
        <p:spPr>
          <a:xfrm>
            <a:off x="-10855052" y="21783675"/>
            <a:ext cx="101965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07" name="Text Placeholder 3"/>
          <p:cNvSpPr>
            <a:spLocks noGrp="1"/>
          </p:cNvSpPr>
          <p:nvPr>
            <p:ph type="body" sz="quarter" idx="171" hasCustomPrompt="1"/>
          </p:nvPr>
        </p:nvSpPr>
        <p:spPr>
          <a:xfrm>
            <a:off x="-10855052" y="21783675"/>
            <a:ext cx="101965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08" name="Text Placeholder 3"/>
          <p:cNvSpPr>
            <a:spLocks noGrp="1"/>
          </p:cNvSpPr>
          <p:nvPr>
            <p:ph type="body" sz="quarter" idx="172" hasCustomPrompt="1"/>
          </p:nvPr>
        </p:nvSpPr>
        <p:spPr>
          <a:xfrm>
            <a:off x="-10855052" y="21783675"/>
            <a:ext cx="101965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09" name="Text Placeholder 3"/>
          <p:cNvSpPr>
            <a:spLocks noGrp="1"/>
          </p:cNvSpPr>
          <p:nvPr>
            <p:ph type="body" sz="quarter" idx="173" hasCustomPrompt="1"/>
          </p:nvPr>
        </p:nvSpPr>
        <p:spPr>
          <a:xfrm>
            <a:off x="-10855052" y="21783675"/>
            <a:ext cx="101965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10" name="Text Placeholder 3"/>
          <p:cNvSpPr>
            <a:spLocks noGrp="1"/>
          </p:cNvSpPr>
          <p:nvPr>
            <p:ph type="body" sz="quarter" idx="174" hasCustomPrompt="1"/>
          </p:nvPr>
        </p:nvSpPr>
        <p:spPr>
          <a:xfrm>
            <a:off x="-10855052" y="21783675"/>
            <a:ext cx="101965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13" name="Text Placeholder 3"/>
          <p:cNvSpPr>
            <a:spLocks noGrp="1"/>
          </p:cNvSpPr>
          <p:nvPr>
            <p:ph type="body" sz="quarter" idx="175" hasCustomPrompt="1"/>
          </p:nvPr>
        </p:nvSpPr>
        <p:spPr>
          <a:xfrm>
            <a:off x="-10855052" y="21783675"/>
            <a:ext cx="101965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 baseline="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14" name="Text Placeholder 5"/>
          <p:cNvSpPr>
            <a:spLocks noGrp="1"/>
          </p:cNvSpPr>
          <p:nvPr>
            <p:ph type="body" sz="quarter" idx="176" hasCustomPrompt="1"/>
          </p:nvPr>
        </p:nvSpPr>
        <p:spPr>
          <a:xfrm>
            <a:off x="-10857229" y="18823494"/>
            <a:ext cx="10196512" cy="7540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15" name="Text Placeholder 5"/>
          <p:cNvSpPr>
            <a:spLocks noGrp="1"/>
          </p:cNvSpPr>
          <p:nvPr>
            <p:ph type="body" sz="quarter" idx="177" hasCustomPrompt="1"/>
          </p:nvPr>
        </p:nvSpPr>
        <p:spPr>
          <a:xfrm>
            <a:off x="-10857229" y="18823494"/>
            <a:ext cx="10196512" cy="7540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16" name="Text Placeholder 5"/>
          <p:cNvSpPr>
            <a:spLocks noGrp="1"/>
          </p:cNvSpPr>
          <p:nvPr>
            <p:ph type="body" sz="quarter" idx="178" hasCustomPrompt="1"/>
          </p:nvPr>
        </p:nvSpPr>
        <p:spPr>
          <a:xfrm>
            <a:off x="-10857229" y="18823494"/>
            <a:ext cx="10196512" cy="7540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17" name="Text Placeholder 5"/>
          <p:cNvSpPr>
            <a:spLocks noGrp="1"/>
          </p:cNvSpPr>
          <p:nvPr>
            <p:ph type="body" sz="quarter" idx="179" hasCustomPrompt="1"/>
          </p:nvPr>
        </p:nvSpPr>
        <p:spPr>
          <a:xfrm>
            <a:off x="-10857229" y="18823494"/>
            <a:ext cx="10196512" cy="7540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18" name="Text Placeholder 5"/>
          <p:cNvSpPr>
            <a:spLocks noGrp="1"/>
          </p:cNvSpPr>
          <p:nvPr>
            <p:ph type="body" sz="quarter" idx="180" hasCustomPrompt="1"/>
          </p:nvPr>
        </p:nvSpPr>
        <p:spPr>
          <a:xfrm>
            <a:off x="-10857229" y="18823494"/>
            <a:ext cx="10196512" cy="7540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19" name="Text Placeholder 5"/>
          <p:cNvSpPr>
            <a:spLocks noGrp="1"/>
          </p:cNvSpPr>
          <p:nvPr>
            <p:ph type="body" sz="quarter" idx="181" hasCustomPrompt="1"/>
          </p:nvPr>
        </p:nvSpPr>
        <p:spPr>
          <a:xfrm>
            <a:off x="-10857229" y="18823494"/>
            <a:ext cx="10196512" cy="7540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20" name="Text Placeholder 5"/>
          <p:cNvSpPr>
            <a:spLocks noGrp="1"/>
          </p:cNvSpPr>
          <p:nvPr>
            <p:ph type="body" sz="quarter" idx="182" hasCustomPrompt="1"/>
          </p:nvPr>
        </p:nvSpPr>
        <p:spPr>
          <a:xfrm>
            <a:off x="-10857229" y="18823494"/>
            <a:ext cx="10196512" cy="7540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22" name="Text Placeholder 5"/>
          <p:cNvSpPr>
            <a:spLocks noGrp="1"/>
          </p:cNvSpPr>
          <p:nvPr>
            <p:ph type="body" sz="quarter" idx="183" hasCustomPrompt="1"/>
          </p:nvPr>
        </p:nvSpPr>
        <p:spPr>
          <a:xfrm>
            <a:off x="-10857229" y="18823494"/>
            <a:ext cx="10196512" cy="7540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91436" tIns="91436" rIns="91436" bIns="91436" anchor="ctr" anchorCtr="0">
            <a:spAutoFit/>
          </a:bodyPr>
          <a:lstStyle>
            <a:lvl1pPr algn="ctr">
              <a:buNone/>
              <a:defRPr sz="37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hyperlink" Target="http://www.facebook.com/pages/PosterPresentationscom/217914411419?v=app_4949752878&amp;ref=ts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3E9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44542166" y="0"/>
            <a:ext cx="10050462" cy="32918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72" tIns="365741" rIns="182872" bIns="182872" rtlCol="0" anchor="t" anchorCtr="0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4000" b="1" baseline="0" dirty="0" smtClean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40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3200" b="1" dirty="0" smtClean="0">
              <a:latin typeface="Trebuchet MS" pitchFamily="34" charset="0"/>
            </a:endParaRPr>
          </a:p>
          <a:p>
            <a:pPr defTabSz="3134780"/>
            <a:r>
              <a:rPr lang="en-US" sz="3200" dirty="0" smtClean="0">
                <a:latin typeface="Trebuchet MS" pitchFamily="34" charset="0"/>
              </a:rPr>
              <a:t>This PowerPoint</a:t>
            </a:r>
            <a:r>
              <a:rPr lang="en-US" sz="3200" baseline="0" dirty="0" smtClean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3200" baseline="0" dirty="0" smtClean="0">
                <a:latin typeface="Trebuchet MS" pitchFamily="34" charset="0"/>
              </a:rPr>
            </a:br>
            <a:r>
              <a:rPr lang="en-US" sz="3200" baseline="0" dirty="0" smtClean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40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/>
            <a:endParaRPr lang="en-US" sz="40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Trebuchet MS" pitchFamily="34" charset="0"/>
              </a:rPr>
              <a:t>Using the template</a:t>
            </a:r>
            <a:endParaRPr lang="en-US" sz="4000" b="1" baseline="0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32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3134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3134780"/>
            <a:r>
              <a:rPr lang="en-US" sz="3200" dirty="0" smtClean="0">
                <a:latin typeface="Trebuchet MS" pitchFamily="34" charset="0"/>
              </a:rPr>
              <a:t>Go to the </a:t>
            </a:r>
            <a:r>
              <a:rPr lang="en-US" sz="3200" baseline="0" dirty="0" smtClean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3200" baseline="0" dirty="0" smtClean="0">
                <a:latin typeface="Trebuchet MS" pitchFamily="34" charset="0"/>
              </a:rPr>
            </a:br>
            <a:endParaRPr lang="en-US" sz="3200" baseline="0" dirty="0" smtClean="0">
              <a:latin typeface="Trebuchet MS" pitchFamily="34" charset="0"/>
            </a:endParaRPr>
          </a:p>
          <a:p>
            <a:pPr defTabSz="3134780"/>
            <a:r>
              <a:rPr lang="en-US" sz="3200" b="1" dirty="0" smtClean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defTabSz="3134780"/>
            <a:r>
              <a:rPr lang="en-US" sz="3200" baseline="0" dirty="0" smtClean="0">
                <a:latin typeface="Trebuchet MS" pitchFamily="34" charset="0"/>
              </a:rPr>
              <a:t>To add text to this template click inside a placeholder and type in or paste your text. To move a placeholder, click on it </a:t>
            </a:r>
            <a:r>
              <a:rPr lang="en-US" sz="3200" u="sng" baseline="0" dirty="0" smtClean="0">
                <a:latin typeface="Trebuchet MS" pitchFamily="34" charset="0"/>
              </a:rPr>
              <a:t>once</a:t>
            </a:r>
            <a:r>
              <a:rPr lang="en-US" sz="3200" baseline="0" dirty="0" smtClean="0">
                <a:latin typeface="Trebuchet MS" pitchFamily="34" charset="0"/>
              </a:rPr>
              <a:t> (to select it), place your cursor on its frame and your cursor will change to this symbol:         Then, click </a:t>
            </a:r>
            <a:r>
              <a:rPr lang="en-US" sz="3200" u="sng" baseline="0" dirty="0" smtClean="0">
                <a:latin typeface="Trebuchet MS" pitchFamily="34" charset="0"/>
              </a:rPr>
              <a:t>once</a:t>
            </a:r>
            <a:r>
              <a:rPr lang="en-US" sz="3200" baseline="0" dirty="0" smtClean="0">
                <a:latin typeface="Trebuchet MS" pitchFamily="34" charset="0"/>
              </a:rPr>
              <a:t> and drag it to its new location where you can resize it as needed. Additional placeholders can be found on the left side of this template.</a:t>
            </a:r>
          </a:p>
          <a:p>
            <a:pPr defTabSz="3134780"/>
            <a:endParaRPr lang="en-US" sz="32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/>
            <a:r>
              <a:rPr lang="en-US" sz="32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3134780"/>
            <a:r>
              <a:rPr lang="en-US" sz="3200" dirty="0" smtClean="0">
                <a:latin typeface="Trebuchet MS" pitchFamily="34" charset="0"/>
              </a:rPr>
              <a:t>This template was specifically designed for a 48x36 tri-fold presentation.</a:t>
            </a:r>
            <a:r>
              <a:rPr lang="en-US" sz="3200" baseline="0" dirty="0" smtClean="0">
                <a:latin typeface="Trebuchet MS" pitchFamily="34" charset="0"/>
              </a:rPr>
              <a:t> I</a:t>
            </a:r>
            <a:r>
              <a:rPr lang="en-US" sz="3200" dirty="0" smtClean="0">
                <a:latin typeface="Trebuchet MS" pitchFamily="34" charset="0"/>
              </a:rPr>
              <a:t>ts</a:t>
            </a:r>
            <a:r>
              <a:rPr lang="en-US" sz="3200" baseline="0" dirty="0" smtClean="0">
                <a:latin typeface="Trebuchet MS" pitchFamily="34" charset="0"/>
              </a:rPr>
              <a:t> layout should not be changed or it may not fit on a standard board</a:t>
            </a:r>
            <a:r>
              <a:rPr lang="en-US" sz="3200" dirty="0" smtClean="0">
                <a:latin typeface="Trebuchet MS" pitchFamily="34" charset="0"/>
              </a:rPr>
              <a:t>.</a:t>
            </a:r>
            <a:r>
              <a:rPr lang="en-US" sz="3200" baseline="0" dirty="0" smtClean="0">
                <a:latin typeface="Trebuchet MS" pitchFamily="34" charset="0"/>
              </a:rPr>
              <a:t> It has a one foot column on the left, a 2 foot column in the middle and a 1 foot column on the right.</a:t>
            </a:r>
            <a:endParaRPr lang="en-US" sz="3200" dirty="0" smtClean="0">
              <a:latin typeface="Trebuchet MS" pitchFamily="34" charset="0"/>
            </a:endParaRPr>
          </a:p>
          <a:p>
            <a:pPr marL="0" marR="0" indent="0" algn="l" defTabSz="3134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aseline="0" dirty="0" smtClean="0">
                <a:latin typeface="Trebuchet MS" pitchFamily="34" charset="0"/>
              </a:rPr>
              <a:t>The columns in the provided layout are fixed and cannot be moved but advanced users can modify any layout by going to VIEW and then SLIDE MASTER.</a:t>
            </a:r>
          </a:p>
          <a:p>
            <a:pPr marL="0" marR="0" indent="0" algn="l" defTabSz="31347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200" baseline="0" dirty="0" smtClean="0">
              <a:latin typeface="Trebuchet MS" pitchFamily="34" charset="0"/>
            </a:endParaRPr>
          </a:p>
          <a:p>
            <a:pPr defTabSz="3134780"/>
            <a:r>
              <a:rPr lang="en-US" sz="3200" b="1" baseline="0" dirty="0" smtClean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3134780"/>
            <a:r>
              <a:rPr lang="en-US" sz="3200" b="1" u="sng" baseline="0" dirty="0" smtClean="0">
                <a:latin typeface="Trebuchet MS" pitchFamily="34" charset="0"/>
              </a:rPr>
              <a:t>TEXT: </a:t>
            </a:r>
            <a:r>
              <a:rPr lang="en-US" sz="3200" baseline="0" dirty="0" smtClean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3134780"/>
            <a:r>
              <a:rPr lang="en-US" sz="3200" b="1" u="sng" baseline="0" dirty="0" smtClean="0">
                <a:latin typeface="Trebuchet MS" pitchFamily="34" charset="0"/>
              </a:rPr>
              <a:t>PHOTOS: </a:t>
            </a:r>
            <a:r>
              <a:rPr lang="en-US" sz="3200" baseline="0" dirty="0" smtClean="0">
                <a:latin typeface="Trebuchet MS" pitchFamily="34" charset="0"/>
              </a:rPr>
              <a:t>Drag in a picture placeholder, size it </a:t>
            </a:r>
            <a:r>
              <a:rPr lang="en-US" sz="3200" u="sng" baseline="0" dirty="0" smtClean="0">
                <a:latin typeface="Trebuchet MS" pitchFamily="34" charset="0"/>
              </a:rPr>
              <a:t>first</a:t>
            </a:r>
            <a:r>
              <a:rPr lang="en-US" sz="3200" baseline="0" dirty="0" smtClean="0">
                <a:latin typeface="Trebuchet MS" pitchFamily="34" charset="0"/>
              </a:rPr>
              <a:t>, click in it and insert a photo from the menu.</a:t>
            </a:r>
          </a:p>
          <a:p>
            <a:pPr defTabSz="3134780"/>
            <a:r>
              <a:rPr lang="en-US" sz="3200" b="1" u="sng" baseline="0" dirty="0" smtClean="0">
                <a:latin typeface="Trebuchet MS" pitchFamily="34" charset="0"/>
              </a:rPr>
              <a:t>TABLES: </a:t>
            </a:r>
            <a:r>
              <a:rPr lang="en-US" sz="3200" baseline="0" dirty="0" smtClean="0">
                <a:latin typeface="Trebuchet MS" pitchFamily="34" charset="0"/>
              </a:rPr>
              <a:t>You can copy and paste a table from an external document onto this poster template. To adjust  the way the text fits within the cells of a table that has been pasted, </a:t>
            </a:r>
            <a:r>
              <a:rPr lang="en-US" sz="3200" u="sng" baseline="0" dirty="0" smtClean="0">
                <a:latin typeface="Trebuchet MS" pitchFamily="34" charset="0"/>
              </a:rPr>
              <a:t>right-click</a:t>
            </a:r>
            <a:r>
              <a:rPr lang="en-US" sz="3200" baseline="0" dirty="0" smtClean="0">
                <a:latin typeface="Trebuchet MS" pitchFamily="34" charset="0"/>
              </a:rPr>
              <a:t> on the table, click FORMAT SHAPE  then click on TEXT BOX and change the INTERNAL MARGIN values to 0.25</a:t>
            </a:r>
          </a:p>
          <a:p>
            <a:pPr defTabSz="3134780"/>
            <a:endParaRPr lang="en-US" sz="32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/>
            <a:r>
              <a:rPr lang="en-US" sz="32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3134780"/>
            <a:r>
              <a:rPr lang="en-US" sz="3200" baseline="0" smtClean="0">
                <a:latin typeface="Trebuchet MS" pitchFamily="34" charset="0"/>
              </a:rPr>
              <a:t>To change the color scheme of this template go to the “Design” menu and click on “Colors”. You can choose from the provide color combinations or you can create your own.</a:t>
            </a:r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2000" baseline="0" dirty="0" smtClean="0">
              <a:latin typeface="Trebuchet MS" pitchFamily="34" charset="0"/>
            </a:endParaRPr>
          </a:p>
          <a:p>
            <a:pPr defTabSz="4389219"/>
            <a:endParaRPr lang="en-US" sz="2000" dirty="0" smtClean="0">
              <a:latin typeface="Trebuchet MS" pitchFamily="34" charset="0"/>
            </a:endParaRPr>
          </a:p>
          <a:p>
            <a:pPr algn="ctr"/>
            <a:endParaRPr lang="en-US" sz="20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4389219"/>
            <a:endParaRPr lang="en-US" sz="20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3200" b="1" dirty="0">
              <a:latin typeface="Trebuchet MS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-10722428" y="-19596"/>
            <a:ext cx="10050462" cy="32918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72" tIns="365741" rIns="182872" bIns="182872" rtlCol="0" anchor="t" anchorCtr="0"/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4400" b="1" baseline="0" dirty="0" smtClean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40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3200" b="1" dirty="0" smtClean="0">
              <a:latin typeface="Trebuchet MS" pitchFamily="34" charset="0"/>
            </a:endParaRPr>
          </a:p>
          <a:p>
            <a:pPr defTabSz="4389219"/>
            <a:r>
              <a:rPr lang="en-US" sz="3200" dirty="0" smtClean="0">
                <a:latin typeface="Trebuchet MS" pitchFamily="34" charset="0"/>
              </a:rPr>
              <a:t>This PowerPoint</a:t>
            </a:r>
            <a:r>
              <a:rPr lang="en-US" sz="3200" baseline="0" dirty="0" smtClean="0">
                <a:latin typeface="Trebuchet MS" pitchFamily="34" charset="0"/>
              </a:rPr>
              <a:t> </a:t>
            </a:r>
            <a:r>
              <a:rPr lang="en-US" sz="3200" dirty="0" smtClean="0">
                <a:latin typeface="Trebuchet MS" pitchFamily="34" charset="0"/>
              </a:rPr>
              <a:t>2007 template produces</a:t>
            </a:r>
            <a:r>
              <a:rPr lang="en-US" sz="3200" baseline="0" dirty="0" smtClean="0">
                <a:latin typeface="Trebuchet MS" pitchFamily="34" charset="0"/>
              </a:rPr>
              <a:t> </a:t>
            </a:r>
            <a:r>
              <a:rPr lang="en-US" sz="3200" dirty="0" smtClean="0">
                <a:latin typeface="Trebuchet MS" pitchFamily="34" charset="0"/>
              </a:rPr>
              <a:t>a 36”x48” tri-fold presentation  poster. It</a:t>
            </a:r>
            <a:r>
              <a:rPr lang="en-US" sz="3200" baseline="0" dirty="0" smtClean="0">
                <a:latin typeface="Trebuchet MS" pitchFamily="34" charset="0"/>
              </a:rPr>
              <a:t> </a:t>
            </a:r>
            <a:r>
              <a:rPr lang="en-US" sz="3200" dirty="0" smtClean="0">
                <a:latin typeface="Trebuchet MS" pitchFamily="34" charset="0"/>
              </a:rPr>
              <a:t>will save you valuable time placing titles, subtitles,</a:t>
            </a:r>
            <a:r>
              <a:rPr lang="en-US" sz="3200" baseline="0" dirty="0" smtClean="0">
                <a:latin typeface="Trebuchet MS" pitchFamily="34" charset="0"/>
              </a:rPr>
              <a:t> text, and graphics</a:t>
            </a:r>
            <a:r>
              <a:rPr lang="en-US" sz="3200" dirty="0" smtClean="0">
                <a:latin typeface="Trebuchet MS" pitchFamily="34" charset="0"/>
              </a:rPr>
              <a:t>. </a:t>
            </a:r>
          </a:p>
          <a:p>
            <a:pPr defTabSz="4389219"/>
            <a:endParaRPr lang="en-US" sz="3200" dirty="0" smtClean="0">
              <a:latin typeface="Trebuchet MS" pitchFamily="34" charset="0"/>
            </a:endParaRPr>
          </a:p>
          <a:p>
            <a:pPr defTabSz="4389219"/>
            <a:r>
              <a:rPr lang="en-US" sz="3200" dirty="0" smtClean="0">
                <a:latin typeface="Trebuchet MS" pitchFamily="34" charset="0"/>
              </a:rPr>
              <a:t>Use it to create your presentation. Then send</a:t>
            </a:r>
            <a:r>
              <a:rPr lang="en-US" sz="3200" baseline="0" dirty="0" smtClean="0">
                <a:latin typeface="Trebuchet MS" pitchFamily="34" charset="0"/>
              </a:rPr>
              <a:t> it </a:t>
            </a:r>
            <a:r>
              <a:rPr lang="en-US" sz="3200" dirty="0" smtClean="0">
                <a:latin typeface="Trebuchet MS" pitchFamily="34" charset="0"/>
              </a:rPr>
              <a:t>to </a:t>
            </a:r>
            <a:r>
              <a:rPr lang="en-US" sz="3200" b="1" dirty="0" smtClean="0">
                <a:latin typeface="Trebuchet MS" pitchFamily="34" charset="0"/>
              </a:rPr>
              <a:t>PosterPresentations.com</a:t>
            </a:r>
            <a:r>
              <a:rPr lang="en-US" sz="3200" dirty="0" smtClean="0">
                <a:latin typeface="Trebuchet MS" pitchFamily="34" charset="0"/>
              </a:rPr>
              <a:t> for premium quality, same day affordable printing.</a:t>
            </a:r>
            <a:br>
              <a:rPr lang="en-US" sz="3200" dirty="0" smtClean="0">
                <a:latin typeface="Trebuchet MS" pitchFamily="34" charset="0"/>
              </a:rPr>
            </a:br>
            <a:endParaRPr lang="en-US" sz="3200" dirty="0" smtClean="0">
              <a:latin typeface="Trebuchet MS" pitchFamily="34" charset="0"/>
            </a:endParaRPr>
          </a:p>
          <a:p>
            <a:pPr defTabSz="4389219"/>
            <a:r>
              <a:rPr lang="en-US" sz="3200" dirty="0" smtClean="0">
                <a:latin typeface="Trebuchet MS" pitchFamily="34" charset="0"/>
              </a:rPr>
              <a:t>We provide a series of </a:t>
            </a:r>
            <a:r>
              <a:rPr lang="en-US" sz="3200" b="1" dirty="0" smtClean="0">
                <a:latin typeface="Trebuchet MS" pitchFamily="34" charset="0"/>
              </a:rPr>
              <a:t>online tutorials</a:t>
            </a:r>
            <a:r>
              <a:rPr lang="en-US" sz="3200" dirty="0" smtClean="0">
                <a:latin typeface="Trebuchet MS" pitchFamily="34" charset="0"/>
              </a:rPr>
              <a:t> that will guide you through the poster design process and answer your poster production questions. </a:t>
            </a:r>
          </a:p>
          <a:p>
            <a:pPr defTabSz="4389219"/>
            <a:endParaRPr lang="en-US" sz="3200" dirty="0" smtClean="0">
              <a:latin typeface="Trebuchet MS" pitchFamily="34" charset="0"/>
            </a:endParaRPr>
          </a:p>
          <a:p>
            <a:pPr defTabSz="4389219"/>
            <a:r>
              <a:rPr lang="en-US" sz="3200" dirty="0" smtClean="0">
                <a:latin typeface="Trebuchet MS" pitchFamily="34" charset="0"/>
              </a:rPr>
              <a:t>View our online</a:t>
            </a:r>
            <a:r>
              <a:rPr lang="en-US" sz="3200" baseline="0" dirty="0" smtClean="0">
                <a:latin typeface="Trebuchet MS" pitchFamily="34" charset="0"/>
              </a:rPr>
              <a:t> tutorials at:</a:t>
            </a:r>
            <a:r>
              <a:rPr lang="en-US" sz="3200" dirty="0" smtClean="0">
                <a:latin typeface="Trebuchet MS" pitchFamily="34" charset="0"/>
              </a:rPr>
              <a:t/>
            </a:r>
            <a:br>
              <a:rPr lang="en-US" sz="3200" dirty="0" smtClean="0">
                <a:latin typeface="Trebuchet MS" pitchFamily="34" charset="0"/>
              </a:rPr>
            </a:br>
            <a:r>
              <a:rPr lang="en-US" sz="3200" dirty="0" smtClean="0">
                <a:solidFill>
                  <a:srgbClr val="FFFF00"/>
                </a:solidFill>
                <a:latin typeface="Trebuchet MS" pitchFamily="34" charset="0"/>
              </a:rPr>
              <a:t> http://bit.ly/Poster_creation_help </a:t>
            </a:r>
            <a:r>
              <a:rPr lang="en-US" sz="3200" dirty="0" smtClean="0">
                <a:latin typeface="Trebuchet MS" pitchFamily="34" charset="0"/>
              </a:rPr>
              <a:t/>
            </a:r>
            <a:br>
              <a:rPr lang="en-US" sz="3200" dirty="0" smtClean="0">
                <a:latin typeface="Trebuchet MS" pitchFamily="34" charset="0"/>
              </a:rPr>
            </a:br>
            <a:r>
              <a:rPr lang="en-US" sz="3200" dirty="0" smtClean="0">
                <a:latin typeface="Trebuchet MS" pitchFamily="34" charset="0"/>
              </a:rPr>
              <a:t>(copy</a:t>
            </a:r>
            <a:r>
              <a:rPr lang="en-US" sz="3200" baseline="0" dirty="0" smtClean="0">
                <a:latin typeface="Trebuchet MS" pitchFamily="34" charset="0"/>
              </a:rPr>
              <a:t> and paste the link into your web browser).</a:t>
            </a:r>
          </a:p>
          <a:p>
            <a:pPr defTabSz="4389219"/>
            <a:endParaRPr lang="en-US" sz="3200" dirty="0" smtClean="0">
              <a:latin typeface="Trebuchet MS" pitchFamily="34" charset="0"/>
            </a:endParaRPr>
          </a:p>
          <a:p>
            <a:pPr defTabSz="4389219"/>
            <a:r>
              <a:rPr lang="en-US" sz="3200" dirty="0" smtClean="0">
                <a:latin typeface="Trebuchet MS" pitchFamily="34" charset="0"/>
              </a:rPr>
              <a:t>For assistance and to order your printed poster</a:t>
            </a:r>
            <a:r>
              <a:rPr lang="en-US" sz="3200" dirty="0" smtClean="0">
                <a:solidFill>
                  <a:schemeClr val="bg1"/>
                </a:solidFill>
                <a:latin typeface="Trebuchet MS" pitchFamily="34" charset="0"/>
              </a:rPr>
              <a:t> call </a:t>
            </a:r>
            <a:r>
              <a:rPr lang="en-US" sz="3200" b="1" dirty="0" smtClean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3200" dirty="0" smtClean="0">
                <a:solidFill>
                  <a:srgbClr val="FFFF00"/>
                </a:solidFill>
                <a:latin typeface="Trebuchet MS" pitchFamily="34" charset="0"/>
              </a:rPr>
              <a:t> </a:t>
            </a:r>
            <a:r>
              <a:rPr lang="en-US" sz="3200" dirty="0" smtClean="0">
                <a:latin typeface="Trebuchet MS" pitchFamily="34" charset="0"/>
              </a:rPr>
              <a:t>at </a:t>
            </a:r>
            <a:r>
              <a:rPr lang="en-US" sz="4000" b="1" dirty="0" smtClean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4389219"/>
            <a:endParaRPr lang="en-US" sz="40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endParaRPr lang="en-US" sz="40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4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4389219"/>
            <a:r>
              <a:rPr lang="en-US" sz="3200" dirty="0" smtClean="0">
                <a:latin typeface="Trebuchet MS" pitchFamily="34" charset="0"/>
              </a:rPr>
              <a:t>Use the placeholders provided below to add new elements to your poster:</a:t>
            </a:r>
            <a:r>
              <a:rPr lang="en-US" sz="3200" baseline="0" dirty="0" smtClean="0">
                <a:latin typeface="Trebuchet MS" pitchFamily="34" charset="0"/>
              </a:rPr>
              <a:t> </a:t>
            </a:r>
            <a:r>
              <a:rPr lang="en-US" sz="3200" dirty="0" smtClean="0">
                <a:latin typeface="Trebuchet MS" pitchFamily="34" charset="0"/>
              </a:rPr>
              <a:t>Drag a placeholder onto the</a:t>
            </a:r>
            <a:r>
              <a:rPr lang="en-US" sz="3200" baseline="0" dirty="0" smtClean="0">
                <a:latin typeface="Trebuchet MS" pitchFamily="34" charset="0"/>
              </a:rPr>
              <a:t> poster area,</a:t>
            </a:r>
            <a:r>
              <a:rPr lang="en-US" sz="3200" dirty="0" smtClean="0">
                <a:latin typeface="Trebuchet MS" pitchFamily="34" charset="0"/>
              </a:rPr>
              <a:t> size it, and click it to edit.</a:t>
            </a:r>
          </a:p>
          <a:p>
            <a:pPr defTabSz="4389219"/>
            <a:endParaRPr lang="en-US" sz="3200" dirty="0" smtClean="0">
              <a:latin typeface="Trebuchet MS" pitchFamily="34" charset="0"/>
            </a:endParaRPr>
          </a:p>
          <a:p>
            <a:pPr defTabSz="4389219"/>
            <a:r>
              <a:rPr lang="en-US" sz="3200" b="1" dirty="0" smtClean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4389219"/>
            <a:r>
              <a:rPr lang="en-US" sz="3200" dirty="0" smtClean="0">
                <a:latin typeface="Trebuchet MS" pitchFamily="34" charset="0"/>
              </a:rPr>
              <a:t>Move</a:t>
            </a:r>
            <a:r>
              <a:rPr lang="en-US" sz="3200" baseline="0" dirty="0" smtClean="0">
                <a:latin typeface="Trebuchet MS" pitchFamily="34" charset="0"/>
              </a:rPr>
              <a:t> this preformatted section header placeholder to the poster area to add another section header. Use section headers to separate topics or concepts within your presentation. </a:t>
            </a: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3200" dirty="0" smtClean="0">
              <a:latin typeface="Trebuchet MS" pitchFamily="34" charset="0"/>
            </a:endParaRPr>
          </a:p>
          <a:p>
            <a:pPr defTabSz="4389219"/>
            <a:endParaRPr lang="en-US" sz="32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3200" b="1" dirty="0" smtClean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4389219"/>
            <a:r>
              <a:rPr lang="en-US" sz="3200" baseline="0" dirty="0" smtClean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32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3200" b="1" baseline="0" dirty="0" smtClean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4389219"/>
            <a:r>
              <a:rPr lang="en-US" sz="3200" baseline="0" dirty="0" smtClean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defTabSz="4389219"/>
            <a:endParaRPr lang="en-US" sz="3200" baseline="0" dirty="0" smtClean="0">
              <a:latin typeface="Trebuchet MS" pitchFamily="34" charset="0"/>
            </a:endParaRPr>
          </a:p>
          <a:p>
            <a:pPr algn="ctr"/>
            <a:endParaRPr lang="en-US" sz="4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4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4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4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4389219"/>
            <a:endParaRPr lang="en-US" sz="3200" dirty="0" smtClean="0">
              <a:latin typeface="Trebuchet MS" pitchFamily="34" charset="0"/>
            </a:endParaRPr>
          </a:p>
          <a:p>
            <a:pPr algn="ctr"/>
            <a:endParaRPr lang="en-US" sz="32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4389219"/>
            <a:endParaRPr lang="en-US" sz="32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4400" b="1" dirty="0">
              <a:latin typeface="Trebuchet MS" pitchFamily="34" charset="0"/>
            </a:endParaRPr>
          </a:p>
        </p:txBody>
      </p:sp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-1"/>
            <a:ext cx="43891200" cy="437197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 flipV="1">
            <a:off x="0" y="4371975"/>
            <a:ext cx="43891200" cy="433386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baseline="-25000" dirty="0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819153" y="32232601"/>
            <a:ext cx="2514600" cy="336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263" tIns="45623" rIns="91263" bIns="45623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500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</a:t>
            </a:r>
            <a:r>
              <a:rPr lang="en-US" sz="5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DESIGN © </a:t>
            </a:r>
            <a:r>
              <a:rPr lang="en-US" sz="500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2011</a:t>
            </a:r>
            <a:endParaRPr lang="en-US" sz="500" b="1" dirty="0">
              <a:solidFill>
                <a:schemeClr val="bg1">
                  <a:lumMod val="75000"/>
                </a:schemeClr>
              </a:solidFill>
              <a:latin typeface="Arial" charset="0"/>
            </a:endParaRP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1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5" name="Rectangle 35"/>
          <p:cNvSpPr>
            <a:spLocks noChangeArrowheads="1"/>
          </p:cNvSpPr>
          <p:nvPr/>
        </p:nvSpPr>
        <p:spPr bwMode="auto">
          <a:xfrm>
            <a:off x="33175576" y="5257799"/>
            <a:ext cx="10201272" cy="267462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" name="Rectangle 33"/>
          <p:cNvSpPr>
            <a:spLocks noChangeArrowheads="1"/>
          </p:cNvSpPr>
          <p:nvPr/>
        </p:nvSpPr>
        <p:spPr bwMode="auto">
          <a:xfrm>
            <a:off x="11233151" y="5257800"/>
            <a:ext cx="21428073" cy="267462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5" name="Rectangle 33"/>
          <p:cNvSpPr>
            <a:spLocks noChangeArrowheads="1"/>
          </p:cNvSpPr>
          <p:nvPr/>
        </p:nvSpPr>
        <p:spPr bwMode="auto">
          <a:xfrm>
            <a:off x="514352" y="5267324"/>
            <a:ext cx="10204447" cy="26736675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-10704083" y="21835110"/>
            <a:ext cx="10018560" cy="7772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7" rIns="91436" bIns="45717" rtlCol="0" anchor="ctr"/>
          <a:lstStyle/>
          <a:p>
            <a:pPr algn="ctr"/>
            <a:endParaRPr lang="en-US" dirty="0"/>
          </a:p>
        </p:txBody>
      </p:sp>
      <p:grpSp>
        <p:nvGrpSpPr>
          <p:cNvPr id="28" name="Group 27"/>
          <p:cNvGrpSpPr/>
          <p:nvPr/>
        </p:nvGrpSpPr>
        <p:grpSpPr>
          <a:xfrm>
            <a:off x="-10723375" y="12261715"/>
            <a:ext cx="10049040" cy="14924"/>
            <a:chOff x="-10723375" y="12261715"/>
            <a:chExt cx="10049040" cy="14924"/>
          </a:xfrm>
        </p:grpSpPr>
        <p:cxnSp>
          <p:nvCxnSpPr>
            <p:cNvPr id="38" name="Straight Connector 37"/>
            <p:cNvCxnSpPr/>
            <p:nvPr/>
          </p:nvCxnSpPr>
          <p:spPr>
            <a:xfrm>
              <a:off x="-10723375" y="12261715"/>
              <a:ext cx="10049040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-10723375" y="12275051"/>
              <a:ext cx="1004904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662966" y="13118821"/>
            <a:ext cx="590550" cy="438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44" name="TextBox 43"/>
          <p:cNvSpPr txBox="1"/>
          <p:nvPr/>
        </p:nvSpPr>
        <p:spPr>
          <a:xfrm>
            <a:off x="44674430" y="30040436"/>
            <a:ext cx="9160286" cy="2585317"/>
          </a:xfrm>
          <a:prstGeom prst="rect">
            <a:avLst/>
          </a:prstGeom>
          <a:noFill/>
        </p:spPr>
        <p:txBody>
          <a:bodyPr wrap="square" lIns="91436" tIns="45717" rIns="91436" bIns="45717" rtlCol="0">
            <a:spAutoFit/>
          </a:bodyPr>
          <a:lstStyle/>
          <a:p>
            <a:r>
              <a:rPr lang="en-US" sz="4400" dirty="0" smtClean="0">
                <a:solidFill>
                  <a:schemeClr val="bg1"/>
                </a:solidFill>
              </a:rPr>
              <a:t>© 2011 PosterPresentations.com</a:t>
            </a:r>
            <a:br>
              <a:rPr lang="en-US" sz="4400" dirty="0" smtClean="0">
                <a:solidFill>
                  <a:schemeClr val="bg1"/>
                </a:solidFill>
              </a:rPr>
            </a:br>
            <a:r>
              <a:rPr lang="en-US" sz="4400" dirty="0" smtClean="0">
                <a:solidFill>
                  <a:schemeClr val="bg1"/>
                </a:solidFill>
              </a:rPr>
              <a:t>    </a:t>
            </a:r>
            <a:r>
              <a:rPr lang="en-US" sz="3700" dirty="0" smtClean="0">
                <a:solidFill>
                  <a:schemeClr val="bg1"/>
                </a:solidFill>
              </a:rPr>
              <a:t>2117 Fourth Street ,</a:t>
            </a:r>
            <a:r>
              <a:rPr lang="en-US" sz="3700" baseline="0" dirty="0" smtClean="0">
                <a:solidFill>
                  <a:schemeClr val="bg1"/>
                </a:solidFill>
              </a:rPr>
              <a:t> Unit C</a:t>
            </a:r>
            <a:br>
              <a:rPr lang="en-US" sz="3700" baseline="0" dirty="0" smtClean="0">
                <a:solidFill>
                  <a:schemeClr val="bg1"/>
                </a:solidFill>
              </a:rPr>
            </a:br>
            <a:r>
              <a:rPr lang="en-US" sz="3700" baseline="0" dirty="0" smtClean="0">
                <a:solidFill>
                  <a:schemeClr val="bg1"/>
                </a:solidFill>
              </a:rPr>
              <a:t>    Berkeley CA 94710</a:t>
            </a:r>
            <a:br>
              <a:rPr lang="en-US" sz="3700" baseline="0" dirty="0" smtClean="0">
                <a:solidFill>
                  <a:schemeClr val="bg1"/>
                </a:solidFill>
              </a:rPr>
            </a:br>
            <a:r>
              <a:rPr lang="en-US" sz="3700" baseline="0" dirty="0" smtClean="0">
                <a:solidFill>
                  <a:schemeClr val="bg1"/>
                </a:solidFill>
              </a:rPr>
              <a:t>    </a:t>
            </a:r>
            <a:r>
              <a:rPr lang="en-US" sz="3700" b="1" baseline="0" dirty="0" smtClean="0">
                <a:solidFill>
                  <a:srgbClr val="FFFF00"/>
                </a:solidFill>
              </a:rPr>
              <a:t>posterpresenter@gmail.com</a:t>
            </a:r>
            <a:endParaRPr lang="en-US" sz="4400" b="1" dirty="0">
              <a:solidFill>
                <a:srgbClr val="FFFF00"/>
              </a:solidFill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-10594081" y="31579427"/>
            <a:ext cx="9771398" cy="1392688"/>
            <a:chOff x="44242388" y="28054064"/>
            <a:chExt cx="9771398" cy="1392688"/>
          </a:xfrm>
        </p:grpSpPr>
        <p:sp>
          <p:nvSpPr>
            <p:cNvPr id="35" name="Rounded Rectangle 34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7" name="Picture 7" descr="http://t2.gstatic.com/images?q=tbn:ANd9GcR4APHC6TT9w54M2zn_pvCiBxUNcspYPoVxirLRphBoJabfSvu7zw">
              <a:hlinkClick r:id="rId4"/>
            </p:cNvPr>
            <p:cNvPicPr>
              <a:picLocks noChangeAspect="1" noChangeArrowheads="1"/>
            </p:cNvPicPr>
            <p:nvPr userDrawn="1"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4341112" y="28126635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 userDrawn="1"/>
          </p:nvSpPr>
          <p:spPr>
            <a:xfrm>
              <a:off x="45342598" y="28154090"/>
              <a:ext cx="8671188" cy="12926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dirty="0" smtClean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26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2600" baseline="0" dirty="0" err="1" smtClean="0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26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page.</a:t>
              </a:r>
              <a:br>
                <a:rPr lang="en-US" sz="2600" baseline="0" dirty="0" smtClean="0">
                  <a:solidFill>
                    <a:schemeClr val="tx2"/>
                  </a:solidFill>
                  <a:latin typeface="Trebuchet MS" pitchFamily="34" charset="0"/>
                </a:rPr>
              </a:br>
              <a:r>
                <a:rPr lang="en-US" sz="2600" baseline="0" dirty="0" smtClean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2600" u="sng" baseline="0" dirty="0" smtClean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26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and click on the FB icon. </a:t>
              </a:r>
              <a:br>
                <a:rPr lang="en-US" sz="2600" baseline="0" dirty="0" smtClean="0">
                  <a:solidFill>
                    <a:schemeClr val="tx2"/>
                  </a:solidFill>
                  <a:latin typeface="Trebuchet MS" pitchFamily="34" charset="0"/>
                </a:rPr>
              </a:br>
              <a:endParaRPr lang="en-US" sz="26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44530524" y="29939787"/>
            <a:ext cx="10049040" cy="14924"/>
            <a:chOff x="-10723375" y="12261715"/>
            <a:chExt cx="10049040" cy="14924"/>
          </a:xfrm>
        </p:grpSpPr>
        <p:cxnSp>
          <p:nvCxnSpPr>
            <p:cNvPr id="41" name="Straight Connector 40"/>
            <p:cNvCxnSpPr/>
            <p:nvPr/>
          </p:nvCxnSpPr>
          <p:spPr>
            <a:xfrm>
              <a:off x="-10723375" y="12261715"/>
              <a:ext cx="10049040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-10723375" y="12275051"/>
              <a:ext cx="1004904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44541080" y="4805363"/>
            <a:ext cx="10049040" cy="14924"/>
            <a:chOff x="-10723375" y="12261715"/>
            <a:chExt cx="10049040" cy="14924"/>
          </a:xfrm>
        </p:grpSpPr>
        <p:cxnSp>
          <p:nvCxnSpPr>
            <p:cNvPr id="46" name="Straight Connector 45"/>
            <p:cNvCxnSpPr/>
            <p:nvPr/>
          </p:nvCxnSpPr>
          <p:spPr>
            <a:xfrm>
              <a:off x="-10723375" y="12261715"/>
              <a:ext cx="10049040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-10723375" y="12275051"/>
              <a:ext cx="1004904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4388900" rtl="0" eaLnBrk="1" latinLnBrk="0" hangingPunct="1">
        <a:spcBef>
          <a:spcPct val="0"/>
        </a:spcBef>
        <a:buNone/>
        <a:defRPr sz="88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645838" indent="-1645838" algn="l" defTabSz="438890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982" indent="-1371531" algn="l" defTabSz="4388900" rtl="0" eaLnBrk="1" latinLnBrk="0" hangingPunct="1">
        <a:spcBef>
          <a:spcPct val="20000"/>
        </a:spcBef>
        <a:buFont typeface="Arial" pitchFamily="34" charset="0"/>
        <a:buChar char="–"/>
        <a:defRPr sz="135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1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11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577" indent="-1097226" algn="l" defTabSz="438890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026" indent="-1097226" algn="l" defTabSz="438890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4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39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3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282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4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890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3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780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2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67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1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56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6" name="Picture Placeholder 5"/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7" name="Text Placeholder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9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35"/>
          </p:nvPr>
        </p:nvSpPr>
        <p:spPr/>
      </p:sp>
      <p:sp>
        <p:nvSpPr>
          <p:cNvPr id="21" name="Text Placeholder 20"/>
          <p:cNvSpPr>
            <a:spLocks noGrp="1"/>
          </p:cNvSpPr>
          <p:nvPr>
            <p:ph type="body" sz="quarter" idx="1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5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52"/>
          </p:nvPr>
        </p:nvSpPr>
        <p:spPr/>
      </p:sp>
      <p:sp>
        <p:nvSpPr>
          <p:cNvPr id="24" name="Picture Placeholder 23"/>
          <p:cNvSpPr>
            <a:spLocks noGrp="1"/>
          </p:cNvSpPr>
          <p:nvPr>
            <p:ph type="pic" sz="quarter" idx="153"/>
          </p:nvPr>
        </p:nvSpPr>
        <p:spPr/>
      </p:sp>
      <p:sp>
        <p:nvSpPr>
          <p:cNvPr id="25" name="Picture Placeholder 24"/>
          <p:cNvSpPr>
            <a:spLocks noGrp="1"/>
          </p:cNvSpPr>
          <p:nvPr>
            <p:ph type="pic" sz="quarter" idx="154"/>
          </p:nvPr>
        </p:nvSpPr>
        <p:spPr/>
      </p:sp>
      <p:sp>
        <p:nvSpPr>
          <p:cNvPr id="26" name="Picture Placeholder 25"/>
          <p:cNvSpPr>
            <a:spLocks noGrp="1"/>
          </p:cNvSpPr>
          <p:nvPr>
            <p:ph type="pic" sz="quarter" idx="155"/>
          </p:nvPr>
        </p:nvSpPr>
        <p:spPr/>
      </p:sp>
      <p:sp>
        <p:nvSpPr>
          <p:cNvPr id="27" name="Picture Placeholder 26"/>
          <p:cNvSpPr>
            <a:spLocks noGrp="1"/>
          </p:cNvSpPr>
          <p:nvPr>
            <p:ph type="pic" sz="quarter" idx="156"/>
          </p:nvPr>
        </p:nvSpPr>
        <p:spPr/>
      </p:sp>
      <p:sp>
        <p:nvSpPr>
          <p:cNvPr id="28" name="Picture Placeholder 27"/>
          <p:cNvSpPr>
            <a:spLocks noGrp="1"/>
          </p:cNvSpPr>
          <p:nvPr>
            <p:ph type="pic" sz="quarter" idx="157"/>
          </p:nvPr>
        </p:nvSpPr>
        <p:spPr/>
      </p:sp>
      <p:sp>
        <p:nvSpPr>
          <p:cNvPr id="29" name="Picture Placeholder 28"/>
          <p:cNvSpPr>
            <a:spLocks noGrp="1"/>
          </p:cNvSpPr>
          <p:nvPr>
            <p:ph type="pic" sz="quarter" idx="158"/>
          </p:nvPr>
        </p:nvSpPr>
        <p:spPr/>
      </p:sp>
      <p:sp>
        <p:nvSpPr>
          <p:cNvPr id="30" name="Text Placeholder 29"/>
          <p:cNvSpPr>
            <a:spLocks noGrp="1"/>
          </p:cNvSpPr>
          <p:nvPr>
            <p:ph type="body" sz="quarter" idx="16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6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16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17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7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17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17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17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17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17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17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17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7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8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8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18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18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sterPresentations.com-36x48_Trifold_Template-V2b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PosterPresentations.com-36x48_Trifold_Template-V2b</Template>
  <TotalTime>0</TotalTime>
  <Words>1</Words>
  <Application>Microsoft Office PowerPoint</Application>
  <PresentationFormat>Custom</PresentationFormat>
  <Paragraphs>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PosterPresentations.com-36x48_Trifold_Template-V2b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</dc:creator>
  <dc:description>This template is the property of PosterPresentations.com. Call us if you need help with this poster template._x000d_
1-866-649-3004           _x000d_
 (c)PosterPresentations.com</dc:description>
  <cp:lastModifiedBy>Julie</cp:lastModifiedBy>
  <cp:revision>1</cp:revision>
  <dcterms:created xsi:type="dcterms:W3CDTF">2011-03-31T21:10:01Z</dcterms:created>
  <dcterms:modified xsi:type="dcterms:W3CDTF">2011-03-31T21:10:25Z</dcterms:modified>
</cp:coreProperties>
</file>