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21488400" cy="32461200"/>
  <p:notesSz cx="6858000" cy="9144000"/>
  <p:defaultTextStyle>
    <a:defPPr>
      <a:defRPr lang="en-US"/>
    </a:defPPr>
    <a:lvl1pPr marL="0" algn="l" defTabSz="3082665" rtl="0" eaLnBrk="1" latinLnBrk="0" hangingPunct="1">
      <a:defRPr sz="6100" kern="1200">
        <a:solidFill>
          <a:schemeClr val="tx1"/>
        </a:solidFill>
        <a:latin typeface="+mn-lt"/>
        <a:ea typeface="+mn-ea"/>
        <a:cs typeface="+mn-cs"/>
      </a:defRPr>
    </a:lvl1pPr>
    <a:lvl2pPr marL="1541333" algn="l" defTabSz="3082665" rtl="0" eaLnBrk="1" latinLnBrk="0" hangingPunct="1">
      <a:defRPr sz="6100" kern="1200">
        <a:solidFill>
          <a:schemeClr val="tx1"/>
        </a:solidFill>
        <a:latin typeface="+mn-lt"/>
        <a:ea typeface="+mn-ea"/>
        <a:cs typeface="+mn-cs"/>
      </a:defRPr>
    </a:lvl2pPr>
    <a:lvl3pPr marL="3082665" algn="l" defTabSz="3082665" rtl="0" eaLnBrk="1" latinLnBrk="0" hangingPunct="1">
      <a:defRPr sz="6100" kern="1200">
        <a:solidFill>
          <a:schemeClr val="tx1"/>
        </a:solidFill>
        <a:latin typeface="+mn-lt"/>
        <a:ea typeface="+mn-ea"/>
        <a:cs typeface="+mn-cs"/>
      </a:defRPr>
    </a:lvl3pPr>
    <a:lvl4pPr marL="4623999" algn="l" defTabSz="3082665" rtl="0" eaLnBrk="1" latinLnBrk="0" hangingPunct="1">
      <a:defRPr sz="6100" kern="1200">
        <a:solidFill>
          <a:schemeClr val="tx1"/>
        </a:solidFill>
        <a:latin typeface="+mn-lt"/>
        <a:ea typeface="+mn-ea"/>
        <a:cs typeface="+mn-cs"/>
      </a:defRPr>
    </a:lvl4pPr>
    <a:lvl5pPr marL="6165331" algn="l" defTabSz="3082665" rtl="0" eaLnBrk="1" latinLnBrk="0" hangingPunct="1">
      <a:defRPr sz="6100" kern="1200">
        <a:solidFill>
          <a:schemeClr val="tx1"/>
        </a:solidFill>
        <a:latin typeface="+mn-lt"/>
        <a:ea typeface="+mn-ea"/>
        <a:cs typeface="+mn-cs"/>
      </a:defRPr>
    </a:lvl5pPr>
    <a:lvl6pPr marL="7706664" algn="l" defTabSz="3082665" rtl="0" eaLnBrk="1" latinLnBrk="0" hangingPunct="1">
      <a:defRPr sz="6100" kern="1200">
        <a:solidFill>
          <a:schemeClr val="tx1"/>
        </a:solidFill>
        <a:latin typeface="+mn-lt"/>
        <a:ea typeface="+mn-ea"/>
        <a:cs typeface="+mn-cs"/>
      </a:defRPr>
    </a:lvl6pPr>
    <a:lvl7pPr marL="9247996" algn="l" defTabSz="3082665" rtl="0" eaLnBrk="1" latinLnBrk="0" hangingPunct="1">
      <a:defRPr sz="6100" kern="1200">
        <a:solidFill>
          <a:schemeClr val="tx1"/>
        </a:solidFill>
        <a:latin typeface="+mn-lt"/>
        <a:ea typeface="+mn-ea"/>
        <a:cs typeface="+mn-cs"/>
      </a:defRPr>
    </a:lvl7pPr>
    <a:lvl8pPr marL="10789329" algn="l" defTabSz="3082665" rtl="0" eaLnBrk="1" latinLnBrk="0" hangingPunct="1">
      <a:defRPr sz="6100" kern="1200">
        <a:solidFill>
          <a:schemeClr val="tx1"/>
        </a:solidFill>
        <a:latin typeface="+mn-lt"/>
        <a:ea typeface="+mn-ea"/>
        <a:cs typeface="+mn-cs"/>
      </a:defRPr>
    </a:lvl8pPr>
    <a:lvl9pPr marL="12330663" algn="l" defTabSz="3082665" rtl="0" eaLnBrk="1" latinLnBrk="0" hangingPunct="1">
      <a:defRPr sz="6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24">
          <p15:clr>
            <a:srgbClr val="A4A3A4"/>
          </p15:clr>
        </p15:guide>
        <p15:guide id="2" pos="67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2" d="100"/>
          <a:sy n="32" d="100"/>
        </p:scale>
        <p:origin x="102" y="672"/>
      </p:cViewPr>
      <p:guideLst>
        <p:guide orient="horz" pos="10224"/>
        <p:guide pos="67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11630" y="10084014"/>
            <a:ext cx="18265140" cy="6958118"/>
          </a:xfrm>
        </p:spPr>
        <p:txBody>
          <a:bodyPr/>
          <a:lstStyle/>
          <a:p>
            <a:r>
              <a:rPr lang="en-US" smtClean="0"/>
              <a:t>Click to edit Master title style</a:t>
            </a:r>
            <a:endParaRPr lang="en-US"/>
          </a:p>
        </p:txBody>
      </p:sp>
      <p:sp>
        <p:nvSpPr>
          <p:cNvPr id="3" name="Subtitle 2"/>
          <p:cNvSpPr>
            <a:spLocks noGrp="1"/>
          </p:cNvSpPr>
          <p:nvPr>
            <p:ph type="subTitle" idx="1"/>
          </p:nvPr>
        </p:nvSpPr>
        <p:spPr>
          <a:xfrm>
            <a:off x="3223260" y="18394680"/>
            <a:ext cx="15041880" cy="8295640"/>
          </a:xfrm>
        </p:spPr>
        <p:txBody>
          <a:bodyPr/>
          <a:lstStyle>
            <a:lvl1pPr marL="0" indent="0" algn="ctr">
              <a:buNone/>
              <a:defRPr>
                <a:solidFill>
                  <a:schemeClr val="tx1">
                    <a:tint val="75000"/>
                  </a:schemeClr>
                </a:solidFill>
              </a:defRPr>
            </a:lvl1pPr>
            <a:lvl2pPr marL="1541333" indent="0" algn="ctr">
              <a:buNone/>
              <a:defRPr>
                <a:solidFill>
                  <a:schemeClr val="tx1">
                    <a:tint val="75000"/>
                  </a:schemeClr>
                </a:solidFill>
              </a:defRPr>
            </a:lvl2pPr>
            <a:lvl3pPr marL="3082665" indent="0" algn="ctr">
              <a:buNone/>
              <a:defRPr>
                <a:solidFill>
                  <a:schemeClr val="tx1">
                    <a:tint val="75000"/>
                  </a:schemeClr>
                </a:solidFill>
              </a:defRPr>
            </a:lvl3pPr>
            <a:lvl4pPr marL="4623999" indent="0" algn="ctr">
              <a:buNone/>
              <a:defRPr>
                <a:solidFill>
                  <a:schemeClr val="tx1">
                    <a:tint val="75000"/>
                  </a:schemeClr>
                </a:solidFill>
              </a:defRPr>
            </a:lvl4pPr>
            <a:lvl5pPr marL="6165331" indent="0" algn="ctr">
              <a:buNone/>
              <a:defRPr>
                <a:solidFill>
                  <a:schemeClr val="tx1">
                    <a:tint val="75000"/>
                  </a:schemeClr>
                </a:solidFill>
              </a:defRPr>
            </a:lvl5pPr>
            <a:lvl6pPr marL="7706664" indent="0" algn="ctr">
              <a:buNone/>
              <a:defRPr>
                <a:solidFill>
                  <a:schemeClr val="tx1">
                    <a:tint val="75000"/>
                  </a:schemeClr>
                </a:solidFill>
              </a:defRPr>
            </a:lvl6pPr>
            <a:lvl7pPr marL="9247996" indent="0" algn="ctr">
              <a:buNone/>
              <a:defRPr>
                <a:solidFill>
                  <a:schemeClr val="tx1">
                    <a:tint val="75000"/>
                  </a:schemeClr>
                </a:solidFill>
              </a:defRPr>
            </a:lvl7pPr>
            <a:lvl8pPr marL="10789329" indent="0" algn="ctr">
              <a:buNone/>
              <a:defRPr>
                <a:solidFill>
                  <a:schemeClr val="tx1">
                    <a:tint val="75000"/>
                  </a:schemeClr>
                </a:solidFill>
              </a:defRPr>
            </a:lvl8pPr>
            <a:lvl9pPr marL="1233066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BE872A-5BD5-40D4-9B07-1A55B8EDB94D}"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991373-9023-4CF4-93FB-7F390DD2BF34}" type="slidenum">
              <a:rPr lang="en-US" smtClean="0"/>
              <a:t>‹#›</a:t>
            </a:fld>
            <a:endParaRPr lang="en-US"/>
          </a:p>
        </p:txBody>
      </p:sp>
    </p:spTree>
    <p:extLst>
      <p:ext uri="{BB962C8B-B14F-4D97-AF65-F5344CB8AC3E}">
        <p14:creationId xmlns:p14="http://schemas.microsoft.com/office/powerpoint/2010/main" val="1516094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BE872A-5BD5-40D4-9B07-1A55B8EDB94D}"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991373-9023-4CF4-93FB-7F390DD2BF34}" type="slidenum">
              <a:rPr lang="en-US" smtClean="0"/>
              <a:t>‹#›</a:t>
            </a:fld>
            <a:endParaRPr lang="en-US"/>
          </a:p>
        </p:txBody>
      </p:sp>
    </p:spTree>
    <p:extLst>
      <p:ext uri="{BB962C8B-B14F-4D97-AF65-F5344CB8AC3E}">
        <p14:creationId xmlns:p14="http://schemas.microsoft.com/office/powerpoint/2010/main" val="3057799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392056" y="6236758"/>
            <a:ext cx="11602244" cy="13294815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7863" y="6236758"/>
            <a:ext cx="34456053" cy="13294815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BE872A-5BD5-40D4-9B07-1A55B8EDB94D}"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991373-9023-4CF4-93FB-7F390DD2BF34}" type="slidenum">
              <a:rPr lang="en-US" smtClean="0"/>
              <a:t>‹#›</a:t>
            </a:fld>
            <a:endParaRPr lang="en-US"/>
          </a:p>
        </p:txBody>
      </p:sp>
    </p:spTree>
    <p:extLst>
      <p:ext uri="{BB962C8B-B14F-4D97-AF65-F5344CB8AC3E}">
        <p14:creationId xmlns:p14="http://schemas.microsoft.com/office/powerpoint/2010/main" val="1708481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BE872A-5BD5-40D4-9B07-1A55B8EDB94D}"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991373-9023-4CF4-93FB-7F390DD2BF34}" type="slidenum">
              <a:rPr lang="en-US" smtClean="0"/>
              <a:t>‹#›</a:t>
            </a:fld>
            <a:endParaRPr lang="en-US"/>
          </a:p>
        </p:txBody>
      </p:sp>
    </p:spTree>
    <p:extLst>
      <p:ext uri="{BB962C8B-B14F-4D97-AF65-F5344CB8AC3E}">
        <p14:creationId xmlns:p14="http://schemas.microsoft.com/office/powerpoint/2010/main" val="1412719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97435" y="20859329"/>
            <a:ext cx="18265140" cy="6447155"/>
          </a:xfrm>
        </p:spPr>
        <p:txBody>
          <a:bodyPr anchor="t"/>
          <a:lstStyle>
            <a:lvl1pPr algn="l">
              <a:defRPr sz="13500" b="1" cap="all"/>
            </a:lvl1pPr>
          </a:lstStyle>
          <a:p>
            <a:r>
              <a:rPr lang="en-US" smtClean="0"/>
              <a:t>Click to edit Master title style</a:t>
            </a:r>
            <a:endParaRPr lang="en-US"/>
          </a:p>
        </p:txBody>
      </p:sp>
      <p:sp>
        <p:nvSpPr>
          <p:cNvPr id="3" name="Text Placeholder 2"/>
          <p:cNvSpPr>
            <a:spLocks noGrp="1"/>
          </p:cNvSpPr>
          <p:nvPr>
            <p:ph type="body" idx="1"/>
          </p:nvPr>
        </p:nvSpPr>
        <p:spPr>
          <a:xfrm>
            <a:off x="1697435" y="13758444"/>
            <a:ext cx="18265140" cy="7100886"/>
          </a:xfrm>
        </p:spPr>
        <p:txBody>
          <a:bodyPr anchor="b"/>
          <a:lstStyle>
            <a:lvl1pPr marL="0" indent="0">
              <a:buNone/>
              <a:defRPr sz="6800">
                <a:solidFill>
                  <a:schemeClr val="tx1">
                    <a:tint val="75000"/>
                  </a:schemeClr>
                </a:solidFill>
              </a:defRPr>
            </a:lvl1pPr>
            <a:lvl2pPr marL="1541333" indent="0">
              <a:buNone/>
              <a:defRPr sz="6100">
                <a:solidFill>
                  <a:schemeClr val="tx1">
                    <a:tint val="75000"/>
                  </a:schemeClr>
                </a:solidFill>
              </a:defRPr>
            </a:lvl2pPr>
            <a:lvl3pPr marL="3082665" indent="0">
              <a:buNone/>
              <a:defRPr sz="5400">
                <a:solidFill>
                  <a:schemeClr val="tx1">
                    <a:tint val="75000"/>
                  </a:schemeClr>
                </a:solidFill>
              </a:defRPr>
            </a:lvl3pPr>
            <a:lvl4pPr marL="4623999" indent="0">
              <a:buNone/>
              <a:defRPr sz="4700">
                <a:solidFill>
                  <a:schemeClr val="tx1">
                    <a:tint val="75000"/>
                  </a:schemeClr>
                </a:solidFill>
              </a:defRPr>
            </a:lvl4pPr>
            <a:lvl5pPr marL="6165331" indent="0">
              <a:buNone/>
              <a:defRPr sz="4700">
                <a:solidFill>
                  <a:schemeClr val="tx1">
                    <a:tint val="75000"/>
                  </a:schemeClr>
                </a:solidFill>
              </a:defRPr>
            </a:lvl5pPr>
            <a:lvl6pPr marL="7706664" indent="0">
              <a:buNone/>
              <a:defRPr sz="4700">
                <a:solidFill>
                  <a:schemeClr val="tx1">
                    <a:tint val="75000"/>
                  </a:schemeClr>
                </a:solidFill>
              </a:defRPr>
            </a:lvl6pPr>
            <a:lvl7pPr marL="9247996" indent="0">
              <a:buNone/>
              <a:defRPr sz="4700">
                <a:solidFill>
                  <a:schemeClr val="tx1">
                    <a:tint val="75000"/>
                  </a:schemeClr>
                </a:solidFill>
              </a:defRPr>
            </a:lvl7pPr>
            <a:lvl8pPr marL="10789329" indent="0">
              <a:buNone/>
              <a:defRPr sz="4700">
                <a:solidFill>
                  <a:schemeClr val="tx1">
                    <a:tint val="75000"/>
                  </a:schemeClr>
                </a:solidFill>
              </a:defRPr>
            </a:lvl8pPr>
            <a:lvl9pPr marL="12330663" indent="0">
              <a:buNone/>
              <a:defRPr sz="4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BE872A-5BD5-40D4-9B07-1A55B8EDB94D}" type="datetimeFigureOut">
              <a:rPr lang="en-US" smtClean="0"/>
              <a:t>9/19/2019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991373-9023-4CF4-93FB-7F390DD2BF34}" type="slidenum">
              <a:rPr lang="en-US" smtClean="0"/>
              <a:t>‹#›</a:t>
            </a:fld>
            <a:endParaRPr lang="en-US"/>
          </a:p>
        </p:txBody>
      </p:sp>
    </p:spTree>
    <p:extLst>
      <p:ext uri="{BB962C8B-B14F-4D97-AF65-F5344CB8AC3E}">
        <p14:creationId xmlns:p14="http://schemas.microsoft.com/office/powerpoint/2010/main" val="1482154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7864" y="36353538"/>
            <a:ext cx="23029147" cy="102831373"/>
          </a:xfrm>
        </p:spPr>
        <p:txBody>
          <a:bodyPr/>
          <a:lstStyle>
            <a:lvl1pPr>
              <a:defRPr sz="9400"/>
            </a:lvl1pPr>
            <a:lvl2pPr>
              <a:defRPr sz="8100"/>
            </a:lvl2pPr>
            <a:lvl3pPr>
              <a:defRPr sz="6800"/>
            </a:lvl3pPr>
            <a:lvl4pPr>
              <a:defRPr sz="6100"/>
            </a:lvl4pPr>
            <a:lvl5pPr>
              <a:defRPr sz="6100"/>
            </a:lvl5pPr>
            <a:lvl6pPr>
              <a:defRPr sz="6100"/>
            </a:lvl6pPr>
            <a:lvl7pPr>
              <a:defRPr sz="6100"/>
            </a:lvl7pPr>
            <a:lvl8pPr>
              <a:defRPr sz="6100"/>
            </a:lvl8pPr>
            <a:lvl9pPr>
              <a:defRPr sz="6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65151" y="36353538"/>
            <a:ext cx="23029149" cy="102831373"/>
          </a:xfrm>
        </p:spPr>
        <p:txBody>
          <a:bodyPr/>
          <a:lstStyle>
            <a:lvl1pPr>
              <a:defRPr sz="9400"/>
            </a:lvl1pPr>
            <a:lvl2pPr>
              <a:defRPr sz="8100"/>
            </a:lvl2pPr>
            <a:lvl3pPr>
              <a:defRPr sz="6800"/>
            </a:lvl3pPr>
            <a:lvl4pPr>
              <a:defRPr sz="6100"/>
            </a:lvl4pPr>
            <a:lvl5pPr>
              <a:defRPr sz="6100"/>
            </a:lvl5pPr>
            <a:lvl6pPr>
              <a:defRPr sz="6100"/>
            </a:lvl6pPr>
            <a:lvl7pPr>
              <a:defRPr sz="6100"/>
            </a:lvl7pPr>
            <a:lvl8pPr>
              <a:defRPr sz="6100"/>
            </a:lvl8pPr>
            <a:lvl9pPr>
              <a:defRPr sz="6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BE872A-5BD5-40D4-9B07-1A55B8EDB94D}" type="datetimeFigureOut">
              <a:rPr lang="en-US" smtClean="0"/>
              <a:t>9/19/2019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991373-9023-4CF4-93FB-7F390DD2BF34}" type="slidenum">
              <a:rPr lang="en-US" smtClean="0"/>
              <a:t>‹#›</a:t>
            </a:fld>
            <a:endParaRPr lang="en-US"/>
          </a:p>
        </p:txBody>
      </p:sp>
    </p:spTree>
    <p:extLst>
      <p:ext uri="{BB962C8B-B14F-4D97-AF65-F5344CB8AC3E}">
        <p14:creationId xmlns:p14="http://schemas.microsoft.com/office/powerpoint/2010/main" val="3352710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74420" y="1299953"/>
            <a:ext cx="19339560" cy="5410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74420" y="7266201"/>
            <a:ext cx="9494442" cy="3028207"/>
          </a:xfrm>
        </p:spPr>
        <p:txBody>
          <a:bodyPr anchor="b"/>
          <a:lstStyle>
            <a:lvl1pPr marL="0" indent="0">
              <a:buNone/>
              <a:defRPr sz="8100" b="1"/>
            </a:lvl1pPr>
            <a:lvl2pPr marL="1541333" indent="0">
              <a:buNone/>
              <a:defRPr sz="6800" b="1"/>
            </a:lvl2pPr>
            <a:lvl3pPr marL="3082665" indent="0">
              <a:buNone/>
              <a:defRPr sz="6100" b="1"/>
            </a:lvl3pPr>
            <a:lvl4pPr marL="4623999" indent="0">
              <a:buNone/>
              <a:defRPr sz="5400" b="1"/>
            </a:lvl4pPr>
            <a:lvl5pPr marL="6165331" indent="0">
              <a:buNone/>
              <a:defRPr sz="5400" b="1"/>
            </a:lvl5pPr>
            <a:lvl6pPr marL="7706664" indent="0">
              <a:buNone/>
              <a:defRPr sz="5400" b="1"/>
            </a:lvl6pPr>
            <a:lvl7pPr marL="9247996" indent="0">
              <a:buNone/>
              <a:defRPr sz="5400" b="1"/>
            </a:lvl7pPr>
            <a:lvl8pPr marL="10789329" indent="0">
              <a:buNone/>
              <a:defRPr sz="5400" b="1"/>
            </a:lvl8pPr>
            <a:lvl9pPr marL="12330663" indent="0">
              <a:buNone/>
              <a:defRPr sz="5400" b="1"/>
            </a:lvl9pPr>
          </a:lstStyle>
          <a:p>
            <a:pPr lvl="0"/>
            <a:r>
              <a:rPr lang="en-US" smtClean="0"/>
              <a:t>Click to edit Master text styles</a:t>
            </a:r>
          </a:p>
        </p:txBody>
      </p:sp>
      <p:sp>
        <p:nvSpPr>
          <p:cNvPr id="4" name="Content Placeholder 3"/>
          <p:cNvSpPr>
            <a:spLocks noGrp="1"/>
          </p:cNvSpPr>
          <p:nvPr>
            <p:ph sz="half" idx="2"/>
          </p:nvPr>
        </p:nvSpPr>
        <p:spPr>
          <a:xfrm>
            <a:off x="1074420" y="10294408"/>
            <a:ext cx="9494442" cy="18702763"/>
          </a:xfrm>
        </p:spPr>
        <p:txBody>
          <a:bodyPr/>
          <a:lstStyle>
            <a:lvl1pPr>
              <a:defRPr sz="8100"/>
            </a:lvl1pPr>
            <a:lvl2pPr>
              <a:defRPr sz="6800"/>
            </a:lvl2pPr>
            <a:lvl3pPr>
              <a:defRPr sz="6100"/>
            </a:lvl3pPr>
            <a:lvl4pPr>
              <a:defRPr sz="5400"/>
            </a:lvl4pPr>
            <a:lvl5pPr>
              <a:defRPr sz="5400"/>
            </a:lvl5pPr>
            <a:lvl6pPr>
              <a:defRPr sz="5400"/>
            </a:lvl6pPr>
            <a:lvl7pPr>
              <a:defRPr sz="5400"/>
            </a:lvl7pPr>
            <a:lvl8pPr>
              <a:defRPr sz="5400"/>
            </a:lvl8pPr>
            <a:lvl9pPr>
              <a:defRPr sz="5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0915810" y="7266201"/>
            <a:ext cx="9498171" cy="3028207"/>
          </a:xfrm>
        </p:spPr>
        <p:txBody>
          <a:bodyPr anchor="b"/>
          <a:lstStyle>
            <a:lvl1pPr marL="0" indent="0">
              <a:buNone/>
              <a:defRPr sz="8100" b="1"/>
            </a:lvl1pPr>
            <a:lvl2pPr marL="1541333" indent="0">
              <a:buNone/>
              <a:defRPr sz="6800" b="1"/>
            </a:lvl2pPr>
            <a:lvl3pPr marL="3082665" indent="0">
              <a:buNone/>
              <a:defRPr sz="6100" b="1"/>
            </a:lvl3pPr>
            <a:lvl4pPr marL="4623999" indent="0">
              <a:buNone/>
              <a:defRPr sz="5400" b="1"/>
            </a:lvl4pPr>
            <a:lvl5pPr marL="6165331" indent="0">
              <a:buNone/>
              <a:defRPr sz="5400" b="1"/>
            </a:lvl5pPr>
            <a:lvl6pPr marL="7706664" indent="0">
              <a:buNone/>
              <a:defRPr sz="5400" b="1"/>
            </a:lvl6pPr>
            <a:lvl7pPr marL="9247996" indent="0">
              <a:buNone/>
              <a:defRPr sz="5400" b="1"/>
            </a:lvl7pPr>
            <a:lvl8pPr marL="10789329" indent="0">
              <a:buNone/>
              <a:defRPr sz="5400" b="1"/>
            </a:lvl8pPr>
            <a:lvl9pPr marL="12330663" indent="0">
              <a:buNone/>
              <a:defRPr sz="5400" b="1"/>
            </a:lvl9pPr>
          </a:lstStyle>
          <a:p>
            <a:pPr lvl="0"/>
            <a:r>
              <a:rPr lang="en-US" smtClean="0"/>
              <a:t>Click to edit Master text styles</a:t>
            </a:r>
          </a:p>
        </p:txBody>
      </p:sp>
      <p:sp>
        <p:nvSpPr>
          <p:cNvPr id="6" name="Content Placeholder 5"/>
          <p:cNvSpPr>
            <a:spLocks noGrp="1"/>
          </p:cNvSpPr>
          <p:nvPr>
            <p:ph sz="quarter" idx="4"/>
          </p:nvPr>
        </p:nvSpPr>
        <p:spPr>
          <a:xfrm>
            <a:off x="10915810" y="10294408"/>
            <a:ext cx="9498171" cy="18702763"/>
          </a:xfrm>
        </p:spPr>
        <p:txBody>
          <a:bodyPr/>
          <a:lstStyle>
            <a:lvl1pPr>
              <a:defRPr sz="8100"/>
            </a:lvl1pPr>
            <a:lvl2pPr>
              <a:defRPr sz="6800"/>
            </a:lvl2pPr>
            <a:lvl3pPr>
              <a:defRPr sz="6100"/>
            </a:lvl3pPr>
            <a:lvl4pPr>
              <a:defRPr sz="5400"/>
            </a:lvl4pPr>
            <a:lvl5pPr>
              <a:defRPr sz="5400"/>
            </a:lvl5pPr>
            <a:lvl6pPr>
              <a:defRPr sz="5400"/>
            </a:lvl6pPr>
            <a:lvl7pPr>
              <a:defRPr sz="5400"/>
            </a:lvl7pPr>
            <a:lvl8pPr>
              <a:defRPr sz="5400"/>
            </a:lvl8pPr>
            <a:lvl9pPr>
              <a:defRPr sz="5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BE872A-5BD5-40D4-9B07-1A55B8EDB94D}" type="datetimeFigureOut">
              <a:rPr lang="en-US" smtClean="0"/>
              <a:t>9/19/2019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991373-9023-4CF4-93FB-7F390DD2BF34}" type="slidenum">
              <a:rPr lang="en-US" smtClean="0"/>
              <a:t>‹#›</a:t>
            </a:fld>
            <a:endParaRPr lang="en-US"/>
          </a:p>
        </p:txBody>
      </p:sp>
    </p:spTree>
    <p:extLst>
      <p:ext uri="{BB962C8B-B14F-4D97-AF65-F5344CB8AC3E}">
        <p14:creationId xmlns:p14="http://schemas.microsoft.com/office/powerpoint/2010/main" val="2096174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BE872A-5BD5-40D4-9B07-1A55B8EDB94D}" type="datetimeFigureOut">
              <a:rPr lang="en-US" smtClean="0"/>
              <a:t>9/19/2019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991373-9023-4CF4-93FB-7F390DD2BF34}" type="slidenum">
              <a:rPr lang="en-US" smtClean="0"/>
              <a:t>‹#›</a:t>
            </a:fld>
            <a:endParaRPr lang="en-US"/>
          </a:p>
        </p:txBody>
      </p:sp>
    </p:spTree>
    <p:extLst>
      <p:ext uri="{BB962C8B-B14F-4D97-AF65-F5344CB8AC3E}">
        <p14:creationId xmlns:p14="http://schemas.microsoft.com/office/powerpoint/2010/main" val="348810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BE872A-5BD5-40D4-9B07-1A55B8EDB94D}" type="datetimeFigureOut">
              <a:rPr lang="en-US" smtClean="0"/>
              <a:t>9/19/2019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991373-9023-4CF4-93FB-7F390DD2BF34}" type="slidenum">
              <a:rPr lang="en-US" smtClean="0"/>
              <a:t>‹#›</a:t>
            </a:fld>
            <a:endParaRPr lang="en-US"/>
          </a:p>
        </p:txBody>
      </p:sp>
    </p:spTree>
    <p:extLst>
      <p:ext uri="{BB962C8B-B14F-4D97-AF65-F5344CB8AC3E}">
        <p14:creationId xmlns:p14="http://schemas.microsoft.com/office/powerpoint/2010/main" val="2503826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4422" y="1292437"/>
            <a:ext cx="7069535" cy="5500370"/>
          </a:xfrm>
        </p:spPr>
        <p:txBody>
          <a:bodyPr anchor="b"/>
          <a:lstStyle>
            <a:lvl1pPr algn="l">
              <a:defRPr sz="6800" b="1"/>
            </a:lvl1pPr>
          </a:lstStyle>
          <a:p>
            <a:r>
              <a:rPr lang="en-US" smtClean="0"/>
              <a:t>Click to edit Master title style</a:t>
            </a:r>
            <a:endParaRPr lang="en-US"/>
          </a:p>
        </p:txBody>
      </p:sp>
      <p:sp>
        <p:nvSpPr>
          <p:cNvPr id="3" name="Content Placeholder 2"/>
          <p:cNvSpPr>
            <a:spLocks noGrp="1"/>
          </p:cNvSpPr>
          <p:nvPr>
            <p:ph idx="1"/>
          </p:nvPr>
        </p:nvSpPr>
        <p:spPr>
          <a:xfrm>
            <a:off x="8401367" y="1292440"/>
            <a:ext cx="12012613" cy="27704734"/>
          </a:xfrm>
        </p:spPr>
        <p:txBody>
          <a:bodyPr/>
          <a:lstStyle>
            <a:lvl1pPr>
              <a:defRPr sz="10800"/>
            </a:lvl1pPr>
            <a:lvl2pPr>
              <a:defRPr sz="9400"/>
            </a:lvl2pPr>
            <a:lvl3pPr>
              <a:defRPr sz="8100"/>
            </a:lvl3pPr>
            <a:lvl4pPr>
              <a:defRPr sz="6800"/>
            </a:lvl4pPr>
            <a:lvl5pPr>
              <a:defRPr sz="6800"/>
            </a:lvl5pPr>
            <a:lvl6pPr>
              <a:defRPr sz="6800"/>
            </a:lvl6pPr>
            <a:lvl7pPr>
              <a:defRPr sz="6800"/>
            </a:lvl7pPr>
            <a:lvl8pPr>
              <a:defRPr sz="6800"/>
            </a:lvl8pPr>
            <a:lvl9pPr>
              <a:defRPr sz="6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74422" y="6792810"/>
            <a:ext cx="7069535" cy="22204364"/>
          </a:xfrm>
        </p:spPr>
        <p:txBody>
          <a:bodyPr/>
          <a:lstStyle>
            <a:lvl1pPr marL="0" indent="0">
              <a:buNone/>
              <a:defRPr sz="4700"/>
            </a:lvl1pPr>
            <a:lvl2pPr marL="1541333" indent="0">
              <a:buNone/>
              <a:defRPr sz="4000"/>
            </a:lvl2pPr>
            <a:lvl3pPr marL="3082665" indent="0">
              <a:buNone/>
              <a:defRPr sz="3300"/>
            </a:lvl3pPr>
            <a:lvl4pPr marL="4623999" indent="0">
              <a:buNone/>
              <a:defRPr sz="3000"/>
            </a:lvl4pPr>
            <a:lvl5pPr marL="6165331" indent="0">
              <a:buNone/>
              <a:defRPr sz="3000"/>
            </a:lvl5pPr>
            <a:lvl6pPr marL="7706664" indent="0">
              <a:buNone/>
              <a:defRPr sz="3000"/>
            </a:lvl6pPr>
            <a:lvl7pPr marL="9247996" indent="0">
              <a:buNone/>
              <a:defRPr sz="3000"/>
            </a:lvl7pPr>
            <a:lvl8pPr marL="10789329" indent="0">
              <a:buNone/>
              <a:defRPr sz="3000"/>
            </a:lvl8pPr>
            <a:lvl9pPr marL="12330663" indent="0">
              <a:buNone/>
              <a:defRPr sz="3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BE872A-5BD5-40D4-9B07-1A55B8EDB94D}" type="datetimeFigureOut">
              <a:rPr lang="en-US" smtClean="0"/>
              <a:t>9/19/2019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991373-9023-4CF4-93FB-7F390DD2BF34}" type="slidenum">
              <a:rPr lang="en-US" smtClean="0"/>
              <a:t>‹#›</a:t>
            </a:fld>
            <a:endParaRPr lang="en-US"/>
          </a:p>
        </p:txBody>
      </p:sp>
    </p:spTree>
    <p:extLst>
      <p:ext uri="{BB962C8B-B14F-4D97-AF65-F5344CB8AC3E}">
        <p14:creationId xmlns:p14="http://schemas.microsoft.com/office/powerpoint/2010/main" val="877369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211877" y="22722840"/>
            <a:ext cx="12893040" cy="2682559"/>
          </a:xfrm>
        </p:spPr>
        <p:txBody>
          <a:bodyPr anchor="b"/>
          <a:lstStyle>
            <a:lvl1pPr algn="l">
              <a:defRPr sz="6800" b="1"/>
            </a:lvl1pPr>
          </a:lstStyle>
          <a:p>
            <a:r>
              <a:rPr lang="en-US" smtClean="0"/>
              <a:t>Click to edit Master title style</a:t>
            </a:r>
            <a:endParaRPr lang="en-US"/>
          </a:p>
        </p:txBody>
      </p:sp>
      <p:sp>
        <p:nvSpPr>
          <p:cNvPr id="3" name="Picture Placeholder 2"/>
          <p:cNvSpPr>
            <a:spLocks noGrp="1"/>
          </p:cNvSpPr>
          <p:nvPr>
            <p:ph type="pic" idx="1"/>
          </p:nvPr>
        </p:nvSpPr>
        <p:spPr>
          <a:xfrm>
            <a:off x="4211877" y="2900468"/>
            <a:ext cx="12893040" cy="19476720"/>
          </a:xfrm>
        </p:spPr>
        <p:txBody>
          <a:bodyPr/>
          <a:lstStyle>
            <a:lvl1pPr marL="0" indent="0">
              <a:buNone/>
              <a:defRPr sz="10800"/>
            </a:lvl1pPr>
            <a:lvl2pPr marL="1541333" indent="0">
              <a:buNone/>
              <a:defRPr sz="9400"/>
            </a:lvl2pPr>
            <a:lvl3pPr marL="3082665" indent="0">
              <a:buNone/>
              <a:defRPr sz="8100"/>
            </a:lvl3pPr>
            <a:lvl4pPr marL="4623999" indent="0">
              <a:buNone/>
              <a:defRPr sz="6800"/>
            </a:lvl4pPr>
            <a:lvl5pPr marL="6165331" indent="0">
              <a:buNone/>
              <a:defRPr sz="6800"/>
            </a:lvl5pPr>
            <a:lvl6pPr marL="7706664" indent="0">
              <a:buNone/>
              <a:defRPr sz="6800"/>
            </a:lvl6pPr>
            <a:lvl7pPr marL="9247996" indent="0">
              <a:buNone/>
              <a:defRPr sz="6800"/>
            </a:lvl7pPr>
            <a:lvl8pPr marL="10789329" indent="0">
              <a:buNone/>
              <a:defRPr sz="6800"/>
            </a:lvl8pPr>
            <a:lvl9pPr marL="12330663" indent="0">
              <a:buNone/>
              <a:defRPr sz="6800"/>
            </a:lvl9pPr>
          </a:lstStyle>
          <a:p>
            <a:endParaRPr lang="en-US"/>
          </a:p>
        </p:txBody>
      </p:sp>
      <p:sp>
        <p:nvSpPr>
          <p:cNvPr id="4" name="Text Placeholder 3"/>
          <p:cNvSpPr>
            <a:spLocks noGrp="1"/>
          </p:cNvSpPr>
          <p:nvPr>
            <p:ph type="body" sz="half" idx="2"/>
          </p:nvPr>
        </p:nvSpPr>
        <p:spPr>
          <a:xfrm>
            <a:off x="4211877" y="25405399"/>
            <a:ext cx="12893040" cy="3809681"/>
          </a:xfrm>
        </p:spPr>
        <p:txBody>
          <a:bodyPr/>
          <a:lstStyle>
            <a:lvl1pPr marL="0" indent="0">
              <a:buNone/>
              <a:defRPr sz="4700"/>
            </a:lvl1pPr>
            <a:lvl2pPr marL="1541333" indent="0">
              <a:buNone/>
              <a:defRPr sz="4000"/>
            </a:lvl2pPr>
            <a:lvl3pPr marL="3082665" indent="0">
              <a:buNone/>
              <a:defRPr sz="3300"/>
            </a:lvl3pPr>
            <a:lvl4pPr marL="4623999" indent="0">
              <a:buNone/>
              <a:defRPr sz="3000"/>
            </a:lvl4pPr>
            <a:lvl5pPr marL="6165331" indent="0">
              <a:buNone/>
              <a:defRPr sz="3000"/>
            </a:lvl5pPr>
            <a:lvl6pPr marL="7706664" indent="0">
              <a:buNone/>
              <a:defRPr sz="3000"/>
            </a:lvl6pPr>
            <a:lvl7pPr marL="9247996" indent="0">
              <a:buNone/>
              <a:defRPr sz="3000"/>
            </a:lvl7pPr>
            <a:lvl8pPr marL="10789329" indent="0">
              <a:buNone/>
              <a:defRPr sz="3000"/>
            </a:lvl8pPr>
            <a:lvl9pPr marL="12330663" indent="0">
              <a:buNone/>
              <a:defRPr sz="3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BE872A-5BD5-40D4-9B07-1A55B8EDB94D}" type="datetimeFigureOut">
              <a:rPr lang="en-US" smtClean="0"/>
              <a:t>9/19/2019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991373-9023-4CF4-93FB-7F390DD2BF34}" type="slidenum">
              <a:rPr lang="en-US" smtClean="0"/>
              <a:t>‹#›</a:t>
            </a:fld>
            <a:endParaRPr lang="en-US"/>
          </a:p>
        </p:txBody>
      </p:sp>
    </p:spTree>
    <p:extLst>
      <p:ext uri="{BB962C8B-B14F-4D97-AF65-F5344CB8AC3E}">
        <p14:creationId xmlns:p14="http://schemas.microsoft.com/office/powerpoint/2010/main" val="1601398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74420" y="1299953"/>
            <a:ext cx="19339560" cy="5410200"/>
          </a:xfrm>
          <a:prstGeom prst="rect">
            <a:avLst/>
          </a:prstGeom>
        </p:spPr>
        <p:txBody>
          <a:bodyPr vert="horz" lIns="308267" tIns="154133" rIns="308267" bIns="154133"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074420" y="7574283"/>
            <a:ext cx="19339560" cy="21422891"/>
          </a:xfrm>
          <a:prstGeom prst="rect">
            <a:avLst/>
          </a:prstGeom>
        </p:spPr>
        <p:txBody>
          <a:bodyPr vert="horz" lIns="308267" tIns="154133" rIns="308267" bIns="15413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074420" y="30086725"/>
            <a:ext cx="5013960" cy="1728258"/>
          </a:xfrm>
          <a:prstGeom prst="rect">
            <a:avLst/>
          </a:prstGeom>
        </p:spPr>
        <p:txBody>
          <a:bodyPr vert="horz" lIns="308267" tIns="154133" rIns="308267" bIns="154133" rtlCol="0" anchor="ctr"/>
          <a:lstStyle>
            <a:lvl1pPr algn="l">
              <a:defRPr sz="4000">
                <a:solidFill>
                  <a:schemeClr val="tx1">
                    <a:tint val="75000"/>
                  </a:schemeClr>
                </a:solidFill>
              </a:defRPr>
            </a:lvl1pPr>
          </a:lstStyle>
          <a:p>
            <a:fld id="{52BE872A-5BD5-40D4-9B07-1A55B8EDB94D}" type="datetimeFigureOut">
              <a:rPr lang="en-US" smtClean="0"/>
              <a:t>9/19/2019</a:t>
            </a:fld>
            <a:endParaRPr lang="en-US"/>
          </a:p>
        </p:txBody>
      </p:sp>
      <p:sp>
        <p:nvSpPr>
          <p:cNvPr id="5" name="Footer Placeholder 4"/>
          <p:cNvSpPr>
            <a:spLocks noGrp="1"/>
          </p:cNvSpPr>
          <p:nvPr>
            <p:ph type="ftr" sz="quarter" idx="3"/>
          </p:nvPr>
        </p:nvSpPr>
        <p:spPr>
          <a:xfrm>
            <a:off x="7341870" y="30086725"/>
            <a:ext cx="6804660" cy="1728258"/>
          </a:xfrm>
          <a:prstGeom prst="rect">
            <a:avLst/>
          </a:prstGeom>
        </p:spPr>
        <p:txBody>
          <a:bodyPr vert="horz" lIns="308267" tIns="154133" rIns="308267" bIns="154133" rtlCol="0" anchor="ctr"/>
          <a:lstStyle>
            <a:lvl1pPr algn="ctr">
              <a:defRPr sz="4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400020" y="30086725"/>
            <a:ext cx="5013960" cy="1728258"/>
          </a:xfrm>
          <a:prstGeom prst="rect">
            <a:avLst/>
          </a:prstGeom>
        </p:spPr>
        <p:txBody>
          <a:bodyPr vert="horz" lIns="308267" tIns="154133" rIns="308267" bIns="154133" rtlCol="0" anchor="ctr"/>
          <a:lstStyle>
            <a:lvl1pPr algn="r">
              <a:defRPr sz="4000">
                <a:solidFill>
                  <a:schemeClr val="tx1">
                    <a:tint val="75000"/>
                  </a:schemeClr>
                </a:solidFill>
              </a:defRPr>
            </a:lvl1pPr>
          </a:lstStyle>
          <a:p>
            <a:fld id="{0B991373-9023-4CF4-93FB-7F390DD2BF34}" type="slidenum">
              <a:rPr lang="en-US" smtClean="0"/>
              <a:t>‹#›</a:t>
            </a:fld>
            <a:endParaRPr lang="en-US"/>
          </a:p>
        </p:txBody>
      </p:sp>
    </p:spTree>
    <p:extLst>
      <p:ext uri="{BB962C8B-B14F-4D97-AF65-F5344CB8AC3E}">
        <p14:creationId xmlns:p14="http://schemas.microsoft.com/office/powerpoint/2010/main" val="3820091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82665" rtl="0" eaLnBrk="1" latinLnBrk="0" hangingPunct="1">
        <a:spcBef>
          <a:spcPct val="0"/>
        </a:spcBef>
        <a:buNone/>
        <a:defRPr sz="14800" kern="1200">
          <a:solidFill>
            <a:schemeClr val="tx1"/>
          </a:solidFill>
          <a:latin typeface="+mj-lt"/>
          <a:ea typeface="+mj-ea"/>
          <a:cs typeface="+mj-cs"/>
        </a:defRPr>
      </a:lvl1pPr>
    </p:titleStyle>
    <p:bodyStyle>
      <a:lvl1pPr marL="1156000" indent="-1156000" algn="l" defTabSz="3082665" rtl="0" eaLnBrk="1" latinLnBrk="0" hangingPunct="1">
        <a:spcBef>
          <a:spcPct val="20000"/>
        </a:spcBef>
        <a:buFont typeface="Arial" panose="020B0604020202020204" pitchFamily="34" charset="0"/>
        <a:buChar char="•"/>
        <a:defRPr sz="10800" kern="1200">
          <a:solidFill>
            <a:schemeClr val="tx1"/>
          </a:solidFill>
          <a:latin typeface="+mn-lt"/>
          <a:ea typeface="+mn-ea"/>
          <a:cs typeface="+mn-cs"/>
        </a:defRPr>
      </a:lvl1pPr>
      <a:lvl2pPr marL="2504666" indent="-963333" algn="l" defTabSz="3082665" rtl="0" eaLnBrk="1" latinLnBrk="0" hangingPunct="1">
        <a:spcBef>
          <a:spcPct val="20000"/>
        </a:spcBef>
        <a:buFont typeface="Arial" panose="020B0604020202020204" pitchFamily="34" charset="0"/>
        <a:buChar char="–"/>
        <a:defRPr sz="9400" kern="1200">
          <a:solidFill>
            <a:schemeClr val="tx1"/>
          </a:solidFill>
          <a:latin typeface="+mn-lt"/>
          <a:ea typeface="+mn-ea"/>
          <a:cs typeface="+mn-cs"/>
        </a:defRPr>
      </a:lvl2pPr>
      <a:lvl3pPr marL="3853332" indent="-770666" algn="l" defTabSz="3082665"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3pPr>
      <a:lvl4pPr marL="5394665" indent="-770666" algn="l" defTabSz="3082665" rtl="0" eaLnBrk="1" latinLnBrk="0" hangingPunct="1">
        <a:spcBef>
          <a:spcPct val="20000"/>
        </a:spcBef>
        <a:buFont typeface="Arial" panose="020B0604020202020204" pitchFamily="34" charset="0"/>
        <a:buChar char="–"/>
        <a:defRPr sz="6800" kern="1200">
          <a:solidFill>
            <a:schemeClr val="tx1"/>
          </a:solidFill>
          <a:latin typeface="+mn-lt"/>
          <a:ea typeface="+mn-ea"/>
          <a:cs typeface="+mn-cs"/>
        </a:defRPr>
      </a:lvl4pPr>
      <a:lvl5pPr marL="6935998" indent="-770666" algn="l" defTabSz="3082665" rtl="0" eaLnBrk="1" latinLnBrk="0" hangingPunct="1">
        <a:spcBef>
          <a:spcPct val="20000"/>
        </a:spcBef>
        <a:buFont typeface="Arial" panose="020B0604020202020204" pitchFamily="34" charset="0"/>
        <a:buChar char="»"/>
        <a:defRPr sz="6800" kern="1200">
          <a:solidFill>
            <a:schemeClr val="tx1"/>
          </a:solidFill>
          <a:latin typeface="+mn-lt"/>
          <a:ea typeface="+mn-ea"/>
          <a:cs typeface="+mn-cs"/>
        </a:defRPr>
      </a:lvl5pPr>
      <a:lvl6pPr marL="8477330" indent="-770666" algn="l" defTabSz="3082665" rtl="0" eaLnBrk="1" latinLnBrk="0" hangingPunct="1">
        <a:spcBef>
          <a:spcPct val="20000"/>
        </a:spcBef>
        <a:buFont typeface="Arial" panose="020B0604020202020204" pitchFamily="34" charset="0"/>
        <a:buChar char="•"/>
        <a:defRPr sz="6800" kern="1200">
          <a:solidFill>
            <a:schemeClr val="tx1"/>
          </a:solidFill>
          <a:latin typeface="+mn-lt"/>
          <a:ea typeface="+mn-ea"/>
          <a:cs typeface="+mn-cs"/>
        </a:defRPr>
      </a:lvl6pPr>
      <a:lvl7pPr marL="10018663" indent="-770666" algn="l" defTabSz="3082665" rtl="0" eaLnBrk="1" latinLnBrk="0" hangingPunct="1">
        <a:spcBef>
          <a:spcPct val="20000"/>
        </a:spcBef>
        <a:buFont typeface="Arial" panose="020B0604020202020204" pitchFamily="34" charset="0"/>
        <a:buChar char="•"/>
        <a:defRPr sz="6800" kern="1200">
          <a:solidFill>
            <a:schemeClr val="tx1"/>
          </a:solidFill>
          <a:latin typeface="+mn-lt"/>
          <a:ea typeface="+mn-ea"/>
          <a:cs typeface="+mn-cs"/>
        </a:defRPr>
      </a:lvl7pPr>
      <a:lvl8pPr marL="11559996" indent="-770666" algn="l" defTabSz="3082665" rtl="0" eaLnBrk="1" latinLnBrk="0" hangingPunct="1">
        <a:spcBef>
          <a:spcPct val="20000"/>
        </a:spcBef>
        <a:buFont typeface="Arial" panose="020B0604020202020204" pitchFamily="34" charset="0"/>
        <a:buChar char="•"/>
        <a:defRPr sz="6800" kern="1200">
          <a:solidFill>
            <a:schemeClr val="tx1"/>
          </a:solidFill>
          <a:latin typeface="+mn-lt"/>
          <a:ea typeface="+mn-ea"/>
          <a:cs typeface="+mn-cs"/>
        </a:defRPr>
      </a:lvl8pPr>
      <a:lvl9pPr marL="13101329" indent="-770666" algn="l" defTabSz="3082665" rtl="0" eaLnBrk="1" latinLnBrk="0" hangingPunct="1">
        <a:spcBef>
          <a:spcPct val="20000"/>
        </a:spcBef>
        <a:buFont typeface="Arial" panose="020B0604020202020204" pitchFamily="34" charset="0"/>
        <a:buChar char="•"/>
        <a:defRPr sz="6800" kern="1200">
          <a:solidFill>
            <a:schemeClr val="tx1"/>
          </a:solidFill>
          <a:latin typeface="+mn-lt"/>
          <a:ea typeface="+mn-ea"/>
          <a:cs typeface="+mn-cs"/>
        </a:defRPr>
      </a:lvl9pPr>
    </p:bodyStyle>
    <p:otherStyle>
      <a:defPPr>
        <a:defRPr lang="en-US"/>
      </a:defPPr>
      <a:lvl1pPr marL="0" algn="l" defTabSz="3082665" rtl="0" eaLnBrk="1" latinLnBrk="0" hangingPunct="1">
        <a:defRPr sz="6100" kern="1200">
          <a:solidFill>
            <a:schemeClr val="tx1"/>
          </a:solidFill>
          <a:latin typeface="+mn-lt"/>
          <a:ea typeface="+mn-ea"/>
          <a:cs typeface="+mn-cs"/>
        </a:defRPr>
      </a:lvl1pPr>
      <a:lvl2pPr marL="1541333" algn="l" defTabSz="3082665" rtl="0" eaLnBrk="1" latinLnBrk="0" hangingPunct="1">
        <a:defRPr sz="6100" kern="1200">
          <a:solidFill>
            <a:schemeClr val="tx1"/>
          </a:solidFill>
          <a:latin typeface="+mn-lt"/>
          <a:ea typeface="+mn-ea"/>
          <a:cs typeface="+mn-cs"/>
        </a:defRPr>
      </a:lvl2pPr>
      <a:lvl3pPr marL="3082665" algn="l" defTabSz="3082665" rtl="0" eaLnBrk="1" latinLnBrk="0" hangingPunct="1">
        <a:defRPr sz="6100" kern="1200">
          <a:solidFill>
            <a:schemeClr val="tx1"/>
          </a:solidFill>
          <a:latin typeface="+mn-lt"/>
          <a:ea typeface="+mn-ea"/>
          <a:cs typeface="+mn-cs"/>
        </a:defRPr>
      </a:lvl3pPr>
      <a:lvl4pPr marL="4623999" algn="l" defTabSz="3082665" rtl="0" eaLnBrk="1" latinLnBrk="0" hangingPunct="1">
        <a:defRPr sz="6100" kern="1200">
          <a:solidFill>
            <a:schemeClr val="tx1"/>
          </a:solidFill>
          <a:latin typeface="+mn-lt"/>
          <a:ea typeface="+mn-ea"/>
          <a:cs typeface="+mn-cs"/>
        </a:defRPr>
      </a:lvl4pPr>
      <a:lvl5pPr marL="6165331" algn="l" defTabSz="3082665" rtl="0" eaLnBrk="1" latinLnBrk="0" hangingPunct="1">
        <a:defRPr sz="6100" kern="1200">
          <a:solidFill>
            <a:schemeClr val="tx1"/>
          </a:solidFill>
          <a:latin typeface="+mn-lt"/>
          <a:ea typeface="+mn-ea"/>
          <a:cs typeface="+mn-cs"/>
        </a:defRPr>
      </a:lvl5pPr>
      <a:lvl6pPr marL="7706664" algn="l" defTabSz="3082665" rtl="0" eaLnBrk="1" latinLnBrk="0" hangingPunct="1">
        <a:defRPr sz="6100" kern="1200">
          <a:solidFill>
            <a:schemeClr val="tx1"/>
          </a:solidFill>
          <a:latin typeface="+mn-lt"/>
          <a:ea typeface="+mn-ea"/>
          <a:cs typeface="+mn-cs"/>
        </a:defRPr>
      </a:lvl6pPr>
      <a:lvl7pPr marL="9247996" algn="l" defTabSz="3082665" rtl="0" eaLnBrk="1" latinLnBrk="0" hangingPunct="1">
        <a:defRPr sz="6100" kern="1200">
          <a:solidFill>
            <a:schemeClr val="tx1"/>
          </a:solidFill>
          <a:latin typeface="+mn-lt"/>
          <a:ea typeface="+mn-ea"/>
          <a:cs typeface="+mn-cs"/>
        </a:defRPr>
      </a:lvl7pPr>
      <a:lvl8pPr marL="10789329" algn="l" defTabSz="3082665" rtl="0" eaLnBrk="1" latinLnBrk="0" hangingPunct="1">
        <a:defRPr sz="6100" kern="1200">
          <a:solidFill>
            <a:schemeClr val="tx1"/>
          </a:solidFill>
          <a:latin typeface="+mn-lt"/>
          <a:ea typeface="+mn-ea"/>
          <a:cs typeface="+mn-cs"/>
        </a:defRPr>
      </a:lvl8pPr>
      <a:lvl9pPr marL="12330663" algn="l" defTabSz="3082665" rtl="0" eaLnBrk="1" latinLnBrk="0" hangingPunct="1">
        <a:defRPr sz="6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2287" y="751417"/>
            <a:ext cx="20719594" cy="6958118"/>
          </a:xfrm>
        </p:spPr>
        <p:txBody>
          <a:bodyPr>
            <a:normAutofit fontScale="90000"/>
          </a:bodyPr>
          <a:lstStyle/>
          <a:p>
            <a:pPr>
              <a:spcBef>
                <a:spcPct val="50000"/>
              </a:spcBef>
              <a:defRPr/>
            </a:pPr>
            <a:r>
              <a:rPr lang="en-US" sz="9400" b="1" dirty="0"/>
              <a:t>An informative title, formatted in “sentence case”, that attracts viewers and states </a:t>
            </a:r>
            <a:br>
              <a:rPr lang="en-US" sz="9400" b="1" dirty="0"/>
            </a:br>
            <a:r>
              <a:rPr lang="en-US" sz="9400" b="1" dirty="0"/>
              <a:t>or hints at “issue”, experimental approach, and study organization</a:t>
            </a:r>
            <a:br>
              <a:rPr lang="en-US" sz="9400" b="1" dirty="0"/>
            </a:br>
            <a:r>
              <a:rPr lang="en-US" sz="6500" b="1" dirty="0"/>
              <a:t>Your name(s) here </a:t>
            </a:r>
            <a:r>
              <a:rPr lang="en-US" sz="6500" dirty="0"/>
              <a:t>— Department of Biology, University of Northern Colorado, Greeley, Colorado</a:t>
            </a:r>
            <a:endParaRPr lang="en-US" sz="5900" dirty="0">
              <a:effectLst>
                <a:outerShdw blurRad="38100" dist="38100" dir="2700000" algn="tl">
                  <a:srgbClr val="C0C0C0"/>
                </a:outerShdw>
              </a:effectLst>
            </a:endParaRPr>
          </a:p>
        </p:txBody>
      </p:sp>
      <p:sp>
        <p:nvSpPr>
          <p:cNvPr id="4" name="Text Box 12"/>
          <p:cNvSpPr txBox="1">
            <a:spLocks noChangeArrowheads="1"/>
          </p:cNvSpPr>
          <p:nvPr/>
        </p:nvSpPr>
        <p:spPr bwMode="auto">
          <a:xfrm>
            <a:off x="522288" y="9616569"/>
            <a:ext cx="10147300" cy="885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89894" tIns="89894" rIns="89894" bIns="89894">
            <a:spAutoFit/>
          </a:bodyPr>
          <a:lstStyle>
            <a:lvl1pPr eaLnBrk="0" hangingPunct="0">
              <a:tabLst>
                <a:tab pos="498475" algn="l"/>
              </a:tabLst>
              <a:defRPr sz="3200">
                <a:solidFill>
                  <a:schemeClr val="tx1"/>
                </a:solidFill>
                <a:latin typeface="Helvetica" charset="0"/>
              </a:defRPr>
            </a:lvl1pPr>
            <a:lvl2pPr marL="1384300" indent="-344488" eaLnBrk="0" hangingPunct="0">
              <a:tabLst>
                <a:tab pos="498475" algn="l"/>
              </a:tabLst>
              <a:defRPr sz="3200">
                <a:solidFill>
                  <a:schemeClr val="tx1"/>
                </a:solidFill>
                <a:latin typeface="Helvetica" charset="0"/>
              </a:defRPr>
            </a:lvl2pPr>
            <a:lvl3pPr marL="1143000" indent="-228600" eaLnBrk="0" hangingPunct="0">
              <a:tabLst>
                <a:tab pos="498475" algn="l"/>
              </a:tabLst>
              <a:defRPr sz="3200">
                <a:solidFill>
                  <a:schemeClr val="tx1"/>
                </a:solidFill>
                <a:latin typeface="Helvetica" charset="0"/>
              </a:defRPr>
            </a:lvl3pPr>
            <a:lvl4pPr marL="1600200" indent="-228600" eaLnBrk="0" hangingPunct="0">
              <a:tabLst>
                <a:tab pos="498475" algn="l"/>
              </a:tabLst>
              <a:defRPr sz="3200">
                <a:solidFill>
                  <a:schemeClr val="tx1"/>
                </a:solidFill>
                <a:latin typeface="Helvetica" charset="0"/>
              </a:defRPr>
            </a:lvl4pPr>
            <a:lvl5pPr marL="2057400" indent="-228600" eaLnBrk="0" hangingPunct="0">
              <a:tabLst>
                <a:tab pos="498475" algn="l"/>
              </a:tabLst>
              <a:defRPr sz="3200">
                <a:solidFill>
                  <a:schemeClr val="tx1"/>
                </a:solidFill>
                <a:latin typeface="Helvetica" charset="0"/>
              </a:defRPr>
            </a:lvl5pPr>
            <a:lvl6pPr marL="2514600" indent="-228600" eaLnBrk="0" fontAlgn="base" hangingPunct="0">
              <a:spcBef>
                <a:spcPct val="0"/>
              </a:spcBef>
              <a:spcAft>
                <a:spcPct val="0"/>
              </a:spcAft>
              <a:tabLst>
                <a:tab pos="498475" algn="l"/>
              </a:tabLst>
              <a:defRPr sz="3200">
                <a:solidFill>
                  <a:schemeClr val="tx1"/>
                </a:solidFill>
                <a:latin typeface="Helvetica" charset="0"/>
              </a:defRPr>
            </a:lvl6pPr>
            <a:lvl7pPr marL="2971800" indent="-228600" eaLnBrk="0" fontAlgn="base" hangingPunct="0">
              <a:spcBef>
                <a:spcPct val="0"/>
              </a:spcBef>
              <a:spcAft>
                <a:spcPct val="0"/>
              </a:spcAft>
              <a:tabLst>
                <a:tab pos="498475" algn="l"/>
              </a:tabLst>
              <a:defRPr sz="3200">
                <a:solidFill>
                  <a:schemeClr val="tx1"/>
                </a:solidFill>
                <a:latin typeface="Helvetica" charset="0"/>
              </a:defRPr>
            </a:lvl7pPr>
            <a:lvl8pPr marL="3429000" indent="-228600" eaLnBrk="0" fontAlgn="base" hangingPunct="0">
              <a:spcBef>
                <a:spcPct val="0"/>
              </a:spcBef>
              <a:spcAft>
                <a:spcPct val="0"/>
              </a:spcAft>
              <a:tabLst>
                <a:tab pos="498475" algn="l"/>
              </a:tabLst>
              <a:defRPr sz="3200">
                <a:solidFill>
                  <a:schemeClr val="tx1"/>
                </a:solidFill>
                <a:latin typeface="Helvetica" charset="0"/>
              </a:defRPr>
            </a:lvl8pPr>
            <a:lvl9pPr marL="3886200" indent="-228600" eaLnBrk="0" fontAlgn="base" hangingPunct="0">
              <a:spcBef>
                <a:spcPct val="0"/>
              </a:spcBef>
              <a:spcAft>
                <a:spcPct val="0"/>
              </a:spcAft>
              <a:tabLst>
                <a:tab pos="498475" algn="l"/>
              </a:tabLst>
              <a:defRPr sz="3200">
                <a:solidFill>
                  <a:schemeClr val="tx1"/>
                </a:solidFill>
                <a:latin typeface="Helvetica" charset="0"/>
              </a:defRPr>
            </a:lvl9pPr>
          </a:lstStyle>
          <a:p>
            <a:pPr algn="just" eaLnBrk="1" hangingPunct="1"/>
            <a:r>
              <a:rPr lang="en-US" altLang="en-US" sz="4600" b="1" dirty="0"/>
              <a:t>Results</a:t>
            </a:r>
            <a:endParaRPr lang="en-US" altLang="en-US" sz="2600" b="1" dirty="0"/>
          </a:p>
          <a:p>
            <a:pPr eaLnBrk="1" hangingPunct="1">
              <a:spcBef>
                <a:spcPct val="10000"/>
              </a:spcBef>
            </a:pPr>
            <a:r>
              <a:rPr lang="en-US" altLang="en-US" sz="2600" dirty="0">
                <a:latin typeface="Times New Roman" pitchFamily="18" charset="0"/>
              </a:rPr>
              <a:t>Paragraphs of sentences are fine, but sometimes a simple list of “bullet” points can communicate results more effectively:</a:t>
            </a:r>
          </a:p>
          <a:p>
            <a:pPr algn="just" eaLnBrk="1" hangingPunct="1">
              <a:spcBef>
                <a:spcPct val="10000"/>
              </a:spcBef>
            </a:pPr>
            <a:endParaRPr lang="en-US" altLang="en-US" sz="2600" dirty="0">
              <a:latin typeface="Times New Roman" pitchFamily="18" charset="0"/>
            </a:endParaRPr>
          </a:p>
          <a:p>
            <a:pPr lvl="1" eaLnBrk="1" hangingPunct="1">
              <a:spcBef>
                <a:spcPct val="10000"/>
              </a:spcBef>
              <a:buFont typeface="Times New Roman" pitchFamily="18" charset="0"/>
              <a:buChar char="•"/>
            </a:pPr>
            <a:r>
              <a:rPr lang="en-US" altLang="en-US" sz="2600" dirty="0">
                <a:latin typeface="Times New Roman" pitchFamily="18" charset="0"/>
              </a:rPr>
              <a:t>9 out of 12 </a:t>
            </a:r>
            <a:r>
              <a:rPr lang="en-US" altLang="en-US" sz="2600" dirty="0" err="1">
                <a:latin typeface="Times New Roman" pitchFamily="18" charset="0"/>
              </a:rPr>
              <a:t>brainectomized</a:t>
            </a:r>
            <a:r>
              <a:rPr lang="en-US" altLang="en-US" sz="2600" dirty="0">
                <a:latin typeface="Times New Roman" pitchFamily="18" charset="0"/>
              </a:rPr>
              <a:t> rats survived the treatment.</a:t>
            </a:r>
          </a:p>
          <a:p>
            <a:pPr lvl="1" eaLnBrk="1" hangingPunct="1">
              <a:spcBef>
                <a:spcPct val="10000"/>
              </a:spcBef>
              <a:buFont typeface="Times New Roman" pitchFamily="18" charset="0"/>
              <a:buChar char="•"/>
            </a:pPr>
            <a:r>
              <a:rPr lang="en-US" altLang="en-US" sz="2600" dirty="0">
                <a:latin typeface="Times New Roman" pitchFamily="18" charset="0"/>
              </a:rPr>
              <a:t>Control rats completed maze faster, on average, than rats without intact brains </a:t>
            </a:r>
            <a:r>
              <a:rPr lang="en-US" altLang="en-US" sz="2600" b="1" dirty="0">
                <a:latin typeface="Times New Roman" pitchFamily="18" charset="0"/>
              </a:rPr>
              <a:t>(Fig. 3)</a:t>
            </a:r>
            <a:r>
              <a:rPr lang="en-US" altLang="en-US" sz="2600" dirty="0">
                <a:latin typeface="Times New Roman" pitchFamily="18" charset="0"/>
              </a:rPr>
              <a:t> (</a:t>
            </a:r>
            <a:r>
              <a:rPr lang="en-US" altLang="en-US" sz="2600" i="1" dirty="0">
                <a:latin typeface="Times New Roman" pitchFamily="18" charset="0"/>
              </a:rPr>
              <a:t>t </a:t>
            </a:r>
            <a:r>
              <a:rPr lang="en-US" altLang="en-US" sz="2600" dirty="0">
                <a:latin typeface="Times New Roman" pitchFamily="18" charset="0"/>
              </a:rPr>
              <a:t>= 9.84, </a:t>
            </a:r>
            <a:r>
              <a:rPr lang="en-US" altLang="en-US" sz="2600" dirty="0" err="1">
                <a:latin typeface="Times New Roman" pitchFamily="18" charset="0"/>
              </a:rPr>
              <a:t>df</a:t>
            </a:r>
            <a:r>
              <a:rPr lang="en-US" altLang="en-US" sz="2600" dirty="0">
                <a:latin typeface="Times New Roman" pitchFamily="18" charset="0"/>
              </a:rPr>
              <a:t> = 21, </a:t>
            </a:r>
            <a:r>
              <a:rPr lang="en-US" altLang="en-US" sz="2600" i="1" dirty="0">
                <a:latin typeface="Times New Roman" pitchFamily="18" charset="0"/>
              </a:rPr>
              <a:t>p</a:t>
            </a:r>
            <a:r>
              <a:rPr lang="en-US" altLang="en-US" sz="2600" dirty="0">
                <a:latin typeface="Times New Roman" pitchFamily="18" charset="0"/>
              </a:rPr>
              <a:t> = 0.032).</a:t>
            </a:r>
          </a:p>
          <a:p>
            <a:pPr lvl="1" algn="just" eaLnBrk="1" hangingPunct="1">
              <a:spcBef>
                <a:spcPct val="10000"/>
              </a:spcBef>
              <a:buFont typeface="Times New Roman" pitchFamily="18" charset="0"/>
              <a:buChar char="•"/>
            </a:pPr>
            <a:endParaRPr lang="en-US" altLang="en-US" sz="2600" dirty="0"/>
          </a:p>
          <a:p>
            <a:pPr eaLnBrk="1" hangingPunct="1">
              <a:spcBef>
                <a:spcPct val="10000"/>
              </a:spcBef>
            </a:pPr>
            <a:r>
              <a:rPr lang="en-US" altLang="en-US" sz="2600" dirty="0">
                <a:latin typeface="Times New Roman" pitchFamily="18" charset="0"/>
              </a:rPr>
              <a:t>	Note that figures are preferred but that tables are sometimes unavoidable (ANOVA results, for example, shown at right).  A table looks best when it is first composed within Microsoft Word, then “Inserted” as an “Object”.</a:t>
            </a:r>
            <a:endParaRPr lang="en-US" altLang="en-US" sz="2600" dirty="0"/>
          </a:p>
          <a:p>
            <a:pPr eaLnBrk="1" hangingPunct="1">
              <a:spcBef>
                <a:spcPct val="10000"/>
              </a:spcBef>
            </a:pPr>
            <a:r>
              <a:rPr lang="en-US" altLang="en-US" sz="2600" dirty="0"/>
              <a:t>	</a:t>
            </a:r>
            <a:r>
              <a:rPr lang="en-US" altLang="en-US" sz="2600" dirty="0">
                <a:latin typeface="Times New Roman" pitchFamily="18" charset="0"/>
              </a:rPr>
              <a:t>Also note that the layout for results section can (and probably should) be modified from this template, depending on how much text, charts, and photographs your specific experiment involved. Don’t be tempted to reduce font size in figure legends, axes labels, </a:t>
            </a:r>
            <a:r>
              <a:rPr lang="en-US" altLang="en-US" sz="2600" i="1" dirty="0">
                <a:latin typeface="Times New Roman" pitchFamily="18" charset="0"/>
              </a:rPr>
              <a:t>etc.—your viewers are probably most interested in reading your figures!</a:t>
            </a:r>
          </a:p>
          <a:p>
            <a:pPr eaLnBrk="1" hangingPunct="1">
              <a:spcBef>
                <a:spcPct val="10000"/>
              </a:spcBef>
            </a:pPr>
            <a:r>
              <a:rPr lang="en-US" altLang="en-US" sz="2600" dirty="0">
                <a:latin typeface="Times New Roman" pitchFamily="18" charset="0"/>
              </a:rPr>
              <a:t>	Blah, blah, blah. Blah, blah, blah. Blah, blah, blah. Blah, blah, blah. Blah, blah, blah. Blah, blah, blah. 	Blah, blah, blah. Blah, </a:t>
            </a:r>
          </a:p>
          <a:p>
            <a:pPr eaLnBrk="1" hangingPunct="1">
              <a:spcBef>
                <a:spcPct val="10000"/>
              </a:spcBef>
            </a:pPr>
            <a:endParaRPr lang="en-US" altLang="en-US" sz="2600" dirty="0">
              <a:latin typeface="Times New Roman" pitchFamily="18" charset="0"/>
            </a:endParaRPr>
          </a:p>
        </p:txBody>
      </p:sp>
      <p:sp>
        <p:nvSpPr>
          <p:cNvPr id="5" name="Rectangle 32"/>
          <p:cNvSpPr>
            <a:spLocks noChangeArrowheads="1"/>
          </p:cNvSpPr>
          <p:nvPr/>
        </p:nvSpPr>
        <p:spPr bwMode="auto">
          <a:xfrm>
            <a:off x="12446947" y="10036619"/>
            <a:ext cx="3523614" cy="7911791"/>
          </a:xfrm>
          <a:prstGeom prst="rect">
            <a:avLst/>
          </a:prstGeom>
          <a:solidFill>
            <a:srgbClr val="CC87F3"/>
          </a:solidFill>
          <a:ln w="12700">
            <a:solidFill>
              <a:schemeClr val="tx1"/>
            </a:solidFill>
            <a:miter lim="800000"/>
            <a:headEnd/>
            <a:tailEnd/>
          </a:ln>
        </p:spPr>
        <p:txBody>
          <a:bodyPr wrap="none" lIns="89894" tIns="89894" rIns="89894" bIns="89894" anchor="ctr"/>
          <a:lstStyle>
            <a:lvl1pPr eaLnBrk="0" hangingPunct="0">
              <a:defRPr sz="3200">
                <a:solidFill>
                  <a:schemeClr val="tx1"/>
                </a:solidFill>
                <a:latin typeface="Helvetica" charset="0"/>
              </a:defRPr>
            </a:lvl1pPr>
            <a:lvl2pPr marL="742950" indent="-285750" eaLnBrk="0" hangingPunct="0">
              <a:defRPr sz="3200">
                <a:solidFill>
                  <a:schemeClr val="tx1"/>
                </a:solidFill>
                <a:latin typeface="Helvetica" charset="0"/>
              </a:defRPr>
            </a:lvl2pPr>
            <a:lvl3pPr marL="1143000" indent="-228600" eaLnBrk="0" hangingPunct="0">
              <a:defRPr sz="3200">
                <a:solidFill>
                  <a:schemeClr val="tx1"/>
                </a:solidFill>
                <a:latin typeface="Helvetica" charset="0"/>
              </a:defRPr>
            </a:lvl3pPr>
            <a:lvl4pPr marL="1600200" indent="-228600" eaLnBrk="0" hangingPunct="0">
              <a:defRPr sz="3200">
                <a:solidFill>
                  <a:schemeClr val="tx1"/>
                </a:solidFill>
                <a:latin typeface="Helvetica" charset="0"/>
              </a:defRPr>
            </a:lvl4pPr>
            <a:lvl5pPr marL="2057400" indent="-228600" eaLnBrk="0" hangingPunct="0">
              <a:defRPr sz="3200">
                <a:solidFill>
                  <a:schemeClr val="tx1"/>
                </a:solidFill>
                <a:latin typeface="Helvetica" charset="0"/>
              </a:defRPr>
            </a:lvl5pPr>
            <a:lvl6pPr marL="2514600" indent="-228600" eaLnBrk="0" fontAlgn="base" hangingPunct="0">
              <a:spcBef>
                <a:spcPct val="0"/>
              </a:spcBef>
              <a:spcAft>
                <a:spcPct val="0"/>
              </a:spcAft>
              <a:defRPr sz="3200">
                <a:solidFill>
                  <a:schemeClr val="tx1"/>
                </a:solidFill>
                <a:latin typeface="Helvetica" charset="0"/>
              </a:defRPr>
            </a:lvl6pPr>
            <a:lvl7pPr marL="2971800" indent="-228600" eaLnBrk="0" fontAlgn="base" hangingPunct="0">
              <a:spcBef>
                <a:spcPct val="0"/>
              </a:spcBef>
              <a:spcAft>
                <a:spcPct val="0"/>
              </a:spcAft>
              <a:defRPr sz="3200">
                <a:solidFill>
                  <a:schemeClr val="tx1"/>
                </a:solidFill>
                <a:latin typeface="Helvetica" charset="0"/>
              </a:defRPr>
            </a:lvl7pPr>
            <a:lvl8pPr marL="3429000" indent="-228600" eaLnBrk="0" fontAlgn="base" hangingPunct="0">
              <a:spcBef>
                <a:spcPct val="0"/>
              </a:spcBef>
              <a:spcAft>
                <a:spcPct val="0"/>
              </a:spcAft>
              <a:defRPr sz="3200">
                <a:solidFill>
                  <a:schemeClr val="tx1"/>
                </a:solidFill>
                <a:latin typeface="Helvetica" charset="0"/>
              </a:defRPr>
            </a:lvl8pPr>
            <a:lvl9pPr marL="3886200" indent="-228600" eaLnBrk="0" fontAlgn="base" hangingPunct="0">
              <a:spcBef>
                <a:spcPct val="0"/>
              </a:spcBef>
              <a:spcAft>
                <a:spcPct val="0"/>
              </a:spcAft>
              <a:defRPr sz="3200">
                <a:solidFill>
                  <a:schemeClr val="tx1"/>
                </a:solidFill>
                <a:latin typeface="Helvetica" charset="0"/>
              </a:defRPr>
            </a:lvl9pPr>
          </a:lstStyle>
          <a:p>
            <a:pPr algn="ctr" eaLnBrk="1" hangingPunct="1"/>
            <a:endParaRPr lang="en-US" altLang="en-US"/>
          </a:p>
        </p:txBody>
      </p:sp>
      <p:sp>
        <p:nvSpPr>
          <p:cNvPr id="6" name="Rectangle 31"/>
          <p:cNvSpPr>
            <a:spLocks noChangeArrowheads="1"/>
          </p:cNvSpPr>
          <p:nvPr/>
        </p:nvSpPr>
        <p:spPr bwMode="auto">
          <a:xfrm>
            <a:off x="917112" y="21342953"/>
            <a:ext cx="8888850" cy="258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9894" tIns="89894" rIns="89894" bIns="89894">
            <a:spAutoFit/>
          </a:bodyPr>
          <a:lstStyle>
            <a:lvl1pPr eaLnBrk="0" hangingPunct="0">
              <a:defRPr sz="3200">
                <a:solidFill>
                  <a:schemeClr val="tx1"/>
                </a:solidFill>
                <a:latin typeface="Helvetica" charset="0"/>
              </a:defRPr>
            </a:lvl1pPr>
            <a:lvl2pPr marL="742950" indent="-285750" eaLnBrk="0" hangingPunct="0">
              <a:defRPr sz="3200">
                <a:solidFill>
                  <a:schemeClr val="tx1"/>
                </a:solidFill>
                <a:latin typeface="Helvetica" charset="0"/>
              </a:defRPr>
            </a:lvl2pPr>
            <a:lvl3pPr marL="1143000" indent="-228600" eaLnBrk="0" hangingPunct="0">
              <a:defRPr sz="3200">
                <a:solidFill>
                  <a:schemeClr val="tx1"/>
                </a:solidFill>
                <a:latin typeface="Helvetica" charset="0"/>
              </a:defRPr>
            </a:lvl3pPr>
            <a:lvl4pPr marL="1600200" indent="-228600" eaLnBrk="0" hangingPunct="0">
              <a:defRPr sz="3200">
                <a:solidFill>
                  <a:schemeClr val="tx1"/>
                </a:solidFill>
                <a:latin typeface="Helvetica" charset="0"/>
              </a:defRPr>
            </a:lvl4pPr>
            <a:lvl5pPr marL="2057400" indent="-228600" eaLnBrk="0" hangingPunct="0">
              <a:defRPr sz="3200">
                <a:solidFill>
                  <a:schemeClr val="tx1"/>
                </a:solidFill>
                <a:latin typeface="Helvetica" charset="0"/>
              </a:defRPr>
            </a:lvl5pPr>
            <a:lvl6pPr marL="2514600" indent="-228600" eaLnBrk="0" fontAlgn="base" hangingPunct="0">
              <a:spcBef>
                <a:spcPct val="0"/>
              </a:spcBef>
              <a:spcAft>
                <a:spcPct val="0"/>
              </a:spcAft>
              <a:defRPr sz="3200">
                <a:solidFill>
                  <a:schemeClr val="tx1"/>
                </a:solidFill>
                <a:latin typeface="Helvetica" charset="0"/>
              </a:defRPr>
            </a:lvl6pPr>
            <a:lvl7pPr marL="2971800" indent="-228600" eaLnBrk="0" fontAlgn="base" hangingPunct="0">
              <a:spcBef>
                <a:spcPct val="0"/>
              </a:spcBef>
              <a:spcAft>
                <a:spcPct val="0"/>
              </a:spcAft>
              <a:defRPr sz="3200">
                <a:solidFill>
                  <a:schemeClr val="tx1"/>
                </a:solidFill>
                <a:latin typeface="Helvetica" charset="0"/>
              </a:defRPr>
            </a:lvl7pPr>
            <a:lvl8pPr marL="3429000" indent="-228600" eaLnBrk="0" fontAlgn="base" hangingPunct="0">
              <a:spcBef>
                <a:spcPct val="0"/>
              </a:spcBef>
              <a:spcAft>
                <a:spcPct val="0"/>
              </a:spcAft>
              <a:defRPr sz="3200">
                <a:solidFill>
                  <a:schemeClr val="tx1"/>
                </a:solidFill>
                <a:latin typeface="Helvetica" charset="0"/>
              </a:defRPr>
            </a:lvl8pPr>
            <a:lvl9pPr marL="3886200" indent="-228600" eaLnBrk="0" fontAlgn="base" hangingPunct="0">
              <a:spcBef>
                <a:spcPct val="0"/>
              </a:spcBef>
              <a:spcAft>
                <a:spcPct val="0"/>
              </a:spcAft>
              <a:defRPr sz="3200">
                <a:solidFill>
                  <a:schemeClr val="tx1"/>
                </a:solidFill>
                <a:latin typeface="Helvetica" charset="0"/>
              </a:defRPr>
            </a:lvl9pPr>
          </a:lstStyle>
          <a:p>
            <a:r>
              <a:rPr lang="en-US" altLang="en-US" sz="2600" b="1" dirty="0"/>
              <a:t>Fig. 4(a-c). </a:t>
            </a:r>
            <a:r>
              <a:rPr lang="en-US" altLang="en-US" sz="2600" dirty="0"/>
              <a:t>Make sure legends have enough detail to fully explain to the viewer what the results are. Note that for posters it is good to put </a:t>
            </a:r>
            <a:r>
              <a:rPr lang="en-US" altLang="en-US" sz="2600" i="1" dirty="0"/>
              <a:t>some</a:t>
            </a:r>
            <a:r>
              <a:rPr lang="en-US" altLang="en-US" sz="2600" dirty="0"/>
              <a:t> “Materials and methods” information within the figure legends—it allows the </a:t>
            </a:r>
            <a:r>
              <a:rPr lang="en-US" altLang="en-US" sz="2600" dirty="0" err="1"/>
              <a:t>M&amp;m</a:t>
            </a:r>
            <a:r>
              <a:rPr lang="en-US" altLang="en-US" sz="2600" dirty="0"/>
              <a:t> section to be shorter, and gives viewer a sense of experiment(s) even if they have skipped directly to figures.</a:t>
            </a:r>
          </a:p>
        </p:txBody>
      </p:sp>
      <p:sp>
        <p:nvSpPr>
          <p:cNvPr id="7" name="Text Box 55"/>
          <p:cNvSpPr txBox="1">
            <a:spLocks noChangeArrowheads="1"/>
          </p:cNvSpPr>
          <p:nvPr/>
        </p:nvSpPr>
        <p:spPr bwMode="auto">
          <a:xfrm>
            <a:off x="917112" y="24244401"/>
            <a:ext cx="9357651" cy="630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89894" tIns="89894" rIns="89894" bIns="89894">
            <a:spAutoFit/>
          </a:bodyPr>
          <a:lstStyle>
            <a:lvl1pPr eaLnBrk="0" hangingPunct="0">
              <a:tabLst>
                <a:tab pos="498475" algn="l"/>
              </a:tabLst>
              <a:defRPr sz="3200">
                <a:solidFill>
                  <a:schemeClr val="tx1"/>
                </a:solidFill>
                <a:latin typeface="Helvetica" charset="0"/>
              </a:defRPr>
            </a:lvl1pPr>
            <a:lvl2pPr marL="742950" indent="-285750" eaLnBrk="0" hangingPunct="0">
              <a:tabLst>
                <a:tab pos="498475" algn="l"/>
              </a:tabLst>
              <a:defRPr sz="3200">
                <a:solidFill>
                  <a:schemeClr val="tx1"/>
                </a:solidFill>
                <a:latin typeface="Helvetica" charset="0"/>
              </a:defRPr>
            </a:lvl2pPr>
            <a:lvl3pPr marL="1143000" indent="-228600" eaLnBrk="0" hangingPunct="0">
              <a:tabLst>
                <a:tab pos="498475" algn="l"/>
              </a:tabLst>
              <a:defRPr sz="3200">
                <a:solidFill>
                  <a:schemeClr val="tx1"/>
                </a:solidFill>
                <a:latin typeface="Helvetica" charset="0"/>
              </a:defRPr>
            </a:lvl3pPr>
            <a:lvl4pPr marL="1600200" indent="-228600" eaLnBrk="0" hangingPunct="0">
              <a:tabLst>
                <a:tab pos="498475" algn="l"/>
              </a:tabLst>
              <a:defRPr sz="3200">
                <a:solidFill>
                  <a:schemeClr val="tx1"/>
                </a:solidFill>
                <a:latin typeface="Helvetica" charset="0"/>
              </a:defRPr>
            </a:lvl4pPr>
            <a:lvl5pPr marL="2057400" indent="-228600" eaLnBrk="0" hangingPunct="0">
              <a:tabLst>
                <a:tab pos="498475" algn="l"/>
              </a:tabLst>
              <a:defRPr sz="3200">
                <a:solidFill>
                  <a:schemeClr val="tx1"/>
                </a:solidFill>
                <a:latin typeface="Helvetica" charset="0"/>
              </a:defRPr>
            </a:lvl5pPr>
            <a:lvl6pPr marL="2514600" indent="-228600" eaLnBrk="0" fontAlgn="base" hangingPunct="0">
              <a:spcBef>
                <a:spcPct val="0"/>
              </a:spcBef>
              <a:spcAft>
                <a:spcPct val="0"/>
              </a:spcAft>
              <a:tabLst>
                <a:tab pos="498475" algn="l"/>
              </a:tabLst>
              <a:defRPr sz="3200">
                <a:solidFill>
                  <a:schemeClr val="tx1"/>
                </a:solidFill>
                <a:latin typeface="Helvetica" charset="0"/>
              </a:defRPr>
            </a:lvl6pPr>
            <a:lvl7pPr marL="2971800" indent="-228600" eaLnBrk="0" fontAlgn="base" hangingPunct="0">
              <a:spcBef>
                <a:spcPct val="0"/>
              </a:spcBef>
              <a:spcAft>
                <a:spcPct val="0"/>
              </a:spcAft>
              <a:tabLst>
                <a:tab pos="498475" algn="l"/>
              </a:tabLst>
              <a:defRPr sz="3200">
                <a:solidFill>
                  <a:schemeClr val="tx1"/>
                </a:solidFill>
                <a:latin typeface="Helvetica" charset="0"/>
              </a:defRPr>
            </a:lvl7pPr>
            <a:lvl8pPr marL="3429000" indent="-228600" eaLnBrk="0" fontAlgn="base" hangingPunct="0">
              <a:spcBef>
                <a:spcPct val="0"/>
              </a:spcBef>
              <a:spcAft>
                <a:spcPct val="0"/>
              </a:spcAft>
              <a:tabLst>
                <a:tab pos="498475" algn="l"/>
              </a:tabLst>
              <a:defRPr sz="3200">
                <a:solidFill>
                  <a:schemeClr val="tx1"/>
                </a:solidFill>
                <a:latin typeface="Helvetica" charset="0"/>
              </a:defRPr>
            </a:lvl8pPr>
            <a:lvl9pPr marL="3886200" indent="-228600" eaLnBrk="0" fontAlgn="base" hangingPunct="0">
              <a:spcBef>
                <a:spcPct val="0"/>
              </a:spcBef>
              <a:spcAft>
                <a:spcPct val="0"/>
              </a:spcAft>
              <a:tabLst>
                <a:tab pos="498475" algn="l"/>
              </a:tabLst>
              <a:defRPr sz="3200">
                <a:solidFill>
                  <a:schemeClr val="tx1"/>
                </a:solidFill>
                <a:latin typeface="Helvetica" charset="0"/>
              </a:defRPr>
            </a:lvl9pPr>
          </a:lstStyle>
          <a:p>
            <a:pPr algn="just" eaLnBrk="1" hangingPunct="1">
              <a:spcBef>
                <a:spcPct val="10000"/>
              </a:spcBef>
            </a:pPr>
            <a:r>
              <a:rPr lang="en-US" altLang="en-US" sz="2600" dirty="0">
                <a:latin typeface="Times New Roman" pitchFamily="18" charset="0"/>
              </a:rPr>
              <a:t>	Often you will have some more text-based results between your figures. This text should also guide the reader through the figures.</a:t>
            </a:r>
          </a:p>
          <a:p>
            <a:pPr algn="just" eaLnBrk="1" hangingPunct="1">
              <a:spcBef>
                <a:spcPct val="10000"/>
              </a:spcBef>
            </a:pPr>
            <a:r>
              <a:rPr lang="en-US" altLang="en-US" sz="2600" dirty="0">
                <a:latin typeface="Times New Roman" pitchFamily="18" charset="0"/>
              </a:rPr>
              <a:t>	Blah, blah, blah (</a:t>
            </a:r>
            <a:r>
              <a:rPr lang="en-US" altLang="en-US" sz="2600" b="1" dirty="0">
                <a:latin typeface="Times New Roman" pitchFamily="18" charset="0"/>
              </a:rPr>
              <a:t>Figs. 4a,b</a:t>
            </a:r>
            <a:r>
              <a:rPr lang="en-US" altLang="en-US" sz="2600" dirty="0">
                <a:latin typeface="Times New Roman" pitchFamily="18" charset="0"/>
              </a:rPr>
              <a:t>). Blah, blah, blah. Blah, blah, blah. Blah, blah, blah. Blah, blah, blah. Blah, blah, blah. Blah, blah, blah. Blah, blah, blah. </a:t>
            </a:r>
          </a:p>
          <a:p>
            <a:pPr eaLnBrk="1" hangingPunct="1">
              <a:spcBef>
                <a:spcPct val="10000"/>
              </a:spcBef>
            </a:pPr>
            <a:r>
              <a:rPr lang="en-US" altLang="en-US" sz="2600" dirty="0">
                <a:latin typeface="Times New Roman" pitchFamily="18" charset="0"/>
              </a:rPr>
              <a:t>	Blah, blah, blah. Blah, blah, blah. Blah, blah, blah. Blah, blah, blah. Blah, blah, blah. Blah, blah, blah. 	Blah, blah, blah. Blah, blah, blah (</a:t>
            </a:r>
            <a:r>
              <a:rPr lang="en-US" altLang="en-US" sz="2600" b="1" dirty="0">
                <a:latin typeface="Times New Roman" pitchFamily="18" charset="0"/>
              </a:rPr>
              <a:t>Fig. 4c</a:t>
            </a:r>
            <a:r>
              <a:rPr lang="en-US" altLang="en-US" sz="2600" dirty="0">
                <a:latin typeface="Times New Roman" pitchFamily="18" charset="0"/>
              </a:rPr>
              <a:t>). Blah, blah, blah. Blah, blah, blah. Blah, blah, blah. Blah, blah, blah. Blah, blah, blah. Blah, blah, blah (data not shown).</a:t>
            </a:r>
          </a:p>
          <a:p>
            <a:pPr eaLnBrk="1" hangingPunct="1">
              <a:spcBef>
                <a:spcPct val="10000"/>
              </a:spcBef>
            </a:pPr>
            <a:r>
              <a:rPr lang="en-US" altLang="en-US" sz="2600" dirty="0">
                <a:latin typeface="Times New Roman" pitchFamily="18" charset="0"/>
              </a:rPr>
              <a:t>	Blah, blah, blah. Blah, blah, blah. Blah, blah, blah. Blah, blah, blah. Blah, blah, blah. Blah, blah, blah.  Blah, blah, blah. Blah, 	Blah, blah, blah. Blah, blah, blah. Blah, blah, blah. Blah, blah, blah. Blah, blah, blah. Blah, blah, blah.  Blah, blah, blah. Blah (God, personal communication). </a:t>
            </a:r>
          </a:p>
        </p:txBody>
      </p:sp>
      <p:sp>
        <p:nvSpPr>
          <p:cNvPr id="8" name="Text Box 56"/>
          <p:cNvSpPr txBox="1">
            <a:spLocks noChangeArrowheads="1"/>
          </p:cNvSpPr>
          <p:nvPr/>
        </p:nvSpPr>
        <p:spPr bwMode="auto">
          <a:xfrm>
            <a:off x="917112" y="18142953"/>
            <a:ext cx="2812811" cy="2745802"/>
          </a:xfrm>
          <a:prstGeom prst="rect">
            <a:avLst/>
          </a:prstGeom>
          <a:solidFill>
            <a:srgbClr val="CC87F3"/>
          </a:solidFill>
          <a:ln w="9525">
            <a:solidFill>
              <a:schemeClr val="tx1"/>
            </a:solidFill>
            <a:miter lim="800000"/>
            <a:headEnd/>
            <a:tailEnd/>
          </a:ln>
          <a:effectLst/>
        </p:spPr>
        <p:txBody>
          <a:bodyPr lIns="89894" tIns="89894" rIns="89894" bIns="89894"/>
          <a:lstStyle/>
          <a:p>
            <a:pPr>
              <a:spcBef>
                <a:spcPct val="50000"/>
              </a:spcBef>
              <a:defRPr/>
            </a:pPr>
            <a:r>
              <a:rPr lang="en-US" dirty="0">
                <a:solidFill>
                  <a:schemeClr val="bg1"/>
                </a:solidFill>
                <a:effectLst>
                  <a:outerShdw blurRad="38100" dist="38100" dir="2700000" algn="tl">
                    <a:srgbClr val="000000"/>
                  </a:outerShdw>
                </a:effectLst>
              </a:rPr>
              <a:t>(a)</a:t>
            </a:r>
            <a:endParaRPr lang="en-US" dirty="0"/>
          </a:p>
        </p:txBody>
      </p:sp>
      <p:sp>
        <p:nvSpPr>
          <p:cNvPr id="9" name="Text Box 57"/>
          <p:cNvSpPr txBox="1">
            <a:spLocks noChangeArrowheads="1"/>
          </p:cNvSpPr>
          <p:nvPr/>
        </p:nvSpPr>
        <p:spPr bwMode="auto">
          <a:xfrm>
            <a:off x="4151614" y="18142953"/>
            <a:ext cx="2888647" cy="2745802"/>
          </a:xfrm>
          <a:prstGeom prst="rect">
            <a:avLst/>
          </a:prstGeom>
          <a:solidFill>
            <a:srgbClr val="CC87F3"/>
          </a:solidFill>
          <a:ln w="9525">
            <a:solidFill>
              <a:schemeClr val="tx1"/>
            </a:solidFill>
            <a:miter lim="800000"/>
            <a:headEnd/>
            <a:tailEnd/>
          </a:ln>
          <a:effectLst/>
        </p:spPr>
        <p:txBody>
          <a:bodyPr lIns="89894" tIns="89894" rIns="89894" bIns="89894"/>
          <a:lstStyle/>
          <a:p>
            <a:pPr>
              <a:spcBef>
                <a:spcPct val="50000"/>
              </a:spcBef>
              <a:defRPr/>
            </a:pPr>
            <a:r>
              <a:rPr lang="en-US" dirty="0">
                <a:solidFill>
                  <a:schemeClr val="bg1"/>
                </a:solidFill>
                <a:effectLst>
                  <a:outerShdw blurRad="38100" dist="38100" dir="2700000" algn="tl">
                    <a:srgbClr val="000000"/>
                  </a:outerShdw>
                </a:effectLst>
              </a:rPr>
              <a:t>(b)</a:t>
            </a:r>
            <a:endParaRPr lang="en-US" sz="4100" dirty="0"/>
          </a:p>
        </p:txBody>
      </p:sp>
      <p:sp>
        <p:nvSpPr>
          <p:cNvPr id="10" name="Text Box 58"/>
          <p:cNvSpPr txBox="1">
            <a:spLocks noChangeArrowheads="1"/>
          </p:cNvSpPr>
          <p:nvPr/>
        </p:nvSpPr>
        <p:spPr bwMode="auto">
          <a:xfrm>
            <a:off x="7864077" y="18142952"/>
            <a:ext cx="2599092" cy="2745802"/>
          </a:xfrm>
          <a:prstGeom prst="rect">
            <a:avLst/>
          </a:prstGeom>
          <a:solidFill>
            <a:srgbClr val="CC87F3"/>
          </a:solidFill>
          <a:ln w="9525">
            <a:solidFill>
              <a:schemeClr val="tx1"/>
            </a:solidFill>
            <a:miter lim="800000"/>
            <a:headEnd/>
            <a:tailEnd/>
          </a:ln>
          <a:effectLst/>
        </p:spPr>
        <p:txBody>
          <a:bodyPr lIns="89894" tIns="89894" rIns="89894" bIns="89894"/>
          <a:lstStyle/>
          <a:p>
            <a:pPr>
              <a:spcBef>
                <a:spcPct val="50000"/>
              </a:spcBef>
              <a:defRPr/>
            </a:pPr>
            <a:r>
              <a:rPr lang="en-US" dirty="0">
                <a:solidFill>
                  <a:schemeClr val="bg1"/>
                </a:solidFill>
                <a:effectLst>
                  <a:outerShdw blurRad="38100" dist="38100" dir="2700000" algn="tl">
                    <a:srgbClr val="000000"/>
                  </a:outerShdw>
                </a:effectLst>
              </a:rPr>
              <a:t>(c)</a:t>
            </a:r>
            <a:endParaRPr lang="en-US" sz="4100" dirty="0"/>
          </a:p>
        </p:txBody>
      </p:sp>
      <p:sp>
        <p:nvSpPr>
          <p:cNvPr id="11" name="Rectangle 59"/>
          <p:cNvSpPr>
            <a:spLocks noChangeArrowheads="1"/>
          </p:cNvSpPr>
          <p:nvPr/>
        </p:nvSpPr>
        <p:spPr bwMode="auto">
          <a:xfrm>
            <a:off x="16337029" y="10558969"/>
            <a:ext cx="4904852" cy="4582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9894" tIns="89894" rIns="89894" bIns="89894">
            <a:spAutoFit/>
          </a:bodyPr>
          <a:lstStyle>
            <a:lvl1pPr eaLnBrk="0" hangingPunct="0">
              <a:defRPr sz="3200">
                <a:solidFill>
                  <a:schemeClr val="tx1"/>
                </a:solidFill>
                <a:latin typeface="Helvetica" charset="0"/>
              </a:defRPr>
            </a:lvl1pPr>
            <a:lvl2pPr marL="742950" indent="-285750" eaLnBrk="0" hangingPunct="0">
              <a:defRPr sz="3200">
                <a:solidFill>
                  <a:schemeClr val="tx1"/>
                </a:solidFill>
                <a:latin typeface="Helvetica" charset="0"/>
              </a:defRPr>
            </a:lvl2pPr>
            <a:lvl3pPr marL="1143000" indent="-228600" eaLnBrk="0" hangingPunct="0">
              <a:defRPr sz="3200">
                <a:solidFill>
                  <a:schemeClr val="tx1"/>
                </a:solidFill>
                <a:latin typeface="Helvetica" charset="0"/>
              </a:defRPr>
            </a:lvl3pPr>
            <a:lvl4pPr marL="1600200" indent="-228600" eaLnBrk="0" hangingPunct="0">
              <a:defRPr sz="3200">
                <a:solidFill>
                  <a:schemeClr val="tx1"/>
                </a:solidFill>
                <a:latin typeface="Helvetica" charset="0"/>
              </a:defRPr>
            </a:lvl4pPr>
            <a:lvl5pPr marL="2057400" indent="-228600" eaLnBrk="0" hangingPunct="0">
              <a:defRPr sz="3200">
                <a:solidFill>
                  <a:schemeClr val="tx1"/>
                </a:solidFill>
                <a:latin typeface="Helvetica" charset="0"/>
              </a:defRPr>
            </a:lvl5pPr>
            <a:lvl6pPr marL="2514600" indent="-228600" eaLnBrk="0" fontAlgn="base" hangingPunct="0">
              <a:spcBef>
                <a:spcPct val="0"/>
              </a:spcBef>
              <a:spcAft>
                <a:spcPct val="0"/>
              </a:spcAft>
              <a:defRPr sz="3200">
                <a:solidFill>
                  <a:schemeClr val="tx1"/>
                </a:solidFill>
                <a:latin typeface="Helvetica" charset="0"/>
              </a:defRPr>
            </a:lvl6pPr>
            <a:lvl7pPr marL="2971800" indent="-228600" eaLnBrk="0" fontAlgn="base" hangingPunct="0">
              <a:spcBef>
                <a:spcPct val="0"/>
              </a:spcBef>
              <a:spcAft>
                <a:spcPct val="0"/>
              </a:spcAft>
              <a:defRPr sz="3200">
                <a:solidFill>
                  <a:schemeClr val="tx1"/>
                </a:solidFill>
                <a:latin typeface="Helvetica" charset="0"/>
              </a:defRPr>
            </a:lvl7pPr>
            <a:lvl8pPr marL="3429000" indent="-228600" eaLnBrk="0" fontAlgn="base" hangingPunct="0">
              <a:spcBef>
                <a:spcPct val="0"/>
              </a:spcBef>
              <a:spcAft>
                <a:spcPct val="0"/>
              </a:spcAft>
              <a:defRPr sz="3200">
                <a:solidFill>
                  <a:schemeClr val="tx1"/>
                </a:solidFill>
                <a:latin typeface="Helvetica" charset="0"/>
              </a:defRPr>
            </a:lvl8pPr>
            <a:lvl9pPr marL="3886200" indent="-228600" eaLnBrk="0" fontAlgn="base" hangingPunct="0">
              <a:spcBef>
                <a:spcPct val="0"/>
              </a:spcBef>
              <a:spcAft>
                <a:spcPct val="0"/>
              </a:spcAft>
              <a:defRPr sz="3200">
                <a:solidFill>
                  <a:schemeClr val="tx1"/>
                </a:solidFill>
                <a:latin typeface="Helvetica" charset="0"/>
              </a:defRPr>
            </a:lvl9pPr>
          </a:lstStyle>
          <a:p>
            <a:r>
              <a:rPr lang="en-US" altLang="en-US" sz="2600" b="1" dirty="0"/>
              <a:t>Fig. 5. </a:t>
            </a:r>
            <a:r>
              <a:rPr lang="en-US" altLang="en-US" sz="2600" dirty="0"/>
              <a:t>Be sure to separate this figure from other figures by generous use of white space. When figures are too cramped, viewers get confused about which figures to read first, and which legend goes with which figure. Note that you should turn text justification off when you are filling smaller text boxes such as this.</a:t>
            </a:r>
          </a:p>
        </p:txBody>
      </p:sp>
      <p:sp>
        <p:nvSpPr>
          <p:cNvPr id="12" name="Rectangle 61"/>
          <p:cNvSpPr>
            <a:spLocks noChangeArrowheads="1"/>
          </p:cNvSpPr>
          <p:nvPr/>
        </p:nvSpPr>
        <p:spPr bwMode="auto">
          <a:xfrm>
            <a:off x="16595840" y="25598633"/>
            <a:ext cx="4387228" cy="4864483"/>
          </a:xfrm>
          <a:prstGeom prst="rect">
            <a:avLst/>
          </a:prstGeom>
          <a:solidFill>
            <a:srgbClr val="CC87F3"/>
          </a:solidFill>
          <a:ln w="12700">
            <a:solidFill>
              <a:schemeClr val="tx1"/>
            </a:solidFill>
            <a:miter lim="800000"/>
            <a:headEnd/>
            <a:tailEnd/>
          </a:ln>
        </p:spPr>
        <p:txBody>
          <a:bodyPr wrap="none" lIns="89894" tIns="89894" rIns="89894" bIns="89894" anchor="ctr"/>
          <a:lstStyle>
            <a:lvl1pPr eaLnBrk="0" hangingPunct="0">
              <a:defRPr sz="3200">
                <a:solidFill>
                  <a:schemeClr val="tx1"/>
                </a:solidFill>
                <a:latin typeface="Helvetica" charset="0"/>
              </a:defRPr>
            </a:lvl1pPr>
            <a:lvl2pPr marL="742950" indent="-285750" eaLnBrk="0" hangingPunct="0">
              <a:defRPr sz="3200">
                <a:solidFill>
                  <a:schemeClr val="tx1"/>
                </a:solidFill>
                <a:latin typeface="Helvetica" charset="0"/>
              </a:defRPr>
            </a:lvl2pPr>
            <a:lvl3pPr marL="1143000" indent="-228600" eaLnBrk="0" hangingPunct="0">
              <a:defRPr sz="3200">
                <a:solidFill>
                  <a:schemeClr val="tx1"/>
                </a:solidFill>
                <a:latin typeface="Helvetica" charset="0"/>
              </a:defRPr>
            </a:lvl3pPr>
            <a:lvl4pPr marL="1600200" indent="-228600" eaLnBrk="0" hangingPunct="0">
              <a:defRPr sz="3200">
                <a:solidFill>
                  <a:schemeClr val="tx1"/>
                </a:solidFill>
                <a:latin typeface="Helvetica" charset="0"/>
              </a:defRPr>
            </a:lvl4pPr>
            <a:lvl5pPr marL="2057400" indent="-228600" eaLnBrk="0" hangingPunct="0">
              <a:defRPr sz="3200">
                <a:solidFill>
                  <a:schemeClr val="tx1"/>
                </a:solidFill>
                <a:latin typeface="Helvetica" charset="0"/>
              </a:defRPr>
            </a:lvl5pPr>
            <a:lvl6pPr marL="2514600" indent="-228600" eaLnBrk="0" fontAlgn="base" hangingPunct="0">
              <a:spcBef>
                <a:spcPct val="0"/>
              </a:spcBef>
              <a:spcAft>
                <a:spcPct val="0"/>
              </a:spcAft>
              <a:defRPr sz="3200">
                <a:solidFill>
                  <a:schemeClr val="tx1"/>
                </a:solidFill>
                <a:latin typeface="Helvetica" charset="0"/>
              </a:defRPr>
            </a:lvl6pPr>
            <a:lvl7pPr marL="2971800" indent="-228600" eaLnBrk="0" fontAlgn="base" hangingPunct="0">
              <a:spcBef>
                <a:spcPct val="0"/>
              </a:spcBef>
              <a:spcAft>
                <a:spcPct val="0"/>
              </a:spcAft>
              <a:defRPr sz="3200">
                <a:solidFill>
                  <a:schemeClr val="tx1"/>
                </a:solidFill>
                <a:latin typeface="Helvetica" charset="0"/>
              </a:defRPr>
            </a:lvl7pPr>
            <a:lvl8pPr marL="3429000" indent="-228600" eaLnBrk="0" fontAlgn="base" hangingPunct="0">
              <a:spcBef>
                <a:spcPct val="0"/>
              </a:spcBef>
              <a:spcAft>
                <a:spcPct val="0"/>
              </a:spcAft>
              <a:defRPr sz="3200">
                <a:solidFill>
                  <a:schemeClr val="tx1"/>
                </a:solidFill>
                <a:latin typeface="Helvetica" charset="0"/>
              </a:defRPr>
            </a:lvl8pPr>
            <a:lvl9pPr marL="3886200" indent="-228600" eaLnBrk="0" fontAlgn="base" hangingPunct="0">
              <a:spcBef>
                <a:spcPct val="0"/>
              </a:spcBef>
              <a:spcAft>
                <a:spcPct val="0"/>
              </a:spcAft>
              <a:defRPr sz="3200">
                <a:solidFill>
                  <a:schemeClr val="tx1"/>
                </a:solidFill>
                <a:latin typeface="Helvetica" charset="0"/>
              </a:defRPr>
            </a:lvl9pPr>
          </a:lstStyle>
          <a:p>
            <a:pPr algn="ctr" eaLnBrk="1" hangingPunct="1"/>
            <a:endParaRPr lang="en-US" altLang="en-US"/>
          </a:p>
        </p:txBody>
      </p:sp>
      <p:sp>
        <p:nvSpPr>
          <p:cNvPr id="14" name="Rectangle 67"/>
          <p:cNvSpPr>
            <a:spLocks noChangeArrowheads="1"/>
          </p:cNvSpPr>
          <p:nvPr/>
        </p:nvSpPr>
        <p:spPr bwMode="auto">
          <a:xfrm>
            <a:off x="12370084" y="28216835"/>
            <a:ext cx="3422848" cy="3744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894" tIns="89894" rIns="89894" bIns="89894"/>
          <a:lstStyle>
            <a:lvl1pPr eaLnBrk="0" hangingPunct="0">
              <a:defRPr sz="3200">
                <a:solidFill>
                  <a:schemeClr val="tx1"/>
                </a:solidFill>
                <a:latin typeface="Helvetica" charset="0"/>
              </a:defRPr>
            </a:lvl1pPr>
            <a:lvl2pPr marL="742950" indent="-285750" eaLnBrk="0" hangingPunct="0">
              <a:defRPr sz="3200">
                <a:solidFill>
                  <a:schemeClr val="tx1"/>
                </a:solidFill>
                <a:latin typeface="Helvetica" charset="0"/>
              </a:defRPr>
            </a:lvl2pPr>
            <a:lvl3pPr marL="1143000" indent="-228600" eaLnBrk="0" hangingPunct="0">
              <a:defRPr sz="3200">
                <a:solidFill>
                  <a:schemeClr val="tx1"/>
                </a:solidFill>
                <a:latin typeface="Helvetica" charset="0"/>
              </a:defRPr>
            </a:lvl3pPr>
            <a:lvl4pPr marL="1600200" indent="-228600" eaLnBrk="0" hangingPunct="0">
              <a:defRPr sz="3200">
                <a:solidFill>
                  <a:schemeClr val="tx1"/>
                </a:solidFill>
                <a:latin typeface="Helvetica" charset="0"/>
              </a:defRPr>
            </a:lvl4pPr>
            <a:lvl5pPr marL="2057400" indent="-228600" eaLnBrk="0" hangingPunct="0">
              <a:defRPr sz="3200">
                <a:solidFill>
                  <a:schemeClr val="tx1"/>
                </a:solidFill>
                <a:latin typeface="Helvetica" charset="0"/>
              </a:defRPr>
            </a:lvl5pPr>
            <a:lvl6pPr marL="2514600" indent="-228600" eaLnBrk="0" fontAlgn="base" hangingPunct="0">
              <a:spcBef>
                <a:spcPct val="0"/>
              </a:spcBef>
              <a:spcAft>
                <a:spcPct val="0"/>
              </a:spcAft>
              <a:defRPr sz="3200">
                <a:solidFill>
                  <a:schemeClr val="tx1"/>
                </a:solidFill>
                <a:latin typeface="Helvetica" charset="0"/>
              </a:defRPr>
            </a:lvl6pPr>
            <a:lvl7pPr marL="2971800" indent="-228600" eaLnBrk="0" fontAlgn="base" hangingPunct="0">
              <a:spcBef>
                <a:spcPct val="0"/>
              </a:spcBef>
              <a:spcAft>
                <a:spcPct val="0"/>
              </a:spcAft>
              <a:defRPr sz="3200">
                <a:solidFill>
                  <a:schemeClr val="tx1"/>
                </a:solidFill>
                <a:latin typeface="Helvetica" charset="0"/>
              </a:defRPr>
            </a:lvl7pPr>
            <a:lvl8pPr marL="3429000" indent="-228600" eaLnBrk="0" fontAlgn="base" hangingPunct="0">
              <a:spcBef>
                <a:spcPct val="0"/>
              </a:spcBef>
              <a:spcAft>
                <a:spcPct val="0"/>
              </a:spcAft>
              <a:defRPr sz="3200">
                <a:solidFill>
                  <a:schemeClr val="tx1"/>
                </a:solidFill>
                <a:latin typeface="Helvetica" charset="0"/>
              </a:defRPr>
            </a:lvl8pPr>
            <a:lvl9pPr marL="3886200" indent="-228600" eaLnBrk="0" fontAlgn="base" hangingPunct="0">
              <a:spcBef>
                <a:spcPct val="0"/>
              </a:spcBef>
              <a:spcAft>
                <a:spcPct val="0"/>
              </a:spcAft>
              <a:defRPr sz="3200">
                <a:solidFill>
                  <a:schemeClr val="tx1"/>
                </a:solidFill>
                <a:latin typeface="Helvetica" charset="0"/>
              </a:defRPr>
            </a:lvl9pPr>
          </a:lstStyle>
          <a:p>
            <a:r>
              <a:rPr lang="en-US" altLang="en-US" sz="2600" b="1" dirty="0"/>
              <a:t>Fig. 6.  </a:t>
            </a:r>
            <a:r>
              <a:rPr lang="en-US" altLang="en-US" sz="2600" dirty="0"/>
              <a:t>The use of connector lines can sometimes lead the viewer through your results better than text alone.  Don’t overuse this option, however, or viewer will get dizzy.</a:t>
            </a:r>
          </a:p>
        </p:txBody>
      </p:sp>
      <p:graphicFrame>
        <p:nvGraphicFramePr>
          <p:cNvPr id="15" name="Object 79"/>
          <p:cNvGraphicFramePr>
            <a:graphicFrameLocks noChangeAspect="1"/>
          </p:cNvGraphicFramePr>
          <p:nvPr>
            <p:extLst>
              <p:ext uri="{D42A27DB-BD31-4B8C-83A1-F6EECF244321}">
                <p14:modId xmlns:p14="http://schemas.microsoft.com/office/powerpoint/2010/main" val="2663161632"/>
              </p:ext>
            </p:extLst>
          </p:nvPr>
        </p:nvGraphicFramePr>
        <p:xfrm>
          <a:off x="12446946" y="18831670"/>
          <a:ext cx="8449866" cy="7129066"/>
        </p:xfrm>
        <a:graphic>
          <a:graphicData uri="http://schemas.openxmlformats.org/presentationml/2006/ole">
            <mc:AlternateContent xmlns:mc="http://schemas.openxmlformats.org/markup-compatibility/2006">
              <mc:Choice xmlns:v="urn:schemas-microsoft-com:vml" Requires="v">
                <p:oleObj spid="_x0000_s1032" name="Document" r:id="rId3" imgW="10635148" imgH="8921485" progId="Word.Document.8">
                  <p:embed/>
                </p:oleObj>
              </mc:Choice>
              <mc:Fallback>
                <p:oleObj name="Document" r:id="rId3" imgW="10635148" imgH="8921485"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r="6400" b="9982"/>
                      <a:stretch>
                        <a:fillRect/>
                      </a:stretch>
                    </p:blipFill>
                    <p:spPr bwMode="auto">
                      <a:xfrm>
                        <a:off x="12446946" y="18831670"/>
                        <a:ext cx="8449866" cy="7129066"/>
                      </a:xfrm>
                      <a:prstGeom prst="rect">
                        <a:avLst/>
                      </a:prstGeom>
                      <a:noFill/>
                      <a:ln>
                        <a:noFill/>
                      </a:ln>
                    </p:spPr>
                  </p:pic>
                </p:oleObj>
              </mc:Fallback>
            </mc:AlternateContent>
          </a:graphicData>
        </a:graphic>
      </p:graphicFrame>
      <p:cxnSp>
        <p:nvCxnSpPr>
          <p:cNvPr id="16" name="AutoShape 81"/>
          <p:cNvCxnSpPr>
            <a:cxnSpLocks noChangeAspect="1" noChangeShapeType="1"/>
          </p:cNvCxnSpPr>
          <p:nvPr/>
        </p:nvCxnSpPr>
        <p:spPr bwMode="auto">
          <a:xfrm>
            <a:off x="12370084" y="22651142"/>
            <a:ext cx="3682438" cy="4702616"/>
          </a:xfrm>
          <a:prstGeom prst="bentConnector3">
            <a:avLst>
              <a:gd name="adj1" fmla="val -12537"/>
            </a:avLst>
          </a:prstGeom>
          <a:noFill/>
          <a:ln w="38100">
            <a:solidFill>
              <a:srgbClr val="6C18B0"/>
            </a:solidFill>
            <a:miter lim="800000"/>
            <a:headEnd/>
            <a:tailEnd type="triangle" w="lg" len="med"/>
          </a:ln>
          <a:extLst>
            <a:ext uri="{909E8E84-426E-40DD-AFC4-6F175D3DCCD1}">
              <a14:hiddenFill xmlns:a14="http://schemas.microsoft.com/office/drawing/2010/main">
                <a:noFill/>
              </a14:hiddenFill>
            </a:ext>
          </a:extLst>
        </p:spPr>
      </p:cxnSp>
      <p:cxnSp>
        <p:nvCxnSpPr>
          <p:cNvPr id="25" name="Elbow Connector 24"/>
          <p:cNvCxnSpPr/>
          <p:nvPr/>
        </p:nvCxnSpPr>
        <p:spPr>
          <a:xfrm rot="5400000">
            <a:off x="-17792700" y="16421100"/>
            <a:ext cx="32080200" cy="12700"/>
          </a:xfrm>
          <a:prstGeom prst="bentConnector3">
            <a:avLst/>
          </a:prstGeom>
          <a:ln w="92075">
            <a:headEnd type="arrow"/>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9296400" y="11067670"/>
            <a:ext cx="6781800" cy="1031051"/>
          </a:xfrm>
          <a:prstGeom prst="rect">
            <a:avLst/>
          </a:prstGeom>
          <a:noFill/>
        </p:spPr>
        <p:txBody>
          <a:bodyPr wrap="square" rtlCol="0">
            <a:spAutoFit/>
          </a:bodyPr>
          <a:lstStyle/>
          <a:p>
            <a:r>
              <a:rPr lang="en-US" dirty="0" smtClean="0"/>
              <a:t>35.5 in </a:t>
            </a:r>
            <a:endParaRPr lang="en-US" dirty="0"/>
          </a:p>
        </p:txBody>
      </p:sp>
      <p:cxnSp>
        <p:nvCxnSpPr>
          <p:cNvPr id="28" name="Straight Arrow Connector 27"/>
          <p:cNvCxnSpPr/>
          <p:nvPr/>
        </p:nvCxnSpPr>
        <p:spPr>
          <a:xfrm>
            <a:off x="0" y="-838200"/>
            <a:ext cx="21869400" cy="0"/>
          </a:xfrm>
          <a:prstGeom prst="straightConnector1">
            <a:avLst/>
          </a:prstGeom>
          <a:ln w="79375">
            <a:headEnd type="arrow"/>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6419207" y="-2778693"/>
            <a:ext cx="9030986" cy="1969770"/>
          </a:xfrm>
          <a:prstGeom prst="rect">
            <a:avLst/>
          </a:prstGeom>
          <a:noFill/>
        </p:spPr>
        <p:txBody>
          <a:bodyPr wrap="square" rtlCol="0">
            <a:spAutoFit/>
          </a:bodyPr>
          <a:lstStyle/>
          <a:p>
            <a:pPr algn="ctr"/>
            <a:r>
              <a:rPr lang="en-US" dirty="0" smtClean="0"/>
              <a:t>23.5 in</a:t>
            </a:r>
          </a:p>
          <a:p>
            <a:endParaRPr lang="en-US" dirty="0"/>
          </a:p>
        </p:txBody>
      </p:sp>
    </p:spTree>
    <p:extLst>
      <p:ext uri="{BB962C8B-B14F-4D97-AF65-F5344CB8AC3E}">
        <p14:creationId xmlns:p14="http://schemas.microsoft.com/office/powerpoint/2010/main" val="30446895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681D3518BCA0E4498ED9A0EDD995870" ma:contentTypeVersion="15" ma:contentTypeDescription="Create a new document." ma:contentTypeScope="" ma:versionID="65e1a5269b13c02eaa1febf3c834c2df">
  <xsd:schema xmlns:xsd="http://www.w3.org/2001/XMLSchema" xmlns:xs="http://www.w3.org/2001/XMLSchema" xmlns:p="http://schemas.microsoft.com/office/2006/metadata/properties" xmlns:ns1="http://schemas.microsoft.com/sharepoint/v3" xmlns:ns3="5b3805b8-6d40-429b-845b-282ea0c57efe" xmlns:ns4="dc8da1b8-12d7-491d-9e17-70b1fd1e7996" targetNamespace="http://schemas.microsoft.com/office/2006/metadata/properties" ma:root="true" ma:fieldsID="53b22e1197b4b2bd82c3c65a50a81cf8" ns1:_="" ns3:_="" ns4:_="">
    <xsd:import namespace="http://schemas.microsoft.com/sharepoint/v3"/>
    <xsd:import namespace="5b3805b8-6d40-429b-845b-282ea0c57efe"/>
    <xsd:import namespace="dc8da1b8-12d7-491d-9e17-70b1fd1e799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description="" ma:hidden="true" ma:internalName="_ip_UnifiedCompliancePolicyProperties">
      <xsd:simpleType>
        <xsd:restriction base="dms:Note"/>
      </xsd:simpleType>
    </xsd:element>
    <xsd:element name="_ip_UnifiedCompliancePolicyUIAction" ma:index="16"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b3805b8-6d40-429b-845b-282ea0c57efe"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c8da1b8-12d7-491d-9e17-70b1fd1e7996" elementFormDefault="qualified">
    <xsd:import namespace="http://schemas.microsoft.com/office/2006/documentManagement/types"/>
    <xsd:import namespace="http://schemas.microsoft.com/office/infopath/2007/PartnerControls"/>
    <xsd:element name="SharedWithUsers" ma:index="12"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element name="SharingHintHash" ma:index="14"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6052E3CA-5710-4AE4-B3A4-5818F66EA8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b3805b8-6d40-429b-845b-282ea0c57efe"/>
    <ds:schemaRef ds:uri="dc8da1b8-12d7-491d-9e17-70b1fd1e79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E993BE4-39B4-4BAF-B08A-87C7D0FE409D}">
  <ds:schemaRefs>
    <ds:schemaRef ds:uri="http://schemas.microsoft.com/sharepoint/v3/contenttype/forms"/>
  </ds:schemaRefs>
</ds:datastoreItem>
</file>

<file path=customXml/itemProps3.xml><?xml version="1.0" encoding="utf-8"?>
<ds:datastoreItem xmlns:ds="http://schemas.openxmlformats.org/officeDocument/2006/customXml" ds:itemID="{D10BEB87-D343-4C80-8C74-C41809F0B300}">
  <ds:schemaRefs>
    <ds:schemaRef ds:uri="http://schemas.openxmlformats.org/package/2006/metadata/core-properties"/>
    <ds:schemaRef ds:uri="http://purl.org/dc/elements/1.1/"/>
    <ds:schemaRef ds:uri="http://schemas.microsoft.com/office/infopath/2007/PartnerControls"/>
    <ds:schemaRef ds:uri="http://purl.org/dc/terms/"/>
    <ds:schemaRef ds:uri="dc8da1b8-12d7-491d-9e17-70b1fd1e7996"/>
    <ds:schemaRef ds:uri="http://schemas.microsoft.com/office/2006/documentManagement/types"/>
    <ds:schemaRef ds:uri="5b3805b8-6d40-429b-845b-282ea0c57efe"/>
    <ds:schemaRef ds:uri="http://schemas.microsoft.com/sharepoint/v3"/>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16</TotalTime>
  <Words>257</Words>
  <Application>Microsoft Office PowerPoint</Application>
  <PresentationFormat>Custom</PresentationFormat>
  <Paragraphs>22</Paragraphs>
  <Slides>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Arial</vt:lpstr>
      <vt:lpstr>Calibri</vt:lpstr>
      <vt:lpstr>Helvetica</vt:lpstr>
      <vt:lpstr>Times New Roman</vt:lpstr>
      <vt:lpstr>Office Theme</vt:lpstr>
      <vt:lpstr>Document</vt:lpstr>
      <vt:lpstr>An informative title, formatted in “sentence case”, that attracts viewers and states  or hints at “issue”, experimental approach, and study organization Your name(s) here — Department of Biology, University of Northern Colorado, Greeley, Colorado</vt:lpstr>
    </vt:vector>
  </TitlesOfParts>
  <Company>University of Northern Colorado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informative title, formatted in “sentence case”, that attracts viewers and states  or hints at “issue”, experimental approach, and study organization Your name(s) here — Department of Biology, University of Northern Colorado, Greeley, Colorado</dc:title>
  <dc:creator>Castaneda, Ivette</dc:creator>
  <cp:lastModifiedBy>Kontour, Stephanie</cp:lastModifiedBy>
  <cp:revision>6</cp:revision>
  <dcterms:created xsi:type="dcterms:W3CDTF">2014-07-07T18:14:27Z</dcterms:created>
  <dcterms:modified xsi:type="dcterms:W3CDTF">2019-09-19T20:25:45Z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0x0101000681D3518BCA0E4498ED9A0EDD995870</vt:lpwstr>
  </property>
</Properties>
</file>