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062400" cy="32918400"/>
  <p:notesSz cx="6858000" cy="9144000"/>
  <p:defaultTextStyle>
    <a:defPPr>
      <a:defRPr lang="en-US"/>
    </a:defPPr>
    <a:lvl1pPr marL="0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1pPr>
    <a:lvl2pPr marL="1799539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2pPr>
    <a:lvl3pPr marL="3599078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3pPr>
    <a:lvl4pPr marL="5398618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4pPr>
    <a:lvl5pPr marL="7198157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5pPr>
    <a:lvl6pPr marL="8997696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6pPr>
    <a:lvl7pPr marL="10797235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7pPr>
    <a:lvl8pPr marL="12596774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8pPr>
    <a:lvl9pPr marL="14396314" algn="l" defTabSz="3599078" rtl="0" eaLnBrk="1" latinLnBrk="0" hangingPunct="1">
      <a:defRPr sz="70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19" d="100"/>
          <a:sy n="19" d="100"/>
        </p:scale>
        <p:origin x="96" y="24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4680" y="5387342"/>
            <a:ext cx="35753040" cy="11460480"/>
          </a:xfrm>
        </p:spPr>
        <p:txBody>
          <a:bodyPr anchor="b"/>
          <a:lstStyle>
            <a:lvl1pPr algn="ctr">
              <a:defRPr sz="27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17289782"/>
            <a:ext cx="31546800" cy="7947658"/>
          </a:xfrm>
        </p:spPr>
        <p:txBody>
          <a:bodyPr/>
          <a:lstStyle>
            <a:lvl1pPr marL="0" indent="0" algn="ctr">
              <a:buNone/>
              <a:defRPr sz="11040"/>
            </a:lvl1pPr>
            <a:lvl2pPr marL="2103120" indent="0" algn="ctr">
              <a:buNone/>
              <a:defRPr sz="9200"/>
            </a:lvl2pPr>
            <a:lvl3pPr marL="4206240" indent="0" algn="ctr">
              <a:buNone/>
              <a:defRPr sz="8280"/>
            </a:lvl3pPr>
            <a:lvl4pPr marL="6309360" indent="0" algn="ctr">
              <a:buNone/>
              <a:defRPr sz="7360"/>
            </a:lvl4pPr>
            <a:lvl5pPr marL="8412480" indent="0" algn="ctr">
              <a:buNone/>
              <a:defRPr sz="7360"/>
            </a:lvl5pPr>
            <a:lvl6pPr marL="10515600" indent="0" algn="ctr">
              <a:buNone/>
              <a:defRPr sz="7360"/>
            </a:lvl6pPr>
            <a:lvl7pPr marL="12618720" indent="0" algn="ctr">
              <a:buNone/>
              <a:defRPr sz="7360"/>
            </a:lvl7pPr>
            <a:lvl8pPr marL="14721840" indent="0" algn="ctr">
              <a:buNone/>
              <a:defRPr sz="7360"/>
            </a:lvl8pPr>
            <a:lvl9pPr marL="16824960" indent="0" algn="ctr">
              <a:buNone/>
              <a:defRPr sz="7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7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100907" y="1752600"/>
            <a:ext cx="9069705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1792" y="1752600"/>
            <a:ext cx="26683335" cy="2789682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3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9885" y="8206749"/>
            <a:ext cx="36278820" cy="13693138"/>
          </a:xfrm>
        </p:spPr>
        <p:txBody>
          <a:bodyPr anchor="b"/>
          <a:lstStyle>
            <a:lvl1pPr>
              <a:defRPr sz="27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9885" y="22029429"/>
            <a:ext cx="36278820" cy="7200898"/>
          </a:xfrm>
        </p:spPr>
        <p:txBody>
          <a:bodyPr/>
          <a:lstStyle>
            <a:lvl1pPr marL="0" indent="0">
              <a:buNone/>
              <a:defRPr sz="11040">
                <a:solidFill>
                  <a:schemeClr val="tx1"/>
                </a:solidFill>
              </a:defRPr>
            </a:lvl1pPr>
            <a:lvl2pPr marL="210312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2pPr>
            <a:lvl3pPr marL="4206240" indent="0">
              <a:buNone/>
              <a:defRPr sz="8280">
                <a:solidFill>
                  <a:schemeClr val="tx1">
                    <a:tint val="75000"/>
                  </a:schemeClr>
                </a:solidFill>
              </a:defRPr>
            </a:lvl3pPr>
            <a:lvl4pPr marL="63093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4pPr>
            <a:lvl5pPr marL="841248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5pPr>
            <a:lvl6pPr marL="1051560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6pPr>
            <a:lvl7pPr marL="1261872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7pPr>
            <a:lvl8pPr marL="1472184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8pPr>
            <a:lvl9pPr marL="168249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1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91790" y="8763000"/>
            <a:ext cx="1787652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94090" y="8763000"/>
            <a:ext cx="1787652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1752607"/>
            <a:ext cx="3627882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7273" y="8069582"/>
            <a:ext cx="17794364" cy="3954778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7273" y="12024360"/>
            <a:ext cx="17794364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294092" y="8069582"/>
            <a:ext cx="17881999" cy="3954778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294092" y="12024360"/>
            <a:ext cx="17881999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1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2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7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194560"/>
            <a:ext cx="13566219" cy="768096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1999" y="4739647"/>
            <a:ext cx="21294090" cy="23393400"/>
          </a:xfrm>
        </p:spPr>
        <p:txBody>
          <a:bodyPr/>
          <a:lstStyle>
            <a:lvl1pPr>
              <a:defRPr sz="14720"/>
            </a:lvl1pPr>
            <a:lvl2pPr>
              <a:defRPr sz="12880"/>
            </a:lvl2pPr>
            <a:lvl3pPr>
              <a:defRPr sz="1104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9875520"/>
            <a:ext cx="13566219" cy="18295622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9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194560"/>
            <a:ext cx="13566219" cy="768096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81999" y="4739647"/>
            <a:ext cx="21294090" cy="23393400"/>
          </a:xfrm>
        </p:spPr>
        <p:txBody>
          <a:bodyPr anchor="t"/>
          <a:lstStyle>
            <a:lvl1pPr marL="0" indent="0">
              <a:buNone/>
              <a:defRPr sz="14720"/>
            </a:lvl1pPr>
            <a:lvl2pPr marL="2103120" indent="0">
              <a:buNone/>
              <a:defRPr sz="12880"/>
            </a:lvl2pPr>
            <a:lvl3pPr marL="4206240" indent="0">
              <a:buNone/>
              <a:defRPr sz="11040"/>
            </a:lvl3pPr>
            <a:lvl4pPr marL="6309360" indent="0">
              <a:buNone/>
              <a:defRPr sz="9200"/>
            </a:lvl4pPr>
            <a:lvl5pPr marL="8412480" indent="0">
              <a:buNone/>
              <a:defRPr sz="9200"/>
            </a:lvl5pPr>
            <a:lvl6pPr marL="10515600" indent="0">
              <a:buNone/>
              <a:defRPr sz="9200"/>
            </a:lvl6pPr>
            <a:lvl7pPr marL="12618720" indent="0">
              <a:buNone/>
              <a:defRPr sz="9200"/>
            </a:lvl7pPr>
            <a:lvl8pPr marL="14721840" indent="0">
              <a:buNone/>
              <a:defRPr sz="9200"/>
            </a:lvl8pPr>
            <a:lvl9pPr marL="16824960" indent="0">
              <a:buNone/>
              <a:defRPr sz="9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9875520"/>
            <a:ext cx="13566219" cy="18295622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5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1790" y="1752607"/>
            <a:ext cx="362788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1790" y="8763000"/>
            <a:ext cx="362788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91790" y="30510487"/>
            <a:ext cx="94640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0F0B9-F174-4BEE-9FA4-46DEE378D013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33170" y="30510487"/>
            <a:ext cx="141960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06570" y="30510487"/>
            <a:ext cx="94640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1AB00-6DD1-4D48-9BA2-40B39757C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8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06240" rtl="0" eaLnBrk="1" latinLnBrk="0" hangingPunct="1">
        <a:lnSpc>
          <a:spcPct val="90000"/>
        </a:lnSpc>
        <a:spcBef>
          <a:spcPct val="0"/>
        </a:spcBef>
        <a:buNone/>
        <a:defRPr sz="202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1560" indent="-1051560" algn="l" defTabSz="4206240" rtl="0" eaLnBrk="1" latinLnBrk="0" hangingPunct="1">
        <a:lnSpc>
          <a:spcPct val="90000"/>
        </a:lnSpc>
        <a:spcBef>
          <a:spcPts val="4600"/>
        </a:spcBef>
        <a:buFont typeface="Arial" panose="020B0604020202020204" pitchFamily="34" charset="0"/>
        <a:buChar char="•"/>
        <a:defRPr sz="12880" kern="1200">
          <a:solidFill>
            <a:schemeClr val="tx1"/>
          </a:solidFill>
          <a:latin typeface="+mn-lt"/>
          <a:ea typeface="+mn-ea"/>
          <a:cs typeface="+mn-cs"/>
        </a:defRPr>
      </a:lvl1pPr>
      <a:lvl2pPr marL="315468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11040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736092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156716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367028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787652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1pPr>
      <a:lvl2pPr marL="21031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2pPr>
      <a:lvl3pPr marL="42062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841248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26187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47218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68249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424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Moen, Reily</dc:creator>
  <cp:lastModifiedBy>Kontour, Stephanie</cp:lastModifiedBy>
  <cp:revision>1</cp:revision>
  <dcterms:created xsi:type="dcterms:W3CDTF">2019-04-09T21:31:07Z</dcterms:created>
  <dcterms:modified xsi:type="dcterms:W3CDTF">2019-04-09T21:55:50Z</dcterms:modified>
</cp:coreProperties>
</file>