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2E50"/>
    <a:srgbClr val="FAB1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2" autoAdjust="0"/>
    <p:restoredTop sz="94660"/>
  </p:normalViewPr>
  <p:slideViewPr>
    <p:cSldViewPr snapToGrid="0" snapToObjects="1">
      <p:cViewPr varScale="1">
        <p:scale>
          <a:sx n="104" d="100"/>
          <a:sy n="104" d="100"/>
        </p:scale>
        <p:origin x="87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39CDE7-B61E-BD40-9481-F1F4B64F3159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59AB08-EB93-3549-BBDC-5D1C9C1B34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86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9AB08-EB93-3549-BBDC-5D1C9C1B344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272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9AB08-EB93-3549-BBDC-5D1C9C1B344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272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9AB08-EB93-3549-BBDC-5D1C9C1B344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272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432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526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854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943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279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798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867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267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833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416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D8844C-E1F9-2B42-B163-628744EE7F71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638AD3-EC22-4041-8DEE-9F9E0BA91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101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/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58755"/>
            <a:ext cx="9144000" cy="992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7765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9144000" cy="43321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62785"/>
            <a:ext cx="9144000" cy="125588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760" y="4254498"/>
            <a:ext cx="7772400" cy="648758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rgbClr val="FFFFFF"/>
                </a:solidFill>
                <a:latin typeface="Helvetica"/>
                <a:cs typeface="Helvetica"/>
              </a:rPr>
              <a:t>Enter Title</a:t>
            </a:r>
            <a:endParaRPr lang="en-US" b="1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3984" y="4839397"/>
            <a:ext cx="6400800" cy="515056"/>
          </a:xfrm>
        </p:spPr>
        <p:txBody>
          <a:bodyPr/>
          <a:lstStyle/>
          <a:p>
            <a:pPr algn="l"/>
            <a:r>
              <a:rPr lang="en-US" sz="2000" dirty="0" smtClean="0">
                <a:solidFill>
                  <a:srgbClr val="FAB134"/>
                </a:solidFill>
                <a:latin typeface="Helvetica"/>
                <a:cs typeface="Helvetica"/>
              </a:rPr>
              <a:t>Enter Subtitle</a:t>
            </a:r>
            <a:endParaRPr lang="en-US" sz="2000" dirty="0">
              <a:solidFill>
                <a:srgbClr val="FAB134"/>
              </a:solidFill>
              <a:latin typeface="Helvetica"/>
              <a:cs typeface="Helvetica"/>
            </a:endParaRPr>
          </a:p>
        </p:txBody>
      </p:sp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457" y="5658556"/>
            <a:ext cx="3188724" cy="9369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58755"/>
            <a:ext cx="9144000" cy="9924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2"/>
          <p:cNvSpPr txBox="1"/>
          <p:nvPr/>
        </p:nvSpPr>
        <p:spPr>
          <a:xfrm>
            <a:off x="3516487" y="2136774"/>
            <a:ext cx="1718736" cy="416465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Place </a:t>
            </a:r>
            <a:r>
              <a:rPr lang="en-US" sz="1100" dirty="0" smtClean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image(s) in </a:t>
            </a:r>
            <a:r>
              <a:rPr lang="en-US" sz="1100" dirty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this area.</a:t>
            </a:r>
            <a:endParaRPr lang="en-US" sz="11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</p:txBody>
      </p:sp>
      <p:sp>
        <p:nvSpPr>
          <p:cNvPr id="14" name="Text Box 19"/>
          <p:cNvSpPr txBox="1"/>
          <p:nvPr/>
        </p:nvSpPr>
        <p:spPr>
          <a:xfrm>
            <a:off x="279960" y="5824009"/>
            <a:ext cx="3362960" cy="1090437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orgia"/>
                <a:ea typeface="ヒラギノ丸ゴ Pro W4"/>
                <a:cs typeface="Times New Roman"/>
              </a:rPr>
              <a:t>Your Name</a:t>
            </a:r>
          </a:p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orgia"/>
                <a:ea typeface="ヒラギノ丸ゴ Pro W4"/>
                <a:cs typeface="Times New Roman"/>
              </a:rPr>
              <a:t>Event Name</a:t>
            </a:r>
          </a:p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orgia"/>
                <a:ea typeface="ヒラギノ丸ゴ Pro W4"/>
                <a:cs typeface="Times New Roman"/>
              </a:rPr>
              <a:t>MM/DD/2015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200" dirty="0">
              <a:solidFill>
                <a:schemeClr val="bg1">
                  <a:lumMod val="50000"/>
                </a:schemeClr>
              </a:solidFill>
              <a:effectLst/>
              <a:ea typeface="ヒラギノ丸ゴ Pro W4"/>
              <a:cs typeface="Times New Roman"/>
            </a:endParaRPr>
          </a:p>
        </p:txBody>
      </p:sp>
      <p:pic>
        <p:nvPicPr>
          <p:cNvPr id="15" name="Picture 1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60" y="5418673"/>
            <a:ext cx="326390" cy="1631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524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15944"/>
            <a:ext cx="9144000" cy="2542057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/>
          <p:cNvSpPr/>
          <p:nvPr/>
        </p:nvSpPr>
        <p:spPr>
          <a:xfrm>
            <a:off x="0" y="4138333"/>
            <a:ext cx="9144000" cy="284177"/>
          </a:xfrm>
          <a:prstGeom prst="rect">
            <a:avLst/>
          </a:prstGeom>
          <a:solidFill>
            <a:srgbClr val="F8B1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39741"/>
            <a:ext cx="9144000" cy="648758"/>
          </a:xfrm>
        </p:spPr>
        <p:txBody>
          <a:bodyPr/>
          <a:lstStyle/>
          <a:p>
            <a:r>
              <a:rPr lang="en-US" sz="5400" b="1" dirty="0" smtClean="0">
                <a:solidFill>
                  <a:srgbClr val="192E50"/>
                </a:solidFill>
                <a:latin typeface="Helvetica"/>
                <a:cs typeface="Helvetica"/>
              </a:rPr>
              <a:t>Enter Title</a:t>
            </a:r>
            <a:endParaRPr lang="en-US" sz="5400" b="1" dirty="0">
              <a:solidFill>
                <a:srgbClr val="192E50"/>
              </a:solidFill>
              <a:latin typeface="Helvetica"/>
              <a:cs typeface="Helvetic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864422"/>
            <a:ext cx="9144000" cy="515056"/>
          </a:xfrm>
        </p:spPr>
        <p:txBody>
          <a:bodyPr/>
          <a:lstStyle/>
          <a:p>
            <a:r>
              <a:rPr lang="en-US" sz="2800" dirty="0" smtClean="0">
                <a:solidFill>
                  <a:srgbClr val="FAB134"/>
                </a:solidFill>
                <a:latin typeface="Helvetica"/>
                <a:cs typeface="Helvetica"/>
              </a:rPr>
              <a:t>Enter Subtitle</a:t>
            </a:r>
            <a:endParaRPr lang="en-US" sz="2800" dirty="0">
              <a:solidFill>
                <a:srgbClr val="FAB134"/>
              </a:solidFill>
              <a:latin typeface="Helvetica"/>
              <a:cs typeface="Helvetica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58755"/>
            <a:ext cx="9144000" cy="99246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 Box 19"/>
          <p:cNvSpPr txBox="1"/>
          <p:nvPr/>
        </p:nvSpPr>
        <p:spPr>
          <a:xfrm>
            <a:off x="71048" y="6035856"/>
            <a:ext cx="3362960" cy="822144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chemeClr val="bg1"/>
                </a:solidFill>
                <a:latin typeface="Georgia"/>
                <a:ea typeface="ヒラギノ丸ゴ Pro W4"/>
                <a:cs typeface="Times New Roman"/>
              </a:rPr>
              <a:t>Your Name</a:t>
            </a:r>
          </a:p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chemeClr val="bg1"/>
                </a:solidFill>
                <a:latin typeface="Georgia"/>
                <a:ea typeface="ヒラギノ丸ゴ Pro W4"/>
                <a:cs typeface="Times New Roman"/>
              </a:rPr>
              <a:t>Event Name</a:t>
            </a:r>
          </a:p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chemeClr val="bg1"/>
                </a:solidFill>
                <a:latin typeface="Georgia"/>
                <a:ea typeface="ヒラギノ丸ゴ Pro W4"/>
                <a:cs typeface="Times New Roman"/>
              </a:rPr>
              <a:t>MM/DD/2015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200" dirty="0">
              <a:solidFill>
                <a:schemeClr val="bg1">
                  <a:lumMod val="50000"/>
                </a:schemeClr>
              </a:solidFill>
              <a:effectLst/>
              <a:ea typeface="ヒラギノ丸ゴ Pro W4"/>
              <a:cs typeface="Times New Roman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6105" y="3321322"/>
            <a:ext cx="2951790" cy="2847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4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2219" y="0"/>
            <a:ext cx="5067300" cy="9398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90479" y="169333"/>
            <a:ext cx="4367407" cy="64875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FFFFFF"/>
                </a:solidFill>
                <a:latin typeface="Helvetica"/>
                <a:cs typeface="Helvetica"/>
              </a:rPr>
              <a:t>Slide Subject</a:t>
            </a:r>
            <a:endParaRPr lang="en-US" sz="3200" b="1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sp>
        <p:nvSpPr>
          <p:cNvPr id="9" name="Text Box 19"/>
          <p:cNvSpPr txBox="1"/>
          <p:nvPr/>
        </p:nvSpPr>
        <p:spPr>
          <a:xfrm>
            <a:off x="183426" y="1441060"/>
            <a:ext cx="4536742" cy="4714207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1A2E4F"/>
                </a:solidFill>
                <a:effectLst/>
                <a:latin typeface="Helvetica"/>
                <a:ea typeface="ヒラギノ丸ゴ Pro W4"/>
                <a:cs typeface="Times New Roman"/>
              </a:rPr>
              <a:t>Header</a:t>
            </a:r>
            <a:endParaRPr lang="en-US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Text that is related to the header, probably about your </a:t>
            </a:r>
            <a:r>
              <a:rPr lang="en-US" sz="1600" dirty="0" smtClean="0">
                <a:solidFill>
                  <a:srgbClr val="262626"/>
                </a:solidFill>
                <a:latin typeface="Georgia"/>
                <a:ea typeface="ヒラギノ丸ゴ Pro W4"/>
                <a:cs typeface="Times New Roman"/>
              </a:rPr>
              <a:t>subject</a:t>
            </a:r>
            <a:r>
              <a:rPr lang="en-US" sz="1600" dirty="0" smtClean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, </a:t>
            </a: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but you can write whatever you want here. You are an adult and I trust </a:t>
            </a:r>
            <a:r>
              <a:rPr lang="en-US" sz="1600" dirty="0" smtClean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you</a:t>
            </a:r>
            <a:r>
              <a:rPr lang="en-US" sz="1600" dirty="0">
                <a:solidFill>
                  <a:srgbClr val="262626"/>
                </a:solidFill>
                <a:latin typeface="Georgia"/>
                <a:ea typeface="ヒラギノ丸ゴ Pro W4"/>
                <a:cs typeface="Times New Roman"/>
              </a:rPr>
              <a:t>.</a:t>
            </a:r>
            <a:r>
              <a:rPr lang="en-US" sz="1600" dirty="0" smtClean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 </a:t>
            </a:r>
            <a:r>
              <a:rPr lang="en-US" sz="1600" dirty="0" smtClean="0">
                <a:solidFill>
                  <a:srgbClr val="262626"/>
                </a:solidFill>
                <a:latin typeface="Georgia"/>
                <a:ea typeface="ヒラギノ丸ゴ Pro W4"/>
                <a:cs typeface="Times New Roman"/>
              </a:rPr>
              <a:t>Please</a:t>
            </a:r>
            <a:r>
              <a:rPr lang="en-US" sz="1600" dirty="0" smtClean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 </a:t>
            </a: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be responsible with this power you have been given.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 </a:t>
            </a:r>
            <a:endParaRPr lang="en-US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1A2E4F"/>
                </a:solidFill>
                <a:effectLst/>
                <a:latin typeface="Helvetica"/>
                <a:ea typeface="ヒラギノ丸ゴ Pro W4"/>
                <a:cs typeface="Times New Roman"/>
              </a:rPr>
              <a:t>A List of Things</a:t>
            </a:r>
            <a:endParaRPr lang="en-US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With items on the list like this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And also this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Just keep adding stuff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Don’t just make up random </a:t>
            </a:r>
            <a:r>
              <a:rPr lang="en-US" sz="1600" dirty="0" smtClean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things, though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Probably have a writer do this part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I should have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 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1A2E4F"/>
                </a:solidFill>
                <a:effectLst/>
                <a:latin typeface="Helvetica"/>
                <a:ea typeface="ヒラギノ丸ゴ Pro W4"/>
                <a:cs typeface="Times New Roman"/>
              </a:rPr>
              <a:t>Another Header</a:t>
            </a:r>
            <a:endParaRPr lang="en-US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For when you really feel like </a:t>
            </a:r>
            <a:r>
              <a:rPr lang="en-US" sz="1600" dirty="0" smtClean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writing/ making people write. 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945944" y="3663244"/>
            <a:ext cx="4141612" cy="303247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945944" y="613833"/>
            <a:ext cx="4141612" cy="2984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" name="Text Box 2"/>
          <p:cNvSpPr txBox="1"/>
          <p:nvPr/>
        </p:nvSpPr>
        <p:spPr>
          <a:xfrm>
            <a:off x="6135508" y="1945215"/>
            <a:ext cx="1718736" cy="416465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Place </a:t>
            </a:r>
            <a:r>
              <a:rPr lang="en-US" sz="1100" dirty="0" smtClean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image(s) in </a:t>
            </a:r>
            <a:r>
              <a:rPr lang="en-US" sz="1100" dirty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this area.</a:t>
            </a:r>
            <a:endParaRPr lang="en-US" sz="11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</p:txBody>
      </p:sp>
      <p:sp>
        <p:nvSpPr>
          <p:cNvPr id="14" name="Text Box 2"/>
          <p:cNvSpPr txBox="1"/>
          <p:nvPr/>
        </p:nvSpPr>
        <p:spPr>
          <a:xfrm>
            <a:off x="6135508" y="5134325"/>
            <a:ext cx="1718736" cy="416465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Place </a:t>
            </a:r>
            <a:r>
              <a:rPr lang="en-US" sz="1100" dirty="0" smtClean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image(s) in </a:t>
            </a:r>
            <a:r>
              <a:rPr lang="en-US" sz="1100" dirty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this area.</a:t>
            </a:r>
            <a:endParaRPr lang="en-US" sz="11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6189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2219" y="0"/>
            <a:ext cx="5067300" cy="9398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90479" y="169333"/>
            <a:ext cx="4367407" cy="64875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FFFFFF"/>
                </a:solidFill>
                <a:latin typeface="Helvetica"/>
                <a:cs typeface="Helvetica"/>
              </a:rPr>
              <a:t>Slide Subject</a:t>
            </a:r>
            <a:endParaRPr lang="en-US" sz="3200" b="1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sp>
        <p:nvSpPr>
          <p:cNvPr id="9" name="Text Box 19"/>
          <p:cNvSpPr txBox="1"/>
          <p:nvPr/>
        </p:nvSpPr>
        <p:spPr>
          <a:xfrm>
            <a:off x="183426" y="1441060"/>
            <a:ext cx="3905155" cy="1691607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srgbClr val="1A2E4F"/>
                </a:solidFill>
                <a:effectLst/>
                <a:latin typeface="Helvetica"/>
                <a:ea typeface="ヒラギノ丸ゴ Pro W4"/>
                <a:cs typeface="Times New Roman"/>
              </a:rPr>
              <a:t>Header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Text that is related to the header, probably about your event, but you can write whatever you want here. You are an adult and I trust you, just be responsible with this power you have been given</a:t>
            </a:r>
            <a:r>
              <a:rPr lang="en-US" sz="1600" dirty="0" smtClean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.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95126" y="3663244"/>
            <a:ext cx="4481138" cy="303247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4" name="Text Box 2"/>
          <p:cNvSpPr txBox="1"/>
          <p:nvPr/>
        </p:nvSpPr>
        <p:spPr>
          <a:xfrm>
            <a:off x="6135508" y="5134325"/>
            <a:ext cx="1718736" cy="416465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Place </a:t>
            </a:r>
            <a:r>
              <a:rPr lang="en-US" sz="1100" dirty="0" smtClean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image(s) in </a:t>
            </a:r>
            <a:r>
              <a:rPr lang="en-US" sz="1100" dirty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this area.</a:t>
            </a:r>
            <a:endParaRPr lang="en-US" sz="11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7610" y="3663244"/>
            <a:ext cx="4437513" cy="303247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" name="Text Box 2"/>
          <p:cNvSpPr txBox="1"/>
          <p:nvPr/>
        </p:nvSpPr>
        <p:spPr>
          <a:xfrm>
            <a:off x="1267175" y="5134325"/>
            <a:ext cx="1718736" cy="416465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Place </a:t>
            </a:r>
            <a:r>
              <a:rPr lang="en-US" sz="1100" dirty="0" smtClean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image(s) in </a:t>
            </a:r>
            <a:r>
              <a:rPr lang="en-US" sz="1100" dirty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this area.</a:t>
            </a:r>
            <a:endParaRPr lang="en-US" sz="11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</p:txBody>
      </p:sp>
      <p:sp>
        <p:nvSpPr>
          <p:cNvPr id="17" name="Text Box 19"/>
          <p:cNvSpPr txBox="1"/>
          <p:nvPr/>
        </p:nvSpPr>
        <p:spPr>
          <a:xfrm>
            <a:off x="4711335" y="1441060"/>
            <a:ext cx="3905155" cy="1836359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solidFill>
                  <a:srgbClr val="1A2E4F"/>
                </a:solidFill>
                <a:effectLst/>
                <a:latin typeface="Helvetica"/>
                <a:ea typeface="ヒラギノ丸ゴ Pro W4"/>
                <a:cs typeface="Times New Roman"/>
              </a:rPr>
              <a:t>Another Header</a:t>
            </a:r>
            <a:endParaRPr lang="en-US" sz="16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srgbClr val="262626"/>
                </a:solidFill>
                <a:effectLst/>
                <a:latin typeface="Georgia"/>
                <a:ea typeface="ヒラギノ丸ゴ Pro W4"/>
                <a:cs typeface="Times New Roman"/>
              </a:rPr>
              <a:t>You could even write about the image you placed in that area below. If the image is of a beautiful forest, you could comment on how it reminds you of that camping trip you went on as a child. Gee, what a fun time that was. </a:t>
            </a:r>
          </a:p>
        </p:txBody>
      </p:sp>
    </p:spTree>
    <p:extLst>
      <p:ext uri="{BB962C8B-B14F-4D97-AF65-F5344CB8AC3E}">
        <p14:creationId xmlns:p14="http://schemas.microsoft.com/office/powerpoint/2010/main" val="196156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9144000" cy="43321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62785"/>
            <a:ext cx="9144000" cy="125588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401980"/>
            <a:ext cx="9144000" cy="648758"/>
          </a:xfrm>
        </p:spPr>
        <p:txBody>
          <a:bodyPr/>
          <a:lstStyle/>
          <a:p>
            <a:r>
              <a:rPr lang="en-US" b="1" dirty="0" smtClean="0">
                <a:solidFill>
                  <a:srgbClr val="FFFFFF"/>
                </a:solidFill>
                <a:latin typeface="Helvetica"/>
                <a:cs typeface="Helvetica"/>
              </a:rPr>
              <a:t>THANK YOU!</a:t>
            </a:r>
            <a:endParaRPr lang="en-US" b="1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457" y="5658556"/>
            <a:ext cx="3188724" cy="9369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58755"/>
            <a:ext cx="9144000" cy="9924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2"/>
          <p:cNvSpPr txBox="1"/>
          <p:nvPr/>
        </p:nvSpPr>
        <p:spPr>
          <a:xfrm>
            <a:off x="3687096" y="2136774"/>
            <a:ext cx="1769808" cy="416465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Place </a:t>
            </a:r>
            <a:r>
              <a:rPr lang="en-US" sz="1100" dirty="0" smtClean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image(s) in </a:t>
            </a:r>
            <a:r>
              <a:rPr lang="en-US" sz="1100" dirty="0">
                <a:solidFill>
                  <a:srgbClr val="FF0000"/>
                </a:solidFill>
                <a:effectLst/>
                <a:ea typeface="ヒラギノ丸ゴ Pro W4"/>
                <a:cs typeface="Times New Roman"/>
              </a:rPr>
              <a:t>this area.</a:t>
            </a:r>
            <a:endParaRPr lang="en-US" sz="1100" dirty="0">
              <a:solidFill>
                <a:srgbClr val="262626"/>
              </a:solidFill>
              <a:effectLst/>
              <a:ea typeface="ヒラギノ丸ゴ Pro W4"/>
              <a:cs typeface="Times New Roman"/>
            </a:endParaRPr>
          </a:p>
        </p:txBody>
      </p:sp>
      <p:sp>
        <p:nvSpPr>
          <p:cNvPr id="14" name="Text Box 19"/>
          <p:cNvSpPr txBox="1"/>
          <p:nvPr/>
        </p:nvSpPr>
        <p:spPr>
          <a:xfrm>
            <a:off x="279960" y="5824009"/>
            <a:ext cx="3362960" cy="1090437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orgia"/>
                <a:ea typeface="ヒラギノ丸ゴ Pro W4"/>
                <a:cs typeface="Times New Roman"/>
              </a:rPr>
              <a:t>Your Name</a:t>
            </a:r>
          </a:p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orgia"/>
                <a:ea typeface="ヒラギノ丸ゴ Pro W4"/>
                <a:cs typeface="Times New Roman"/>
              </a:rPr>
              <a:t>Event Name</a:t>
            </a:r>
          </a:p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Georgia"/>
                <a:ea typeface="ヒラギノ丸ゴ Pro W4"/>
                <a:cs typeface="Times New Roman"/>
              </a:rPr>
              <a:t>MM/DD/2015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200" dirty="0">
              <a:solidFill>
                <a:schemeClr val="bg1">
                  <a:lumMod val="50000"/>
                </a:schemeClr>
              </a:solidFill>
              <a:effectLst/>
              <a:ea typeface="ヒラギノ丸ゴ Pro W4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6762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214</Words>
  <Application>Microsoft Office PowerPoint</Application>
  <PresentationFormat>On-screen Show (4:3)</PresentationFormat>
  <Paragraphs>42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Georgia</vt:lpstr>
      <vt:lpstr>Helvetica</vt:lpstr>
      <vt:lpstr>Symbol</vt:lpstr>
      <vt:lpstr>Times New Roman</vt:lpstr>
      <vt:lpstr>ヒラギノ丸ゴ Pro W4</vt:lpstr>
      <vt:lpstr>Office Theme</vt:lpstr>
      <vt:lpstr>Enter Title</vt:lpstr>
      <vt:lpstr>Enter Title</vt:lpstr>
      <vt:lpstr>PowerPoint Presentation</vt:lpstr>
      <vt:lpstr>PowerPoint Presentation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PUT TITLE</dc:title>
  <dc:creator>Jordan</dc:creator>
  <cp:lastModifiedBy>Stager, Sylvia</cp:lastModifiedBy>
  <cp:revision>11</cp:revision>
  <dcterms:created xsi:type="dcterms:W3CDTF">2015-05-27T18:56:39Z</dcterms:created>
  <dcterms:modified xsi:type="dcterms:W3CDTF">2016-09-14T16:16:45Z</dcterms:modified>
</cp:coreProperties>
</file>