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9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92E50"/>
    <a:srgbClr val="FAB1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2" autoAdjust="0"/>
    <p:restoredTop sz="94660"/>
  </p:normalViewPr>
  <p:slideViewPr>
    <p:cSldViewPr snapToGrid="0" snapToObjects="1">
      <p:cViewPr varScale="1">
        <p:scale>
          <a:sx n="104" d="100"/>
          <a:sy n="104" d="100"/>
        </p:scale>
        <p:origin x="576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39CDE7-B61E-BD40-9481-F1F4B64F3159}" type="datetimeFigureOut">
              <a:rPr lang="en-US" smtClean="0"/>
              <a:t>1/6/2016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59AB08-EB93-3549-BBDC-5D1C9C1B34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9863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59AB08-EB93-3549-BBDC-5D1C9C1B344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52721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59AB08-EB93-3549-BBDC-5D1C9C1B344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52721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4D8844C-E1F9-2B42-B163-628744EE7F71}" type="datetimeFigureOut">
              <a:rPr lang="en-US" smtClean="0"/>
              <a:t>1/6/2016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E638AD3-EC22-4041-8DEE-9F9E0BA91C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04323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4D8844C-E1F9-2B42-B163-628744EE7F71}" type="datetimeFigureOut">
              <a:rPr lang="en-US" smtClean="0"/>
              <a:t>1/6/2016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E638AD3-EC22-4041-8DEE-9F9E0BA91C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65267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4D8844C-E1F9-2B42-B163-628744EE7F71}" type="datetimeFigureOut">
              <a:rPr lang="en-US" smtClean="0"/>
              <a:t>1/6/2016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E638AD3-EC22-4041-8DEE-9F9E0BA91C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18543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4D8844C-E1F9-2B42-B163-628744EE7F71}" type="datetimeFigureOut">
              <a:rPr lang="en-US" smtClean="0"/>
              <a:t>1/6/2016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E638AD3-EC22-4041-8DEE-9F9E0BA91C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89435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4D8844C-E1F9-2B42-B163-628744EE7F71}" type="datetimeFigureOut">
              <a:rPr lang="en-US" smtClean="0"/>
              <a:t>1/6/2016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E638AD3-EC22-4041-8DEE-9F9E0BA91C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22798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4D8844C-E1F9-2B42-B163-628744EE7F71}" type="datetimeFigureOut">
              <a:rPr lang="en-US" smtClean="0"/>
              <a:t>1/6/2016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E638AD3-EC22-4041-8DEE-9F9E0BA91C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27986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4D8844C-E1F9-2B42-B163-628744EE7F71}" type="datetimeFigureOut">
              <a:rPr lang="en-US" smtClean="0"/>
              <a:t>1/6/2016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E638AD3-EC22-4041-8DEE-9F9E0BA91C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8674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4D8844C-E1F9-2B42-B163-628744EE7F71}" type="datetimeFigureOut">
              <a:rPr lang="en-US" smtClean="0"/>
              <a:t>1/6/2016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E638AD3-EC22-4041-8DEE-9F9E0BA91C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52678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4D8844C-E1F9-2B42-B163-628744EE7F71}" type="datetimeFigureOut">
              <a:rPr lang="en-US" smtClean="0"/>
              <a:t>1/6/2016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E638AD3-EC22-4041-8DEE-9F9E0BA91C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98331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4D8844C-E1F9-2B42-B163-628744EE7F71}" type="datetimeFigureOut">
              <a:rPr lang="en-US" smtClean="0"/>
              <a:t>1/6/2016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E638AD3-EC22-4041-8DEE-9F9E0BA91C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64160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4D8844C-E1F9-2B42-B163-628744EE7F71}" type="datetimeFigureOut">
              <a:rPr lang="en-US" smtClean="0"/>
              <a:t>1/6/2016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E638AD3-EC22-4041-8DEE-9F9E0BA91C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81012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/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59474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Rectangle 3"/>
          <p:cNvSpPr/>
          <p:nvPr userDrawn="1"/>
        </p:nvSpPr>
        <p:spPr>
          <a:xfrm>
            <a:off x="0" y="505440"/>
            <a:ext cx="9144000" cy="54034"/>
          </a:xfrm>
          <a:prstGeom prst="rect">
            <a:avLst/>
          </a:prstGeom>
          <a:solidFill>
            <a:srgbClr val="F8B1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4078932" y="161651"/>
            <a:ext cx="815312" cy="82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77656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758755"/>
            <a:ext cx="9144000" cy="99246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Text Box 19"/>
          <p:cNvSpPr txBox="1"/>
          <p:nvPr/>
        </p:nvSpPr>
        <p:spPr>
          <a:xfrm>
            <a:off x="279960" y="5824009"/>
            <a:ext cx="3362960" cy="1090437"/>
          </a:xfrm>
          <a:prstGeom prst="rect">
            <a:avLst/>
          </a:prstGeom>
          <a:noFill/>
          <a:ln>
            <a:noFill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  <a:latin typeface="Georgia"/>
                <a:ea typeface="ヒラギノ丸ゴ Pro W4"/>
                <a:cs typeface="Times New Roman"/>
              </a:rPr>
              <a:t>Your Name</a:t>
            </a:r>
          </a:p>
          <a:p>
            <a:pPr marL="0" marR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  <a:latin typeface="Georgia"/>
                <a:ea typeface="ヒラギノ丸ゴ Pro W4"/>
                <a:cs typeface="Times New Roman"/>
              </a:rPr>
              <a:t>Event Name</a:t>
            </a:r>
          </a:p>
          <a:p>
            <a:pPr marL="0" marR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  <a:latin typeface="Georgia"/>
                <a:ea typeface="ヒラギノ丸ゴ Pro W4"/>
                <a:cs typeface="Times New Roman"/>
              </a:rPr>
              <a:t>MM/DD/2015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endParaRPr lang="en-US" sz="1200" dirty="0">
              <a:solidFill>
                <a:schemeClr val="bg1">
                  <a:lumMod val="50000"/>
                </a:schemeClr>
              </a:solidFill>
              <a:effectLst/>
              <a:ea typeface="ヒラギノ丸ゴ Pro W4"/>
              <a:cs typeface="Times New Roman"/>
            </a:endParaRPr>
          </a:p>
        </p:txBody>
      </p:sp>
      <p:sp>
        <p:nvSpPr>
          <p:cNvPr id="13" name="Title 1"/>
          <p:cNvSpPr>
            <a:spLocks noGrp="1"/>
          </p:cNvSpPr>
          <p:nvPr>
            <p:ph type="ctrTitle"/>
          </p:nvPr>
        </p:nvSpPr>
        <p:spPr>
          <a:xfrm>
            <a:off x="0" y="2805919"/>
            <a:ext cx="9144000" cy="648758"/>
          </a:xfrm>
        </p:spPr>
        <p:txBody>
          <a:bodyPr/>
          <a:lstStyle/>
          <a:p>
            <a:r>
              <a:rPr lang="en-US" sz="5400" b="1" dirty="0" smtClean="0">
                <a:solidFill>
                  <a:srgbClr val="192E50"/>
                </a:solidFill>
                <a:latin typeface="Helvetica"/>
                <a:cs typeface="Helvetica"/>
              </a:rPr>
              <a:t>Enter Title</a:t>
            </a:r>
            <a:endParaRPr lang="en-US" sz="5400" b="1" dirty="0">
              <a:solidFill>
                <a:srgbClr val="192E50"/>
              </a:solidFill>
              <a:latin typeface="Helvetica"/>
              <a:cs typeface="Helvetica"/>
            </a:endParaRPr>
          </a:p>
        </p:txBody>
      </p:sp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0" y="3630600"/>
            <a:ext cx="9144000" cy="515056"/>
          </a:xfrm>
        </p:spPr>
        <p:txBody>
          <a:bodyPr/>
          <a:lstStyle/>
          <a:p>
            <a:r>
              <a:rPr lang="en-US" sz="2800" dirty="0" smtClean="0">
                <a:solidFill>
                  <a:srgbClr val="FAB134"/>
                </a:solidFill>
                <a:latin typeface="Helvetica"/>
                <a:cs typeface="Helvetica"/>
              </a:rPr>
              <a:t>Enter Subtitle</a:t>
            </a:r>
            <a:endParaRPr lang="en-US" sz="2800" dirty="0">
              <a:solidFill>
                <a:srgbClr val="FAB134"/>
              </a:solidFill>
              <a:latin typeface="Helvetica"/>
              <a:cs typeface="Helvetica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62420" y="5864649"/>
            <a:ext cx="2159000" cy="67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247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159999" y="721182"/>
            <a:ext cx="4367407" cy="648758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92E50"/>
                </a:solidFill>
                <a:latin typeface="Helvetica"/>
                <a:cs typeface="Helvetica"/>
              </a:rPr>
              <a:t>Slide Subject</a:t>
            </a:r>
            <a:endParaRPr lang="en-US" sz="3200" b="1" dirty="0">
              <a:solidFill>
                <a:srgbClr val="192E50"/>
              </a:solidFill>
              <a:latin typeface="Helvetica"/>
              <a:cs typeface="Helvetica"/>
            </a:endParaRPr>
          </a:p>
        </p:txBody>
      </p:sp>
      <p:sp>
        <p:nvSpPr>
          <p:cNvPr id="9" name="Text Box 19"/>
          <p:cNvSpPr txBox="1"/>
          <p:nvPr/>
        </p:nvSpPr>
        <p:spPr>
          <a:xfrm>
            <a:off x="183426" y="1441060"/>
            <a:ext cx="4536742" cy="4714207"/>
          </a:xfrm>
          <a:prstGeom prst="rect">
            <a:avLst/>
          </a:prstGeom>
          <a:noFill/>
          <a:ln>
            <a:noFill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b="1" dirty="0">
                <a:solidFill>
                  <a:srgbClr val="1A2E4F"/>
                </a:solidFill>
                <a:effectLst/>
                <a:latin typeface="Helvetica"/>
                <a:ea typeface="ヒラギノ丸ゴ Pro W4"/>
                <a:cs typeface="Times New Roman"/>
              </a:rPr>
              <a:t>Header</a:t>
            </a:r>
            <a:endParaRPr lang="en-US" dirty="0">
              <a:solidFill>
                <a:srgbClr val="262626"/>
              </a:solidFill>
              <a:effectLst/>
              <a:ea typeface="ヒラギノ丸ゴ Pro W4"/>
              <a:cs typeface="Times New Roman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solidFill>
                  <a:srgbClr val="262626"/>
                </a:solidFill>
                <a:effectLst/>
                <a:latin typeface="Georgia"/>
                <a:ea typeface="ヒラギノ丸ゴ Pro W4"/>
                <a:cs typeface="Times New Roman"/>
              </a:rPr>
              <a:t>Text that is related to the header, probably about your </a:t>
            </a:r>
            <a:r>
              <a:rPr lang="en-US" sz="1600" dirty="0" smtClean="0">
                <a:solidFill>
                  <a:srgbClr val="262626"/>
                </a:solidFill>
                <a:latin typeface="Georgia"/>
                <a:ea typeface="ヒラギノ丸ゴ Pro W4"/>
                <a:cs typeface="Times New Roman"/>
              </a:rPr>
              <a:t>subject</a:t>
            </a:r>
            <a:r>
              <a:rPr lang="en-US" sz="1600" dirty="0" smtClean="0">
                <a:solidFill>
                  <a:srgbClr val="262626"/>
                </a:solidFill>
                <a:effectLst/>
                <a:latin typeface="Georgia"/>
                <a:ea typeface="ヒラギノ丸ゴ Pro W4"/>
                <a:cs typeface="Times New Roman"/>
              </a:rPr>
              <a:t>, </a:t>
            </a:r>
            <a:r>
              <a:rPr lang="en-US" sz="1600" dirty="0">
                <a:solidFill>
                  <a:srgbClr val="262626"/>
                </a:solidFill>
                <a:effectLst/>
                <a:latin typeface="Georgia"/>
                <a:ea typeface="ヒラギノ丸ゴ Pro W4"/>
                <a:cs typeface="Times New Roman"/>
              </a:rPr>
              <a:t>but you can write whatever you want here. You are an adult and I trust </a:t>
            </a:r>
            <a:r>
              <a:rPr lang="en-US" sz="1600" dirty="0" smtClean="0">
                <a:solidFill>
                  <a:srgbClr val="262626"/>
                </a:solidFill>
                <a:effectLst/>
                <a:latin typeface="Georgia"/>
                <a:ea typeface="ヒラギノ丸ゴ Pro W4"/>
                <a:cs typeface="Times New Roman"/>
              </a:rPr>
              <a:t>you</a:t>
            </a:r>
            <a:r>
              <a:rPr lang="en-US" sz="1600" dirty="0">
                <a:solidFill>
                  <a:srgbClr val="262626"/>
                </a:solidFill>
                <a:latin typeface="Georgia"/>
                <a:ea typeface="ヒラギノ丸ゴ Pro W4"/>
                <a:cs typeface="Times New Roman"/>
              </a:rPr>
              <a:t>.</a:t>
            </a:r>
            <a:r>
              <a:rPr lang="en-US" sz="1600" dirty="0" smtClean="0">
                <a:solidFill>
                  <a:srgbClr val="262626"/>
                </a:solidFill>
                <a:effectLst/>
                <a:latin typeface="Georgia"/>
                <a:ea typeface="ヒラギノ丸ゴ Pro W4"/>
                <a:cs typeface="Times New Roman"/>
              </a:rPr>
              <a:t> </a:t>
            </a:r>
            <a:r>
              <a:rPr lang="en-US" sz="1600" dirty="0" smtClean="0">
                <a:solidFill>
                  <a:srgbClr val="262626"/>
                </a:solidFill>
                <a:latin typeface="Georgia"/>
                <a:ea typeface="ヒラギノ丸ゴ Pro W4"/>
                <a:cs typeface="Times New Roman"/>
              </a:rPr>
              <a:t>Please</a:t>
            </a:r>
            <a:r>
              <a:rPr lang="en-US" sz="1600" dirty="0" smtClean="0">
                <a:solidFill>
                  <a:srgbClr val="262626"/>
                </a:solidFill>
                <a:effectLst/>
                <a:latin typeface="Georgia"/>
                <a:ea typeface="ヒラギノ丸ゴ Pro W4"/>
                <a:cs typeface="Times New Roman"/>
              </a:rPr>
              <a:t> </a:t>
            </a:r>
            <a:r>
              <a:rPr lang="en-US" sz="1600" dirty="0">
                <a:solidFill>
                  <a:srgbClr val="262626"/>
                </a:solidFill>
                <a:effectLst/>
                <a:latin typeface="Georgia"/>
                <a:ea typeface="ヒラギノ丸ゴ Pro W4"/>
                <a:cs typeface="Times New Roman"/>
              </a:rPr>
              <a:t>be responsible with this power you have been given.</a:t>
            </a:r>
            <a:endParaRPr lang="en-US" sz="1600" dirty="0">
              <a:solidFill>
                <a:srgbClr val="262626"/>
              </a:solidFill>
              <a:effectLst/>
              <a:ea typeface="ヒラギノ丸ゴ Pro W4"/>
              <a:cs typeface="Times New Roman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srgbClr val="262626"/>
                </a:solidFill>
                <a:effectLst/>
                <a:latin typeface="Georgia"/>
                <a:ea typeface="ヒラギノ丸ゴ Pro W4"/>
                <a:cs typeface="Times New Roman"/>
              </a:rPr>
              <a:t> </a:t>
            </a:r>
            <a:endParaRPr lang="en-US" dirty="0">
              <a:solidFill>
                <a:srgbClr val="262626"/>
              </a:solidFill>
              <a:effectLst/>
              <a:ea typeface="ヒラギノ丸ゴ Pro W4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b="1" dirty="0">
                <a:solidFill>
                  <a:srgbClr val="1A2E4F"/>
                </a:solidFill>
                <a:effectLst/>
                <a:latin typeface="Helvetica"/>
                <a:ea typeface="ヒラギノ丸ゴ Pro W4"/>
                <a:cs typeface="Times New Roman"/>
              </a:rPr>
              <a:t>A List of Things</a:t>
            </a:r>
            <a:endParaRPr lang="en-US" dirty="0">
              <a:solidFill>
                <a:srgbClr val="262626"/>
              </a:solidFill>
              <a:effectLst/>
              <a:ea typeface="ヒラギノ丸ゴ Pro W4"/>
              <a:cs typeface="Times New Roman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/>
              <a:buChar char=""/>
            </a:pPr>
            <a:r>
              <a:rPr lang="en-US" sz="1600" dirty="0">
                <a:solidFill>
                  <a:srgbClr val="262626"/>
                </a:solidFill>
                <a:effectLst/>
                <a:latin typeface="Georgia"/>
                <a:ea typeface="ヒラギノ丸ゴ Pro W4"/>
                <a:cs typeface="Times New Roman"/>
              </a:rPr>
              <a:t>With items on the list like this</a:t>
            </a:r>
            <a:endParaRPr lang="en-US" sz="1600" dirty="0">
              <a:solidFill>
                <a:srgbClr val="262626"/>
              </a:solidFill>
              <a:effectLst/>
              <a:ea typeface="ヒラギノ丸ゴ Pro W4"/>
              <a:cs typeface="Times New Roman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/>
              <a:buChar char=""/>
            </a:pPr>
            <a:r>
              <a:rPr lang="en-US" sz="1600" dirty="0">
                <a:solidFill>
                  <a:srgbClr val="262626"/>
                </a:solidFill>
                <a:effectLst/>
                <a:latin typeface="Georgia"/>
                <a:ea typeface="ヒラギノ丸ゴ Pro W4"/>
                <a:cs typeface="Times New Roman"/>
              </a:rPr>
              <a:t>And also this</a:t>
            </a:r>
            <a:endParaRPr lang="en-US" sz="1600" dirty="0">
              <a:solidFill>
                <a:srgbClr val="262626"/>
              </a:solidFill>
              <a:effectLst/>
              <a:ea typeface="ヒラギノ丸ゴ Pro W4"/>
              <a:cs typeface="Times New Roman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/>
              <a:buChar char=""/>
            </a:pPr>
            <a:r>
              <a:rPr lang="en-US" sz="1600" dirty="0">
                <a:solidFill>
                  <a:srgbClr val="262626"/>
                </a:solidFill>
                <a:effectLst/>
                <a:latin typeface="Georgia"/>
                <a:ea typeface="ヒラギノ丸ゴ Pro W4"/>
                <a:cs typeface="Times New Roman"/>
              </a:rPr>
              <a:t>Just keep adding stuff</a:t>
            </a:r>
            <a:endParaRPr lang="en-US" sz="1600" dirty="0">
              <a:solidFill>
                <a:srgbClr val="262626"/>
              </a:solidFill>
              <a:effectLst/>
              <a:ea typeface="ヒラギノ丸ゴ Pro W4"/>
              <a:cs typeface="Times New Roman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/>
              <a:buChar char=""/>
            </a:pPr>
            <a:r>
              <a:rPr lang="en-US" sz="1600" dirty="0">
                <a:solidFill>
                  <a:srgbClr val="262626"/>
                </a:solidFill>
                <a:effectLst/>
                <a:latin typeface="Georgia"/>
                <a:ea typeface="ヒラギノ丸ゴ Pro W4"/>
                <a:cs typeface="Times New Roman"/>
              </a:rPr>
              <a:t>Don’t just make up random </a:t>
            </a:r>
            <a:r>
              <a:rPr lang="en-US" sz="1600" dirty="0" smtClean="0">
                <a:solidFill>
                  <a:srgbClr val="262626"/>
                </a:solidFill>
                <a:effectLst/>
                <a:latin typeface="Georgia"/>
                <a:ea typeface="ヒラギノ丸ゴ Pro W4"/>
                <a:cs typeface="Times New Roman"/>
              </a:rPr>
              <a:t>things, though</a:t>
            </a:r>
            <a:endParaRPr lang="en-US" sz="1600" dirty="0">
              <a:solidFill>
                <a:srgbClr val="262626"/>
              </a:solidFill>
              <a:effectLst/>
              <a:ea typeface="ヒラギノ丸ゴ Pro W4"/>
              <a:cs typeface="Times New Roman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/>
              <a:buChar char=""/>
            </a:pPr>
            <a:r>
              <a:rPr lang="en-US" sz="1600" dirty="0">
                <a:solidFill>
                  <a:srgbClr val="262626"/>
                </a:solidFill>
                <a:effectLst/>
                <a:latin typeface="Georgia"/>
                <a:ea typeface="ヒラギノ丸ゴ Pro W4"/>
                <a:cs typeface="Times New Roman"/>
              </a:rPr>
              <a:t>Probably have a writer do this part</a:t>
            </a:r>
            <a:endParaRPr lang="en-US" sz="1600" dirty="0">
              <a:solidFill>
                <a:srgbClr val="262626"/>
              </a:solidFill>
              <a:effectLst/>
              <a:ea typeface="ヒラギノ丸ゴ Pro W4"/>
              <a:cs typeface="Times New Roman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/>
              <a:buChar char=""/>
            </a:pPr>
            <a:r>
              <a:rPr lang="en-US" sz="1600" dirty="0">
                <a:solidFill>
                  <a:srgbClr val="262626"/>
                </a:solidFill>
                <a:effectLst/>
                <a:latin typeface="Georgia"/>
                <a:ea typeface="ヒラギノ丸ゴ Pro W4"/>
                <a:cs typeface="Times New Roman"/>
              </a:rPr>
              <a:t>I should have</a:t>
            </a:r>
            <a:endParaRPr lang="en-US" sz="1600" dirty="0">
              <a:solidFill>
                <a:srgbClr val="262626"/>
              </a:solidFill>
              <a:effectLst/>
              <a:ea typeface="ヒラギノ丸ゴ Pro W4"/>
              <a:cs typeface="Times New Roman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solidFill>
                  <a:srgbClr val="262626"/>
                </a:solidFill>
                <a:effectLst/>
                <a:latin typeface="Georgia"/>
                <a:ea typeface="ヒラギノ丸ゴ Pro W4"/>
                <a:cs typeface="Times New Roman"/>
              </a:rPr>
              <a:t> </a:t>
            </a:r>
            <a:endParaRPr lang="en-US" sz="1600" dirty="0">
              <a:solidFill>
                <a:srgbClr val="262626"/>
              </a:solidFill>
              <a:effectLst/>
              <a:ea typeface="ヒラギノ丸ゴ Pro W4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b="1" dirty="0">
                <a:solidFill>
                  <a:srgbClr val="1A2E4F"/>
                </a:solidFill>
                <a:effectLst/>
                <a:latin typeface="Helvetica"/>
                <a:ea typeface="ヒラギノ丸ゴ Pro W4"/>
                <a:cs typeface="Times New Roman"/>
              </a:rPr>
              <a:t>Another Header</a:t>
            </a:r>
            <a:endParaRPr lang="en-US" dirty="0">
              <a:solidFill>
                <a:srgbClr val="262626"/>
              </a:solidFill>
              <a:effectLst/>
              <a:ea typeface="ヒラギノ丸ゴ Pro W4"/>
              <a:cs typeface="Times New Roman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solidFill>
                  <a:srgbClr val="262626"/>
                </a:solidFill>
                <a:effectLst/>
                <a:latin typeface="Georgia"/>
                <a:ea typeface="ヒラギノ丸ゴ Pro W4"/>
                <a:cs typeface="Times New Roman"/>
              </a:rPr>
              <a:t>For when you really feel like </a:t>
            </a:r>
            <a:r>
              <a:rPr lang="en-US" sz="1600" dirty="0" smtClean="0">
                <a:solidFill>
                  <a:srgbClr val="262626"/>
                </a:solidFill>
                <a:effectLst/>
                <a:latin typeface="Georgia"/>
                <a:ea typeface="ヒラギノ丸ゴ Pro W4"/>
                <a:cs typeface="Times New Roman"/>
              </a:rPr>
              <a:t>writing/ making people write. </a:t>
            </a:r>
            <a:endParaRPr lang="en-US" sz="1600" dirty="0">
              <a:solidFill>
                <a:srgbClr val="262626"/>
              </a:solidFill>
              <a:effectLst/>
              <a:ea typeface="ヒラギノ丸ゴ Pro W4"/>
              <a:cs typeface="Times New Roman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945944" y="3663244"/>
            <a:ext cx="4141612" cy="303247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4945944" y="613833"/>
            <a:ext cx="4141612" cy="29845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3" name="Text Box 2"/>
          <p:cNvSpPr txBox="1"/>
          <p:nvPr/>
        </p:nvSpPr>
        <p:spPr>
          <a:xfrm>
            <a:off x="6135508" y="1945215"/>
            <a:ext cx="1718736" cy="416465"/>
          </a:xfrm>
          <a:prstGeom prst="rect">
            <a:avLst/>
          </a:prstGeom>
          <a:noFill/>
          <a:ln>
            <a:noFill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sz="1100" dirty="0">
                <a:solidFill>
                  <a:srgbClr val="FF0000"/>
                </a:solidFill>
                <a:effectLst/>
                <a:ea typeface="ヒラギノ丸ゴ Pro W4"/>
                <a:cs typeface="Times New Roman"/>
              </a:rPr>
              <a:t>Place </a:t>
            </a:r>
            <a:r>
              <a:rPr lang="en-US" sz="1100" dirty="0" smtClean="0">
                <a:solidFill>
                  <a:srgbClr val="FF0000"/>
                </a:solidFill>
                <a:effectLst/>
                <a:ea typeface="ヒラギノ丸ゴ Pro W4"/>
                <a:cs typeface="Times New Roman"/>
              </a:rPr>
              <a:t>image(s) in </a:t>
            </a:r>
            <a:r>
              <a:rPr lang="en-US" sz="1100" dirty="0">
                <a:solidFill>
                  <a:srgbClr val="FF0000"/>
                </a:solidFill>
                <a:effectLst/>
                <a:ea typeface="ヒラギノ丸ゴ Pro W4"/>
                <a:cs typeface="Times New Roman"/>
              </a:rPr>
              <a:t>this area.</a:t>
            </a:r>
            <a:endParaRPr lang="en-US" sz="1100" dirty="0">
              <a:solidFill>
                <a:srgbClr val="262626"/>
              </a:solidFill>
              <a:effectLst/>
              <a:ea typeface="ヒラギノ丸ゴ Pro W4"/>
              <a:cs typeface="Times New Roman"/>
            </a:endParaRPr>
          </a:p>
        </p:txBody>
      </p:sp>
      <p:sp>
        <p:nvSpPr>
          <p:cNvPr id="14" name="Text Box 2"/>
          <p:cNvSpPr txBox="1"/>
          <p:nvPr/>
        </p:nvSpPr>
        <p:spPr>
          <a:xfrm>
            <a:off x="6135508" y="5134325"/>
            <a:ext cx="1718736" cy="416465"/>
          </a:xfrm>
          <a:prstGeom prst="rect">
            <a:avLst/>
          </a:prstGeom>
          <a:noFill/>
          <a:ln>
            <a:noFill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sz="1100" dirty="0">
                <a:solidFill>
                  <a:srgbClr val="FF0000"/>
                </a:solidFill>
                <a:effectLst/>
                <a:ea typeface="ヒラギノ丸ゴ Pro W4"/>
                <a:cs typeface="Times New Roman"/>
              </a:rPr>
              <a:t>Place </a:t>
            </a:r>
            <a:r>
              <a:rPr lang="en-US" sz="1100" dirty="0" smtClean="0">
                <a:solidFill>
                  <a:srgbClr val="FF0000"/>
                </a:solidFill>
                <a:effectLst/>
                <a:ea typeface="ヒラギノ丸ゴ Pro W4"/>
                <a:cs typeface="Times New Roman"/>
              </a:rPr>
              <a:t>image(s) in </a:t>
            </a:r>
            <a:r>
              <a:rPr lang="en-US" sz="1100" dirty="0">
                <a:solidFill>
                  <a:srgbClr val="FF0000"/>
                </a:solidFill>
                <a:effectLst/>
                <a:ea typeface="ヒラギノ丸ゴ Pro W4"/>
                <a:cs typeface="Times New Roman"/>
              </a:rPr>
              <a:t>this area.</a:t>
            </a:r>
            <a:endParaRPr lang="en-US" sz="1100" dirty="0">
              <a:solidFill>
                <a:srgbClr val="262626"/>
              </a:solidFill>
              <a:effectLst/>
              <a:ea typeface="ヒラギノ丸ゴ Pro W4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161892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654460"/>
            <a:ext cx="9144000" cy="648758"/>
          </a:xfrm>
        </p:spPr>
        <p:txBody>
          <a:bodyPr/>
          <a:lstStyle/>
          <a:p>
            <a:r>
              <a:rPr lang="en-US" b="1" dirty="0" smtClean="0">
                <a:solidFill>
                  <a:srgbClr val="192E50"/>
                </a:solidFill>
                <a:latin typeface="Helvetica"/>
                <a:cs typeface="Helvetica"/>
              </a:rPr>
              <a:t>THANK YOU!</a:t>
            </a:r>
            <a:endParaRPr lang="en-US" b="1" dirty="0">
              <a:solidFill>
                <a:srgbClr val="192E50"/>
              </a:solidFill>
              <a:latin typeface="Helvetica"/>
              <a:cs typeface="Helvetica"/>
            </a:endParaRPr>
          </a:p>
        </p:txBody>
      </p:sp>
      <p:pic>
        <p:nvPicPr>
          <p:cNvPr id="5" name="Picture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758755"/>
            <a:ext cx="9144000" cy="99246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Text Box 19"/>
          <p:cNvSpPr txBox="1"/>
          <p:nvPr/>
        </p:nvSpPr>
        <p:spPr>
          <a:xfrm>
            <a:off x="279960" y="5824009"/>
            <a:ext cx="3362960" cy="1090437"/>
          </a:xfrm>
          <a:prstGeom prst="rect">
            <a:avLst/>
          </a:prstGeom>
          <a:noFill/>
          <a:ln>
            <a:noFill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  <a:latin typeface="Georgia"/>
                <a:ea typeface="ヒラギノ丸ゴ Pro W4"/>
                <a:cs typeface="Times New Roman"/>
              </a:rPr>
              <a:t>Your Name</a:t>
            </a:r>
          </a:p>
          <a:p>
            <a:pPr marL="0" marR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  <a:latin typeface="Georgia"/>
                <a:ea typeface="ヒラギノ丸ゴ Pro W4"/>
                <a:cs typeface="Times New Roman"/>
              </a:rPr>
              <a:t>Event Name</a:t>
            </a:r>
          </a:p>
          <a:p>
            <a:pPr marL="0" marR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  <a:latin typeface="Georgia"/>
                <a:ea typeface="ヒラギノ丸ゴ Pro W4"/>
                <a:cs typeface="Times New Roman"/>
              </a:rPr>
              <a:t>MM/DD/2015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endParaRPr lang="en-US" sz="1200" dirty="0">
              <a:solidFill>
                <a:schemeClr val="bg1">
                  <a:lumMod val="50000"/>
                </a:schemeClr>
              </a:solidFill>
              <a:effectLst/>
              <a:ea typeface="ヒラギノ丸ゴ Pro W4"/>
              <a:cs typeface="Times New Roman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62420" y="5864649"/>
            <a:ext cx="2159000" cy="67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629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</TotalTime>
  <Words>78</Words>
  <Application>Microsoft Office PowerPoint</Application>
  <PresentationFormat>On-screen Show (4:3)</PresentationFormat>
  <Paragraphs>27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1" baseType="lpstr">
      <vt:lpstr>Arial</vt:lpstr>
      <vt:lpstr>Calibri</vt:lpstr>
      <vt:lpstr>Georgia</vt:lpstr>
      <vt:lpstr>Helvetica</vt:lpstr>
      <vt:lpstr>Symbol</vt:lpstr>
      <vt:lpstr>Times New Roman</vt:lpstr>
      <vt:lpstr>ヒラギノ丸ゴ Pro W4</vt:lpstr>
      <vt:lpstr>Office Theme</vt:lpstr>
      <vt:lpstr>Enter Title</vt:lpstr>
      <vt:lpstr>PowerPoint Presentation</vt:lpstr>
      <vt:lpstr>THANK YOU!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PUT TITLE</dc:title>
  <dc:creator>Jordan</dc:creator>
  <cp:lastModifiedBy>Stager, Sylvia</cp:lastModifiedBy>
  <cp:revision>15</cp:revision>
  <dcterms:created xsi:type="dcterms:W3CDTF">2015-05-27T18:56:39Z</dcterms:created>
  <dcterms:modified xsi:type="dcterms:W3CDTF">2016-01-06T17:29:55Z</dcterms:modified>
</cp:coreProperties>
</file>