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ick, Hannah" initials="SH" lastIdx="1" clrIdx="0">
    <p:extLst>
      <p:ext uri="{19B8F6BF-5375-455C-9EA6-DF929625EA0E}">
        <p15:presenceInfo xmlns:p15="http://schemas.microsoft.com/office/powerpoint/2012/main" userId="S-1-5-21-1757981266-616249376-1644491937-834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E50"/>
    <a:srgbClr val="FAB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4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2T09:52:14.752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9CDE7-B61E-BD40-9481-F1F4B64F3159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9AB08-EB93-3549-BBDC-5D1C9C1B3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3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2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6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76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3085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1795"/>
            <a:ext cx="9144000" cy="19468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60" y="3593388"/>
            <a:ext cx="7772400" cy="64875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FF"/>
                </a:solidFill>
                <a:latin typeface="Helvetica"/>
                <a:cs typeface="Helvetica"/>
              </a:rPr>
              <a:t>Performance Management At UNC</a:t>
            </a:r>
            <a:endParaRPr lang="en-US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84" y="4839397"/>
            <a:ext cx="6400800" cy="515056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FAB134"/>
                </a:solidFill>
                <a:latin typeface="Helvetica"/>
                <a:cs typeface="Helvetica"/>
              </a:rPr>
              <a:t>Classified and Exempt Staff</a:t>
            </a:r>
            <a:endParaRPr lang="en-US" sz="2000" dirty="0">
              <a:solidFill>
                <a:srgbClr val="FAB134"/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57" y="5658556"/>
            <a:ext cx="3188724" cy="93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9"/>
          <p:cNvSpPr txBox="1"/>
          <p:nvPr/>
        </p:nvSpPr>
        <p:spPr>
          <a:xfrm>
            <a:off x="225760" y="6077546"/>
            <a:ext cx="3362960" cy="61698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Human Resources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2018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>
                  <a:lumMod val="50000"/>
                </a:schemeClr>
              </a:solidFill>
              <a:effectLst/>
              <a:ea typeface="ヒラギノ丸ゴ Pro W4"/>
              <a:cs typeface="Times New Roman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0" y="5418673"/>
            <a:ext cx="326390" cy="16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17"/>
            <a:ext cx="9144000" cy="36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19" y="0"/>
            <a:ext cx="5067300" cy="939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479" y="169333"/>
            <a:ext cx="4367407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FFFF"/>
                </a:solidFill>
                <a:latin typeface="Helvetica"/>
                <a:cs typeface="Helvetica"/>
              </a:rPr>
              <a:t>Performance Plan </a:t>
            </a:r>
            <a:endParaRPr lang="en-US" sz="32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190479" y="1441060"/>
            <a:ext cx="4536742" cy="47142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1A2E4F"/>
                </a:solidFill>
                <a:effectLst/>
                <a:latin typeface="Helvetica"/>
                <a:ea typeface="ヒラギノ丸ゴ Pro W4"/>
                <a:cs typeface="Times New Roman"/>
              </a:rPr>
              <a:t>What is a Performance Plan?</a:t>
            </a:r>
            <a:endParaRPr lang="en-US" sz="2800" dirty="0">
              <a:solidFill>
                <a:srgbClr val="262626"/>
              </a:solidFill>
              <a:effectLst/>
              <a:ea typeface="ヒラギノ丸ゴ Pro W4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Georgia"/>
                <a:ea typeface="ヒラギノ丸ゴ Pro W4"/>
                <a:cs typeface="Times New Roman"/>
              </a:rPr>
              <a:t>Outlines duties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Aligns goals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Georgia"/>
                <a:ea typeface="ヒラギノ丸ゴ Pro W4"/>
                <a:cs typeface="Times New Roman"/>
              </a:rPr>
              <a:t>Facilitates conversation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Documentation </a:t>
            </a:r>
            <a:endParaRPr lang="en-US" sz="2800" dirty="0">
              <a:solidFill>
                <a:srgbClr val="262626"/>
              </a:solidFill>
              <a:effectLst/>
              <a:ea typeface="ヒラギノ丸ゴ Pro W4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 </a:t>
            </a:r>
            <a:endParaRPr lang="en-US" sz="2800" dirty="0">
              <a:solidFill>
                <a:srgbClr val="262626"/>
              </a:solidFill>
              <a:effectLst/>
              <a:ea typeface="ヒラギノ丸ゴ Pro W4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8" y="939800"/>
            <a:ext cx="4051300" cy="283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8" y="3892724"/>
            <a:ext cx="40513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19" y="0"/>
            <a:ext cx="5067300" cy="939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479" y="169333"/>
            <a:ext cx="4367407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FFFF"/>
                </a:solidFill>
                <a:latin typeface="Helvetica"/>
                <a:cs typeface="Helvetica"/>
              </a:rPr>
              <a:t>Goal Planning</a:t>
            </a:r>
            <a:endParaRPr lang="en-US" sz="32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191890" y="1161608"/>
            <a:ext cx="4601655" cy="222218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1A2E4F"/>
                </a:solidFill>
                <a:effectLst/>
                <a:latin typeface="Helvetica"/>
                <a:ea typeface="ヒラギノ丸ゴ Pro W4"/>
                <a:cs typeface="Times New Roman"/>
              </a:rPr>
              <a:t>What is Goal Planning? </a:t>
            </a:r>
            <a:endParaRPr lang="en-US" sz="2800" dirty="0">
              <a:solidFill>
                <a:srgbClr val="262626"/>
              </a:solidFill>
              <a:effectLst/>
              <a:ea typeface="ヒラギノ丸ゴ Pro W4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262626"/>
                </a:solidFill>
                <a:latin typeface="Georgia"/>
                <a:ea typeface="ヒラギノ丸ゴ Pro W4"/>
                <a:cs typeface="Times New Roman"/>
              </a:rPr>
              <a:t>It is important to: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Georgia"/>
                <a:ea typeface="ヒラギノ丸ゴ Pro W4"/>
                <a:cs typeface="Times New Roman"/>
              </a:rPr>
              <a:t>The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The department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Georgia"/>
                <a:ea typeface="ヒラギノ丸ゴ Pro W4"/>
                <a:cs typeface="Times New Roman"/>
              </a:rPr>
              <a:t>The individual </a:t>
            </a:r>
            <a:endParaRPr lang="en-US" sz="2800" dirty="0">
              <a:solidFill>
                <a:srgbClr val="262626"/>
              </a:solidFill>
              <a:effectLst/>
              <a:latin typeface="Georgia"/>
              <a:ea typeface="ヒラギノ丸ゴ Pro W4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 rot="834534">
            <a:off x="4785081" y="469900"/>
            <a:ext cx="3929725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goal without a plan is just a wish.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-Red Hat JBOSS</a:t>
            </a:r>
          </a:p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05600"/>
            <a:ext cx="6096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19" y="0"/>
            <a:ext cx="5067300" cy="939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479" y="169333"/>
            <a:ext cx="4367407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FFFF"/>
                </a:solidFill>
                <a:latin typeface="Helvetica"/>
                <a:cs typeface="Helvetica"/>
              </a:rPr>
              <a:t>Gathering</a:t>
            </a:r>
            <a:endParaRPr lang="en-US" sz="32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190479" y="996560"/>
            <a:ext cx="4267221" cy="51121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Georgia"/>
                <a:ea typeface="ヒラギノ丸ゴ Pro W4"/>
                <a:cs typeface="Times New Roman"/>
              </a:rPr>
              <a:t>Employee’s documentation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Notes from meeting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rgbClr val="262626"/>
              </a:solidFill>
              <a:effectLst/>
              <a:latin typeface="Georgia"/>
              <a:ea typeface="ヒラギノ丸ゴ Pro W4"/>
              <a:cs typeface="Times New Roman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Georgia"/>
                <a:ea typeface="ヒラギノ丸ゴ Pro W4"/>
                <a:cs typeface="Times New Roman"/>
              </a:rPr>
              <a:t>Information from others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262626"/>
              </a:solidFill>
              <a:effectLst/>
              <a:latin typeface="Georgia"/>
              <a:ea typeface="ヒラギノ丸ゴ Pro W4"/>
              <a:cs typeface="Times New Roman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Keep track of the negatives and positives </a:t>
            </a:r>
            <a:endParaRPr lang="en-US" sz="2800" dirty="0">
              <a:solidFill>
                <a:srgbClr val="262626"/>
              </a:solidFill>
              <a:effectLst/>
              <a:ea typeface="ヒラギノ丸ゴ Pro W4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 </a:t>
            </a:r>
            <a:endParaRPr lang="en-US" sz="2800" dirty="0">
              <a:solidFill>
                <a:srgbClr val="262626"/>
              </a:solidFill>
              <a:effectLst/>
              <a:ea typeface="ヒラギノ丸ゴ Pro W4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41060"/>
            <a:ext cx="4648199" cy="38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19" y="0"/>
            <a:ext cx="5067300" cy="939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479" y="169333"/>
            <a:ext cx="4367407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FFFF"/>
                </a:solidFill>
                <a:latin typeface="Helvetica"/>
                <a:cs typeface="Helvetica"/>
              </a:rPr>
              <a:t>Planning</a:t>
            </a:r>
            <a:endParaRPr lang="en-US" sz="32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5204181" y="2089999"/>
            <a:ext cx="4267221" cy="51121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Georgia"/>
                <a:ea typeface="ヒラギノ丸ゴ Pro W4"/>
                <a:cs typeface="Times New Roman"/>
              </a:rPr>
              <a:t>Plan the meeting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Manage the meeting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Georgia"/>
                <a:ea typeface="ヒラギノ丸ゴ Pro W4"/>
                <a:cs typeface="Times New Roman"/>
              </a:rPr>
              <a:t>Prepare for the meeting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62626"/>
              </a:solidFill>
              <a:effectLst/>
              <a:ea typeface="ヒラギノ丸ゴ Pro W4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 </a:t>
            </a:r>
            <a:endParaRPr lang="en-US" sz="2800" dirty="0">
              <a:solidFill>
                <a:srgbClr val="262626"/>
              </a:solidFill>
              <a:effectLst/>
              <a:ea typeface="ヒラギノ丸ゴ Pro W4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1" y="2190208"/>
            <a:ext cx="50927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19" y="0"/>
            <a:ext cx="5067300" cy="939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479" y="169333"/>
            <a:ext cx="4367407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FFFF"/>
                </a:solidFill>
                <a:latin typeface="Helvetica"/>
                <a:cs typeface="Helvetica"/>
              </a:rPr>
              <a:t>Dates to Remember</a:t>
            </a:r>
            <a:endParaRPr lang="en-US" sz="32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629094" y="4313119"/>
            <a:ext cx="7857584" cy="370925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April 30</a:t>
            </a:r>
            <a:r>
              <a:rPr lang="en-US" sz="2800" baseline="30000" dirty="0" smtClean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th</a:t>
            </a:r>
            <a:r>
              <a:rPr lang="en-US" sz="2800" dirty="0" smtClean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 – Goal Planning Due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262626"/>
                </a:solidFill>
                <a:latin typeface="Georgia"/>
                <a:ea typeface="ヒラギノ丸ゴ Pro W4"/>
                <a:cs typeface="Times New Roman"/>
              </a:rPr>
              <a:t>October – Mid year review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262626"/>
              </a:solidFill>
              <a:latin typeface="Georgia"/>
              <a:ea typeface="ヒラギノ丸ゴ Pro W4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262626"/>
                </a:solidFill>
                <a:latin typeface="Georgia"/>
                <a:ea typeface="ヒラギノ丸ゴ Pro W4"/>
                <a:cs typeface="Times New Roman"/>
              </a:rPr>
              <a:t>March 31- Evaluations due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62626"/>
              </a:solidFill>
              <a:effectLst/>
              <a:ea typeface="ヒラギノ丸ゴ Pro W4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62626"/>
                </a:solidFill>
                <a:effectLst/>
                <a:latin typeface="Georgia"/>
                <a:ea typeface="ヒラギノ丸ゴ Pro W4"/>
                <a:cs typeface="Times New Roman"/>
              </a:rPr>
              <a:t> </a:t>
            </a:r>
            <a:endParaRPr lang="en-US" sz="2800" dirty="0">
              <a:solidFill>
                <a:srgbClr val="262626"/>
              </a:solidFill>
              <a:effectLst/>
              <a:ea typeface="ヒラギノ丸ゴ Pro W4"/>
              <a:cs typeface="Times New Roman"/>
            </a:endParaRPr>
          </a:p>
        </p:txBody>
      </p:sp>
      <p:pic>
        <p:nvPicPr>
          <p:cNvPr id="6" name="Picture 2" descr="http://www.pammarketingnut.com/wp-content/uploads/photodune-566443-calendar-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 bwMode="auto">
          <a:xfrm>
            <a:off x="2375068" y="1295405"/>
            <a:ext cx="4365636" cy="28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57" y="5658556"/>
            <a:ext cx="3188724" cy="93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9"/>
          <p:cNvSpPr txBox="1"/>
          <p:nvPr/>
        </p:nvSpPr>
        <p:spPr>
          <a:xfrm>
            <a:off x="216460" y="6170141"/>
            <a:ext cx="3362960" cy="54433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ffectLst/>
                <a:ea typeface="ヒラギノ丸ゴ Pro W4"/>
                <a:cs typeface="Times New Roman"/>
              </a:rPr>
              <a:t>Human Resources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ea typeface="ヒラギノ丸ゴ Pro W4"/>
                <a:cs typeface="Times New Roman"/>
              </a:rPr>
              <a:t>2018</a:t>
            </a:r>
            <a:endParaRPr lang="en-US" sz="1200" dirty="0">
              <a:solidFill>
                <a:schemeClr val="bg1">
                  <a:lumMod val="50000"/>
                </a:schemeClr>
              </a:solidFill>
              <a:effectLst/>
              <a:ea typeface="ヒラギノ丸ゴ Pro W4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62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6397"/>
            <a:ext cx="9144000" cy="12558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7081"/>
            <a:ext cx="9144000" cy="648758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Helvetica"/>
                <a:cs typeface="Helvetica"/>
              </a:rPr>
              <a:t>THANK YOU!</a:t>
            </a:r>
            <a:endParaRPr lang="en-US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676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114</Words>
  <Application>Microsoft Office PowerPoint</Application>
  <PresentationFormat>On-screen Show (4:3)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Helvetica</vt:lpstr>
      <vt:lpstr>Times New Roman</vt:lpstr>
      <vt:lpstr>ヒラギノ丸ゴ Pro W4</vt:lpstr>
      <vt:lpstr>Office Theme</vt:lpstr>
      <vt:lpstr>Performance Management At UNC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TITLE</dc:title>
  <dc:creator>Jordan</dc:creator>
  <cp:lastModifiedBy>Swick, Hannah</cp:lastModifiedBy>
  <cp:revision>22</cp:revision>
  <dcterms:created xsi:type="dcterms:W3CDTF">2015-05-27T18:56:39Z</dcterms:created>
  <dcterms:modified xsi:type="dcterms:W3CDTF">2018-04-13T16:35:35Z</dcterms:modified>
</cp:coreProperties>
</file>