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handoutMasterIdLst>
    <p:handoutMasterId r:id="rId24"/>
  </p:handoutMasterIdLst>
  <p:sldIdLst>
    <p:sldId id="256" r:id="rId5"/>
    <p:sldId id="271" r:id="rId6"/>
    <p:sldId id="257" r:id="rId7"/>
    <p:sldId id="258" r:id="rId8"/>
    <p:sldId id="259" r:id="rId9"/>
    <p:sldId id="273" r:id="rId10"/>
    <p:sldId id="274" r:id="rId11"/>
    <p:sldId id="275" r:id="rId12"/>
    <p:sldId id="260" r:id="rId13"/>
    <p:sldId id="261" r:id="rId14"/>
    <p:sldId id="262" r:id="rId15"/>
    <p:sldId id="263" r:id="rId16"/>
    <p:sldId id="264" r:id="rId17"/>
    <p:sldId id="266" r:id="rId18"/>
    <p:sldId id="267" r:id="rId19"/>
    <p:sldId id="268" r:id="rId20"/>
    <p:sldId id="269" r:id="rId21"/>
    <p:sldId id="270" r:id="rId22"/>
    <p:sldId id="272" r:id="rId2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0" d="100"/>
          <a:sy n="110" d="100"/>
        </p:scale>
        <p:origin x="12" y="3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BE2C7A48-AF69-4970-8B5A-BF9F24E85DA6}" type="datetimeFigureOut">
              <a:rPr lang="en-US" smtClean="0"/>
              <a:t>11/17/2014</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32E944F7-769D-42A5-ABDF-4F3FF38A25B0}" type="slidenum">
              <a:rPr lang="en-US" smtClean="0"/>
              <a:t>‹#›</a:t>
            </a:fld>
            <a:endParaRPr lang="en-US"/>
          </a:p>
        </p:txBody>
      </p:sp>
    </p:spTree>
    <p:extLst>
      <p:ext uri="{BB962C8B-B14F-4D97-AF65-F5344CB8AC3E}">
        <p14:creationId xmlns:p14="http://schemas.microsoft.com/office/powerpoint/2010/main" val="288239924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04DC07B3-A1DC-467D-B126-5A26CC5D9E2D}" type="datetimeFigureOut">
              <a:rPr lang="en-US" smtClean="0"/>
              <a:t>11/17/2014</a:t>
            </a:fld>
            <a:endParaRPr lang="en-US"/>
          </a:p>
        </p:txBody>
      </p:sp>
      <p:sp>
        <p:nvSpPr>
          <p:cNvPr id="16" name="Slide Number Placeholder 15"/>
          <p:cNvSpPr>
            <a:spLocks noGrp="1"/>
          </p:cNvSpPr>
          <p:nvPr>
            <p:ph type="sldNum" sz="quarter" idx="11"/>
          </p:nvPr>
        </p:nvSpPr>
        <p:spPr/>
        <p:txBody>
          <a:bodyPr/>
          <a:lstStyle/>
          <a:p>
            <a:fld id="{DD71EC6C-A78B-4217-8024-AF3595B47413}"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C07B3-A1DC-467D-B126-5A26CC5D9E2D}" type="datetimeFigureOut">
              <a:rPr lang="en-US" smtClean="0"/>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71EC6C-A78B-4217-8024-AF3595B4741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C07B3-A1DC-467D-B126-5A26CC5D9E2D}" type="datetimeFigureOut">
              <a:rPr lang="en-US" smtClean="0"/>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71EC6C-A78B-4217-8024-AF3595B4741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04DC07B3-A1DC-467D-B126-5A26CC5D9E2D}" type="datetimeFigureOut">
              <a:rPr lang="en-US" smtClean="0"/>
              <a:t>11/17/2014</a:t>
            </a:fld>
            <a:endParaRPr lang="en-US"/>
          </a:p>
        </p:txBody>
      </p:sp>
      <p:sp>
        <p:nvSpPr>
          <p:cNvPr id="15" name="Slide Number Placeholder 14"/>
          <p:cNvSpPr>
            <a:spLocks noGrp="1"/>
          </p:cNvSpPr>
          <p:nvPr>
            <p:ph type="sldNum" sz="quarter" idx="11"/>
          </p:nvPr>
        </p:nvSpPr>
        <p:spPr/>
        <p:txBody>
          <a:bodyPr/>
          <a:lstStyle/>
          <a:p>
            <a:fld id="{DD71EC6C-A78B-4217-8024-AF3595B47413}"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04DC07B3-A1DC-467D-B126-5A26CC5D9E2D}" type="datetimeFigureOut">
              <a:rPr lang="en-US" smtClean="0"/>
              <a:t>11/17/2014</a:t>
            </a:fld>
            <a:endParaRPr lang="en-US"/>
          </a:p>
        </p:txBody>
      </p:sp>
      <p:sp>
        <p:nvSpPr>
          <p:cNvPr id="13" name="Slide Number Placeholder 12"/>
          <p:cNvSpPr>
            <a:spLocks noGrp="1"/>
          </p:cNvSpPr>
          <p:nvPr>
            <p:ph type="sldNum" sz="quarter" idx="11"/>
          </p:nvPr>
        </p:nvSpPr>
        <p:spPr/>
        <p:txBody>
          <a:bodyPr/>
          <a:lstStyle/>
          <a:p>
            <a:fld id="{DD71EC6C-A78B-4217-8024-AF3595B47413}"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04DC07B3-A1DC-467D-B126-5A26CC5D9E2D}" type="datetimeFigureOut">
              <a:rPr lang="en-US" smtClean="0"/>
              <a:t>11/17/2014</a:t>
            </a:fld>
            <a:endParaRPr lang="en-US"/>
          </a:p>
        </p:txBody>
      </p:sp>
      <p:sp>
        <p:nvSpPr>
          <p:cNvPr id="9" name="Slide Number Placeholder 8"/>
          <p:cNvSpPr>
            <a:spLocks noGrp="1"/>
          </p:cNvSpPr>
          <p:nvPr>
            <p:ph type="sldNum" sz="quarter" idx="11"/>
          </p:nvPr>
        </p:nvSpPr>
        <p:spPr/>
        <p:txBody>
          <a:bodyPr/>
          <a:lstStyle/>
          <a:p>
            <a:fld id="{DD71EC6C-A78B-4217-8024-AF3595B47413}"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04DC07B3-A1DC-467D-B126-5A26CC5D9E2D}" type="datetimeFigureOut">
              <a:rPr lang="en-US" smtClean="0"/>
              <a:t>11/17/2014</a:t>
            </a:fld>
            <a:endParaRPr lang="en-US"/>
          </a:p>
        </p:txBody>
      </p:sp>
      <p:sp>
        <p:nvSpPr>
          <p:cNvPr id="15" name="Slide Number Placeholder 14"/>
          <p:cNvSpPr>
            <a:spLocks noGrp="1"/>
          </p:cNvSpPr>
          <p:nvPr>
            <p:ph type="sldNum" sz="quarter" idx="11"/>
          </p:nvPr>
        </p:nvSpPr>
        <p:spPr/>
        <p:txBody>
          <a:bodyPr/>
          <a:lstStyle/>
          <a:p>
            <a:fld id="{DD71EC6C-A78B-4217-8024-AF3595B47413}"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04DC07B3-A1DC-467D-B126-5A26CC5D9E2D}" type="datetimeFigureOut">
              <a:rPr lang="en-US" smtClean="0"/>
              <a:t>11/17/2014</a:t>
            </a:fld>
            <a:endParaRPr lang="en-US"/>
          </a:p>
        </p:txBody>
      </p:sp>
      <p:sp>
        <p:nvSpPr>
          <p:cNvPr id="8" name="Slide Number Placeholder 7"/>
          <p:cNvSpPr>
            <a:spLocks noGrp="1"/>
          </p:cNvSpPr>
          <p:nvPr>
            <p:ph type="sldNum" sz="quarter" idx="11"/>
          </p:nvPr>
        </p:nvSpPr>
        <p:spPr/>
        <p:txBody>
          <a:bodyPr/>
          <a:lstStyle/>
          <a:p>
            <a:fld id="{DD71EC6C-A78B-4217-8024-AF3595B47413}"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C07B3-A1DC-467D-B126-5A26CC5D9E2D}" type="datetimeFigureOut">
              <a:rPr lang="en-US" smtClean="0"/>
              <a:t>11/17/2014</a:t>
            </a:fld>
            <a:endParaRPr lang="en-US"/>
          </a:p>
        </p:txBody>
      </p:sp>
      <p:sp>
        <p:nvSpPr>
          <p:cNvPr id="6" name="Slide Number Placeholder 5"/>
          <p:cNvSpPr>
            <a:spLocks noGrp="1"/>
          </p:cNvSpPr>
          <p:nvPr>
            <p:ph type="sldNum" sz="quarter" idx="11"/>
          </p:nvPr>
        </p:nvSpPr>
        <p:spPr/>
        <p:txBody>
          <a:bodyPr/>
          <a:lstStyle/>
          <a:p>
            <a:fld id="{DD71EC6C-A78B-4217-8024-AF3595B47413}"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04DC07B3-A1DC-467D-B126-5A26CC5D9E2D}" type="datetimeFigureOut">
              <a:rPr lang="en-US" smtClean="0"/>
              <a:t>11/17/2014</a:t>
            </a:fld>
            <a:endParaRPr lang="en-US"/>
          </a:p>
        </p:txBody>
      </p:sp>
      <p:sp>
        <p:nvSpPr>
          <p:cNvPr id="16" name="Slide Number Placeholder 15"/>
          <p:cNvSpPr>
            <a:spLocks noGrp="1"/>
          </p:cNvSpPr>
          <p:nvPr>
            <p:ph type="sldNum" sz="quarter" idx="11"/>
          </p:nvPr>
        </p:nvSpPr>
        <p:spPr/>
        <p:txBody>
          <a:bodyPr/>
          <a:lstStyle/>
          <a:p>
            <a:fld id="{DD71EC6C-A78B-4217-8024-AF3595B47413}"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04DC07B3-A1DC-467D-B126-5A26CC5D9E2D}" type="datetimeFigureOut">
              <a:rPr lang="en-US" smtClean="0"/>
              <a:t>11/17/2014</a:t>
            </a:fld>
            <a:endParaRPr lang="en-US"/>
          </a:p>
        </p:txBody>
      </p:sp>
      <p:sp>
        <p:nvSpPr>
          <p:cNvPr id="14" name="Slide Number Placeholder 13"/>
          <p:cNvSpPr>
            <a:spLocks noGrp="1"/>
          </p:cNvSpPr>
          <p:nvPr>
            <p:ph type="sldNum" sz="quarter" idx="11"/>
          </p:nvPr>
        </p:nvSpPr>
        <p:spPr/>
        <p:txBody>
          <a:bodyPr/>
          <a:lstStyle/>
          <a:p>
            <a:fld id="{DD71EC6C-A78B-4217-8024-AF3595B47413}"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4DC07B3-A1DC-467D-B126-5A26CC5D9E2D}" type="datetimeFigureOut">
              <a:rPr lang="en-US" smtClean="0"/>
              <a:t>11/17/2014</a:t>
            </a:fld>
            <a:endParaRPr 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DD71EC6C-A78B-4217-8024-AF3595B4741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hyperlink" Target="mailto:Priscilla.Falcon@unco.ed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077200" cy="2209800"/>
          </a:xfrm>
        </p:spPr>
        <p:txBody>
          <a:bodyPr/>
          <a:lstStyle/>
          <a:p>
            <a:pPr algn="ctr"/>
            <a:r>
              <a:rPr lang="en-US" sz="7900" dirty="0" smtClean="0">
                <a:latin typeface="AR CENA" pitchFamily="2" charset="0"/>
              </a:rPr>
              <a:t>DIA DE LOS MUERTOS </a:t>
            </a:r>
            <a:br>
              <a:rPr lang="en-US" sz="7900" dirty="0" smtClean="0">
                <a:latin typeface="AR CENA" pitchFamily="2" charset="0"/>
              </a:rPr>
            </a:br>
            <a:r>
              <a:rPr lang="en-US" sz="7900" dirty="0" smtClean="0">
                <a:latin typeface="AR CENA" pitchFamily="2" charset="0"/>
              </a:rPr>
              <a:t>DAY OF THE DEAD</a:t>
            </a:r>
            <a:endParaRPr lang="en-US" sz="7900" dirty="0">
              <a:latin typeface="AR CENA" pitchFamily="2" charset="0"/>
            </a:endParaRPr>
          </a:p>
        </p:txBody>
      </p:sp>
      <p:sp>
        <p:nvSpPr>
          <p:cNvPr id="5" name="TextBox 4"/>
          <p:cNvSpPr txBox="1"/>
          <p:nvPr/>
        </p:nvSpPr>
        <p:spPr>
          <a:xfrm>
            <a:off x="1517361" y="3352800"/>
            <a:ext cx="5791200" cy="1477328"/>
          </a:xfrm>
          <a:prstGeom prst="rect">
            <a:avLst/>
          </a:prstGeom>
          <a:noFill/>
        </p:spPr>
        <p:txBody>
          <a:bodyPr wrap="square" rtlCol="0">
            <a:spAutoFit/>
          </a:bodyPr>
          <a:lstStyle/>
          <a:p>
            <a:pPr algn="ctr"/>
            <a:r>
              <a:rPr lang="en-US" dirty="0" smtClean="0"/>
              <a:t>University Center, Panorama Room</a:t>
            </a:r>
          </a:p>
          <a:p>
            <a:pPr algn="ctr"/>
            <a:r>
              <a:rPr lang="en-US" dirty="0" smtClean="0"/>
              <a:t>University of Northern Colorado</a:t>
            </a:r>
          </a:p>
          <a:p>
            <a:pPr algn="ctr"/>
            <a:r>
              <a:rPr lang="en-US" dirty="0" smtClean="0"/>
              <a:t>October 28</a:t>
            </a:r>
            <a:r>
              <a:rPr lang="en-US" baseline="30000" dirty="0" smtClean="0"/>
              <a:t>th</a:t>
            </a:r>
            <a:r>
              <a:rPr lang="en-US" dirty="0" smtClean="0"/>
              <a:t> , 2014</a:t>
            </a:r>
          </a:p>
          <a:p>
            <a:pPr algn="ctr"/>
            <a:r>
              <a:rPr lang="en-US" dirty="0" smtClean="0"/>
              <a:t>Dr. Priscilla Falcon </a:t>
            </a:r>
          </a:p>
          <a:p>
            <a:pPr algn="ctr"/>
            <a:r>
              <a:rPr lang="en-US" dirty="0" smtClean="0">
                <a:hlinkClick r:id="rId4"/>
              </a:rPr>
              <a:t>Priscilla.Falcon@unco.edu</a:t>
            </a:r>
            <a:r>
              <a:rPr lang="en-US" dirty="0" smtClean="0"/>
              <a:t> </a:t>
            </a:r>
            <a:endParaRPr lang="en-US" dirty="0"/>
          </a:p>
        </p:txBody>
      </p:sp>
      <p:pic>
        <p:nvPicPr>
          <p:cNvPr id="1030" name="Picture 6"/>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781800" y="3546764"/>
            <a:ext cx="1914525" cy="255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542706"/>
            <a:ext cx="1914525"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anda El Recodo La mejor de toda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5105400"/>
            <a:ext cx="609600" cy="609600"/>
          </a:xfrm>
          <a:prstGeom prst="rect">
            <a:avLst/>
          </a:prstGeom>
        </p:spPr>
      </p:pic>
    </p:spTree>
    <p:extLst>
      <p:ext uri="{BB962C8B-B14F-4D97-AF65-F5344CB8AC3E}">
        <p14:creationId xmlns:p14="http://schemas.microsoft.com/office/powerpoint/2010/main" val="3394201037"/>
      </p:ext>
    </p:extLst>
  </p:cSld>
  <p:clrMapOvr>
    <a:masterClrMapping/>
  </p:clrMapOvr>
  <mc:AlternateContent xmlns:mc="http://schemas.openxmlformats.org/markup-compatibility/2006" xmlns:p14="http://schemas.microsoft.com/office/powerpoint/2010/main">
    <mc:Choice Requires="p14">
      <p:transition p14:dur="10" advClick="0" advTm="3000">
        <p:split orient="vert"/>
      </p:transition>
    </mc:Choice>
    <mc:Fallback xmlns="">
      <p:transition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152400"/>
            <a:ext cx="4191000" cy="6546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265136"/>
      </p:ext>
    </p:extLst>
  </p:cSld>
  <p:clrMapOvr>
    <a:masterClrMapping/>
  </p:clrMapOvr>
  <mc:AlternateContent xmlns:mc="http://schemas.openxmlformats.org/markup-compatibility/2006" xmlns:p14="http://schemas.microsoft.com/office/powerpoint/2010/main">
    <mc:Choice Requires="p14">
      <p:transition spd="slow" p14:dur="1600" advClick="0" advTm="3000">
        <p14:prism isInverted="1"/>
      </p:transition>
    </mc:Choice>
    <mc:Fallback xmlns="">
      <p:transition spd="slow" advClick="0" advTm="3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2820988"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942109"/>
            <a:ext cx="2820988"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96" t="10909" b="10081"/>
          <a:stretch/>
        </p:blipFill>
        <p:spPr bwMode="auto">
          <a:xfrm>
            <a:off x="6248400" y="2057400"/>
            <a:ext cx="2703511" cy="428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085724"/>
      </p:ext>
    </p:extLst>
  </p:cSld>
  <p:clrMapOvr>
    <a:masterClrMapping/>
  </p:clrMapOvr>
  <mc:AlternateContent xmlns:mc="http://schemas.openxmlformats.org/markup-compatibility/2006" xmlns:p14="http://schemas.microsoft.com/office/powerpoint/2010/main">
    <mc:Choice Requires="p14">
      <p:transition spd="slow" p14:dur="4400" advClick="0" advTm="3000">
        <p14:honeycomb/>
      </p:transition>
    </mc:Choice>
    <mc:Fallback xmlns="">
      <p:transition spd="slow" advClick="0" advTm="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5016500" cy="282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3429000"/>
            <a:ext cx="5016500" cy="282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609600"/>
            <a:ext cx="2607972"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200400"/>
            <a:ext cx="2443162" cy="3205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90800" y="401851"/>
            <a:ext cx="1828800" cy="253916"/>
          </a:xfrm>
          <a:prstGeom prst="rect">
            <a:avLst/>
          </a:prstGeom>
          <a:noFill/>
        </p:spPr>
        <p:txBody>
          <a:bodyPr wrap="square" rtlCol="0">
            <a:spAutoFit/>
          </a:bodyPr>
          <a:lstStyle/>
          <a:p>
            <a:r>
              <a:rPr lang="en-US" sz="1050" dirty="0" smtClean="0">
                <a:solidFill>
                  <a:schemeClr val="bg1"/>
                </a:solidFill>
                <a:latin typeface="+mj-lt"/>
              </a:rPr>
              <a:t>Cassidy Flynn</a:t>
            </a:r>
            <a:endParaRPr lang="en-US" sz="1050" dirty="0">
              <a:solidFill>
                <a:schemeClr val="bg1"/>
              </a:solidFill>
              <a:latin typeface="+mj-lt"/>
            </a:endParaRPr>
          </a:p>
        </p:txBody>
      </p:sp>
      <p:sp>
        <p:nvSpPr>
          <p:cNvPr id="7" name="TextBox 6"/>
          <p:cNvSpPr txBox="1"/>
          <p:nvPr/>
        </p:nvSpPr>
        <p:spPr>
          <a:xfrm>
            <a:off x="3393057" y="5105400"/>
            <a:ext cx="914400" cy="415498"/>
          </a:xfrm>
          <a:prstGeom prst="rect">
            <a:avLst/>
          </a:prstGeom>
          <a:noFill/>
        </p:spPr>
        <p:txBody>
          <a:bodyPr wrap="square" rtlCol="0">
            <a:spAutoFit/>
          </a:bodyPr>
          <a:lstStyle/>
          <a:p>
            <a:r>
              <a:rPr lang="en-US" sz="1050" dirty="0" smtClean="0">
                <a:latin typeface="+mj-lt"/>
              </a:rPr>
              <a:t>Avery Saxton</a:t>
            </a:r>
            <a:endParaRPr lang="en-US" sz="1050" dirty="0">
              <a:latin typeface="+mj-lt"/>
            </a:endParaRPr>
          </a:p>
        </p:txBody>
      </p:sp>
      <p:sp>
        <p:nvSpPr>
          <p:cNvPr id="8" name="TextBox 7"/>
          <p:cNvSpPr txBox="1"/>
          <p:nvPr/>
        </p:nvSpPr>
        <p:spPr>
          <a:xfrm>
            <a:off x="3962400" y="5096766"/>
            <a:ext cx="914400" cy="415498"/>
          </a:xfrm>
          <a:prstGeom prst="rect">
            <a:avLst/>
          </a:prstGeom>
          <a:noFill/>
        </p:spPr>
        <p:txBody>
          <a:bodyPr wrap="square" rtlCol="0">
            <a:spAutoFit/>
          </a:bodyPr>
          <a:lstStyle/>
          <a:p>
            <a:r>
              <a:rPr lang="en-US" sz="1050" dirty="0" smtClean="0">
                <a:latin typeface="+mj-lt"/>
              </a:rPr>
              <a:t>Erick </a:t>
            </a:r>
            <a:r>
              <a:rPr lang="en-US" sz="1050" dirty="0" err="1" smtClean="0">
                <a:latin typeface="+mj-lt"/>
              </a:rPr>
              <a:t>Chartier</a:t>
            </a:r>
            <a:endParaRPr lang="en-US" sz="1050" dirty="0">
              <a:latin typeface="+mj-lt"/>
            </a:endParaRPr>
          </a:p>
        </p:txBody>
      </p:sp>
      <p:sp>
        <p:nvSpPr>
          <p:cNvPr id="9" name="TextBox 8"/>
          <p:cNvSpPr txBox="1"/>
          <p:nvPr/>
        </p:nvSpPr>
        <p:spPr>
          <a:xfrm>
            <a:off x="4876800" y="5181600"/>
            <a:ext cx="914400" cy="415498"/>
          </a:xfrm>
          <a:prstGeom prst="rect">
            <a:avLst/>
          </a:prstGeom>
          <a:noFill/>
        </p:spPr>
        <p:txBody>
          <a:bodyPr wrap="square" rtlCol="0">
            <a:spAutoFit/>
          </a:bodyPr>
          <a:lstStyle/>
          <a:p>
            <a:r>
              <a:rPr lang="en-US" sz="1050" dirty="0" smtClean="0">
                <a:latin typeface="+mj-lt"/>
              </a:rPr>
              <a:t>Pamela Sanchez</a:t>
            </a:r>
            <a:endParaRPr lang="en-US" sz="1050" dirty="0">
              <a:latin typeface="+mj-lt"/>
            </a:endParaRPr>
          </a:p>
        </p:txBody>
      </p:sp>
      <p:sp>
        <p:nvSpPr>
          <p:cNvPr id="10" name="TextBox 9"/>
          <p:cNvSpPr txBox="1"/>
          <p:nvPr/>
        </p:nvSpPr>
        <p:spPr>
          <a:xfrm>
            <a:off x="5668992" y="4267200"/>
            <a:ext cx="685800" cy="415498"/>
          </a:xfrm>
          <a:prstGeom prst="rect">
            <a:avLst/>
          </a:prstGeom>
          <a:noFill/>
        </p:spPr>
        <p:txBody>
          <a:bodyPr wrap="square" rtlCol="0">
            <a:spAutoFit/>
          </a:bodyPr>
          <a:lstStyle/>
          <a:p>
            <a:r>
              <a:rPr lang="en-US" sz="1050" dirty="0" smtClean="0">
                <a:solidFill>
                  <a:schemeClr val="bg1"/>
                </a:solidFill>
                <a:latin typeface="+mj-lt"/>
              </a:rPr>
              <a:t>Piper Hall</a:t>
            </a:r>
            <a:endParaRPr lang="en-US" sz="1050" dirty="0">
              <a:solidFill>
                <a:schemeClr val="bg1"/>
              </a:solidFill>
              <a:latin typeface="+mj-lt"/>
            </a:endParaRPr>
          </a:p>
        </p:txBody>
      </p:sp>
      <p:sp>
        <p:nvSpPr>
          <p:cNvPr id="11" name="TextBox 10"/>
          <p:cNvSpPr txBox="1"/>
          <p:nvPr/>
        </p:nvSpPr>
        <p:spPr>
          <a:xfrm>
            <a:off x="6163533" y="3581400"/>
            <a:ext cx="914400" cy="415498"/>
          </a:xfrm>
          <a:prstGeom prst="rect">
            <a:avLst/>
          </a:prstGeom>
          <a:noFill/>
        </p:spPr>
        <p:txBody>
          <a:bodyPr wrap="square" rtlCol="0">
            <a:spAutoFit/>
          </a:bodyPr>
          <a:lstStyle/>
          <a:p>
            <a:r>
              <a:rPr lang="en-US" sz="1050" dirty="0" smtClean="0">
                <a:solidFill>
                  <a:schemeClr val="bg1"/>
                </a:solidFill>
                <a:latin typeface="+mj-lt"/>
              </a:rPr>
              <a:t>Yael Schechter </a:t>
            </a:r>
            <a:endParaRPr lang="en-US" sz="1050" dirty="0">
              <a:solidFill>
                <a:schemeClr val="bg1"/>
              </a:solidFill>
              <a:latin typeface="+mj-lt"/>
            </a:endParaRPr>
          </a:p>
        </p:txBody>
      </p:sp>
      <p:sp>
        <p:nvSpPr>
          <p:cNvPr id="12" name="TextBox 11"/>
          <p:cNvSpPr txBox="1"/>
          <p:nvPr/>
        </p:nvSpPr>
        <p:spPr>
          <a:xfrm>
            <a:off x="6858000" y="3429000"/>
            <a:ext cx="914400" cy="415498"/>
          </a:xfrm>
          <a:prstGeom prst="rect">
            <a:avLst/>
          </a:prstGeom>
          <a:noFill/>
        </p:spPr>
        <p:txBody>
          <a:bodyPr wrap="square" rtlCol="0">
            <a:spAutoFit/>
          </a:bodyPr>
          <a:lstStyle/>
          <a:p>
            <a:r>
              <a:rPr lang="en-US" sz="1050" dirty="0" smtClean="0">
                <a:solidFill>
                  <a:schemeClr val="bg1"/>
                </a:solidFill>
                <a:latin typeface="+mj-lt"/>
              </a:rPr>
              <a:t>Danielle </a:t>
            </a:r>
            <a:r>
              <a:rPr lang="en-US" sz="1050" dirty="0" err="1" smtClean="0">
                <a:solidFill>
                  <a:schemeClr val="bg1"/>
                </a:solidFill>
                <a:latin typeface="+mj-lt"/>
              </a:rPr>
              <a:t>Pukansky</a:t>
            </a:r>
            <a:r>
              <a:rPr lang="en-US" sz="1050" dirty="0" smtClean="0">
                <a:solidFill>
                  <a:schemeClr val="bg1"/>
                </a:solidFill>
                <a:latin typeface="+mj-lt"/>
              </a:rPr>
              <a:t> </a:t>
            </a:r>
            <a:endParaRPr lang="en-US" sz="1050" dirty="0">
              <a:solidFill>
                <a:schemeClr val="bg1"/>
              </a:solidFill>
              <a:latin typeface="+mj-lt"/>
            </a:endParaRPr>
          </a:p>
        </p:txBody>
      </p:sp>
      <p:sp>
        <p:nvSpPr>
          <p:cNvPr id="13" name="TextBox 12"/>
          <p:cNvSpPr txBox="1"/>
          <p:nvPr/>
        </p:nvSpPr>
        <p:spPr>
          <a:xfrm>
            <a:off x="7503463" y="4109471"/>
            <a:ext cx="914400" cy="253916"/>
          </a:xfrm>
          <a:prstGeom prst="rect">
            <a:avLst/>
          </a:prstGeom>
          <a:noFill/>
        </p:spPr>
        <p:txBody>
          <a:bodyPr wrap="square" rtlCol="0">
            <a:spAutoFit/>
          </a:bodyPr>
          <a:lstStyle/>
          <a:p>
            <a:r>
              <a:rPr lang="en-US" sz="1050" dirty="0" err="1" smtClean="0">
                <a:latin typeface="+mj-lt"/>
              </a:rPr>
              <a:t>Karely</a:t>
            </a:r>
            <a:r>
              <a:rPr lang="en-US" sz="1050" dirty="0" smtClean="0">
                <a:latin typeface="+mj-lt"/>
              </a:rPr>
              <a:t> Meal</a:t>
            </a:r>
            <a:endParaRPr lang="en-US" sz="1050" dirty="0">
              <a:latin typeface="+mj-lt"/>
            </a:endParaRPr>
          </a:p>
        </p:txBody>
      </p:sp>
    </p:spTree>
    <p:extLst>
      <p:ext uri="{BB962C8B-B14F-4D97-AF65-F5344CB8AC3E}">
        <p14:creationId xmlns:p14="http://schemas.microsoft.com/office/powerpoint/2010/main" val="3621978307"/>
      </p:ext>
    </p:extLst>
  </p:cSld>
  <p:clrMapOvr>
    <a:masterClrMapping/>
  </p:clrMapOvr>
  <p:transition spd="slow" advClick="0" advTm="3000">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5562600" cy="3128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410308"/>
            <a:ext cx="5562600" cy="3128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5738" y="3428999"/>
            <a:ext cx="3054448" cy="1717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6395" y="1302736"/>
            <a:ext cx="3035300" cy="170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191000" y="1740676"/>
            <a:ext cx="914400" cy="415498"/>
          </a:xfrm>
          <a:prstGeom prst="rect">
            <a:avLst/>
          </a:prstGeom>
          <a:noFill/>
        </p:spPr>
        <p:txBody>
          <a:bodyPr wrap="square" rtlCol="0">
            <a:spAutoFit/>
          </a:bodyPr>
          <a:lstStyle/>
          <a:p>
            <a:r>
              <a:rPr lang="en-US" sz="1050" dirty="0" smtClean="0">
                <a:latin typeface="+mj-lt"/>
              </a:rPr>
              <a:t>Jorge </a:t>
            </a:r>
            <a:r>
              <a:rPr lang="en-US" sz="1050" dirty="0" err="1" smtClean="0">
                <a:latin typeface="+mj-lt"/>
              </a:rPr>
              <a:t>Tinajera</a:t>
            </a:r>
            <a:endParaRPr lang="en-US" sz="1050" dirty="0">
              <a:latin typeface="+mj-lt"/>
            </a:endParaRPr>
          </a:p>
        </p:txBody>
      </p:sp>
      <p:sp>
        <p:nvSpPr>
          <p:cNvPr id="7" name="TextBox 6"/>
          <p:cNvSpPr txBox="1"/>
          <p:nvPr/>
        </p:nvSpPr>
        <p:spPr>
          <a:xfrm>
            <a:off x="762000" y="4191000"/>
            <a:ext cx="914400" cy="415498"/>
          </a:xfrm>
          <a:prstGeom prst="rect">
            <a:avLst/>
          </a:prstGeom>
          <a:noFill/>
        </p:spPr>
        <p:txBody>
          <a:bodyPr wrap="square" rtlCol="0">
            <a:spAutoFit/>
          </a:bodyPr>
          <a:lstStyle/>
          <a:p>
            <a:r>
              <a:rPr lang="en-US" sz="1050" dirty="0" err="1" smtClean="0">
                <a:solidFill>
                  <a:schemeClr val="bg1"/>
                </a:solidFill>
                <a:latin typeface="+mj-lt"/>
              </a:rPr>
              <a:t>Maddy</a:t>
            </a:r>
            <a:r>
              <a:rPr lang="en-US" sz="1050" dirty="0" smtClean="0">
                <a:solidFill>
                  <a:schemeClr val="bg1"/>
                </a:solidFill>
                <a:latin typeface="+mj-lt"/>
              </a:rPr>
              <a:t> </a:t>
            </a:r>
            <a:r>
              <a:rPr lang="en-US" sz="1050" dirty="0" err="1" smtClean="0">
                <a:solidFill>
                  <a:schemeClr val="bg1"/>
                </a:solidFill>
                <a:latin typeface="+mj-lt"/>
              </a:rPr>
              <a:t>McGnty</a:t>
            </a:r>
            <a:endParaRPr lang="en-US" sz="1050" dirty="0">
              <a:solidFill>
                <a:schemeClr val="bg1"/>
              </a:solidFill>
              <a:latin typeface="+mj-lt"/>
            </a:endParaRPr>
          </a:p>
        </p:txBody>
      </p:sp>
      <p:sp>
        <p:nvSpPr>
          <p:cNvPr id="8" name="TextBox 7"/>
          <p:cNvSpPr txBox="1"/>
          <p:nvPr/>
        </p:nvSpPr>
        <p:spPr>
          <a:xfrm>
            <a:off x="1752600" y="4398749"/>
            <a:ext cx="914400" cy="415498"/>
          </a:xfrm>
          <a:prstGeom prst="rect">
            <a:avLst/>
          </a:prstGeom>
          <a:noFill/>
        </p:spPr>
        <p:txBody>
          <a:bodyPr wrap="square" rtlCol="0">
            <a:spAutoFit/>
          </a:bodyPr>
          <a:lstStyle/>
          <a:p>
            <a:r>
              <a:rPr lang="en-US" sz="1050" dirty="0" smtClean="0">
                <a:solidFill>
                  <a:schemeClr val="bg1"/>
                </a:solidFill>
                <a:latin typeface="+mj-lt"/>
              </a:rPr>
              <a:t>Jasmine </a:t>
            </a:r>
            <a:r>
              <a:rPr lang="en-US" sz="1050" dirty="0" err="1" smtClean="0">
                <a:solidFill>
                  <a:schemeClr val="bg1"/>
                </a:solidFill>
                <a:latin typeface="+mj-lt"/>
              </a:rPr>
              <a:t>Pyne</a:t>
            </a:r>
            <a:endParaRPr lang="en-US" sz="1050" dirty="0">
              <a:solidFill>
                <a:schemeClr val="bg1"/>
              </a:solidFill>
              <a:latin typeface="+mj-lt"/>
            </a:endParaRPr>
          </a:p>
        </p:txBody>
      </p:sp>
      <p:sp>
        <p:nvSpPr>
          <p:cNvPr id="9" name="TextBox 8"/>
          <p:cNvSpPr txBox="1"/>
          <p:nvPr/>
        </p:nvSpPr>
        <p:spPr>
          <a:xfrm>
            <a:off x="7162800" y="1508692"/>
            <a:ext cx="914400" cy="415498"/>
          </a:xfrm>
          <a:prstGeom prst="rect">
            <a:avLst/>
          </a:prstGeom>
          <a:noFill/>
        </p:spPr>
        <p:txBody>
          <a:bodyPr wrap="square" rtlCol="0">
            <a:spAutoFit/>
          </a:bodyPr>
          <a:lstStyle/>
          <a:p>
            <a:r>
              <a:rPr lang="en-US" sz="1050" dirty="0" err="1" smtClean="0">
                <a:solidFill>
                  <a:schemeClr val="bg1"/>
                </a:solidFill>
                <a:latin typeface="+mj-lt"/>
              </a:rPr>
              <a:t>Alyse</a:t>
            </a:r>
            <a:r>
              <a:rPr lang="en-US" sz="1050" dirty="0" smtClean="0">
                <a:solidFill>
                  <a:schemeClr val="bg1"/>
                </a:solidFill>
                <a:latin typeface="+mj-lt"/>
              </a:rPr>
              <a:t> Hayden</a:t>
            </a:r>
            <a:endParaRPr lang="en-US" sz="1050" dirty="0">
              <a:solidFill>
                <a:schemeClr val="bg1"/>
              </a:solidFill>
              <a:latin typeface="+mj-lt"/>
            </a:endParaRPr>
          </a:p>
        </p:txBody>
      </p:sp>
      <p:sp>
        <p:nvSpPr>
          <p:cNvPr id="10" name="TextBox 9"/>
          <p:cNvSpPr txBox="1"/>
          <p:nvPr/>
        </p:nvSpPr>
        <p:spPr>
          <a:xfrm>
            <a:off x="7772400" y="1482773"/>
            <a:ext cx="914400" cy="415498"/>
          </a:xfrm>
          <a:prstGeom prst="rect">
            <a:avLst/>
          </a:prstGeom>
          <a:noFill/>
        </p:spPr>
        <p:txBody>
          <a:bodyPr wrap="square" rtlCol="0">
            <a:spAutoFit/>
          </a:bodyPr>
          <a:lstStyle/>
          <a:p>
            <a:r>
              <a:rPr lang="en-US" sz="1050" dirty="0" smtClean="0">
                <a:solidFill>
                  <a:schemeClr val="bg1"/>
                </a:solidFill>
                <a:latin typeface="+mj-lt"/>
              </a:rPr>
              <a:t>Adrianna Nelson</a:t>
            </a:r>
            <a:endParaRPr lang="en-US" sz="1050" dirty="0">
              <a:solidFill>
                <a:schemeClr val="bg1"/>
              </a:solidFill>
              <a:latin typeface="+mj-lt"/>
            </a:endParaRPr>
          </a:p>
        </p:txBody>
      </p:sp>
      <p:sp>
        <p:nvSpPr>
          <p:cNvPr id="12" name="TextBox 11"/>
          <p:cNvSpPr txBox="1"/>
          <p:nvPr/>
        </p:nvSpPr>
        <p:spPr>
          <a:xfrm>
            <a:off x="6019800" y="1469833"/>
            <a:ext cx="914400" cy="415498"/>
          </a:xfrm>
          <a:prstGeom prst="rect">
            <a:avLst/>
          </a:prstGeom>
          <a:noFill/>
        </p:spPr>
        <p:txBody>
          <a:bodyPr wrap="square" rtlCol="0">
            <a:spAutoFit/>
          </a:bodyPr>
          <a:lstStyle/>
          <a:p>
            <a:r>
              <a:rPr lang="en-US" sz="1050" dirty="0" err="1" smtClean="0">
                <a:solidFill>
                  <a:schemeClr val="bg1"/>
                </a:solidFill>
                <a:latin typeface="+mj-lt"/>
              </a:rPr>
              <a:t>Maddy</a:t>
            </a:r>
            <a:r>
              <a:rPr lang="en-US" sz="1050" dirty="0" smtClean="0">
                <a:solidFill>
                  <a:schemeClr val="bg1"/>
                </a:solidFill>
                <a:latin typeface="+mj-lt"/>
              </a:rPr>
              <a:t> </a:t>
            </a:r>
            <a:r>
              <a:rPr lang="en-US" sz="1050" dirty="0" err="1" smtClean="0">
                <a:solidFill>
                  <a:schemeClr val="bg1"/>
                </a:solidFill>
                <a:latin typeface="+mj-lt"/>
              </a:rPr>
              <a:t>McGnty</a:t>
            </a:r>
            <a:endParaRPr lang="en-US" sz="1050" dirty="0">
              <a:solidFill>
                <a:schemeClr val="bg1"/>
              </a:solidFill>
              <a:latin typeface="+mj-lt"/>
            </a:endParaRPr>
          </a:p>
        </p:txBody>
      </p:sp>
      <p:sp>
        <p:nvSpPr>
          <p:cNvPr id="14" name="TextBox 13"/>
          <p:cNvSpPr txBox="1"/>
          <p:nvPr/>
        </p:nvSpPr>
        <p:spPr>
          <a:xfrm>
            <a:off x="6591300" y="1529329"/>
            <a:ext cx="685800" cy="415498"/>
          </a:xfrm>
          <a:prstGeom prst="rect">
            <a:avLst/>
          </a:prstGeom>
          <a:noFill/>
        </p:spPr>
        <p:txBody>
          <a:bodyPr wrap="square" rtlCol="0">
            <a:spAutoFit/>
          </a:bodyPr>
          <a:lstStyle/>
          <a:p>
            <a:r>
              <a:rPr lang="en-US" sz="1050" dirty="0" smtClean="0">
                <a:solidFill>
                  <a:schemeClr val="bg1"/>
                </a:solidFill>
                <a:latin typeface="+mj-lt"/>
              </a:rPr>
              <a:t>Jasmine </a:t>
            </a:r>
            <a:r>
              <a:rPr lang="en-US" sz="1050" dirty="0" err="1" smtClean="0">
                <a:solidFill>
                  <a:schemeClr val="bg1"/>
                </a:solidFill>
                <a:latin typeface="+mj-lt"/>
              </a:rPr>
              <a:t>Pyne</a:t>
            </a:r>
            <a:endParaRPr lang="en-US" sz="1050" dirty="0">
              <a:solidFill>
                <a:schemeClr val="bg1"/>
              </a:solidFill>
              <a:latin typeface="+mj-lt"/>
            </a:endParaRPr>
          </a:p>
        </p:txBody>
      </p:sp>
      <p:sp>
        <p:nvSpPr>
          <p:cNvPr id="16" name="TextBox 15"/>
          <p:cNvSpPr txBox="1"/>
          <p:nvPr/>
        </p:nvSpPr>
        <p:spPr>
          <a:xfrm>
            <a:off x="2476500" y="4221700"/>
            <a:ext cx="914400" cy="415498"/>
          </a:xfrm>
          <a:prstGeom prst="rect">
            <a:avLst/>
          </a:prstGeom>
          <a:noFill/>
        </p:spPr>
        <p:txBody>
          <a:bodyPr wrap="square" rtlCol="0">
            <a:spAutoFit/>
          </a:bodyPr>
          <a:lstStyle/>
          <a:p>
            <a:r>
              <a:rPr lang="en-US" sz="1050" dirty="0" err="1" smtClean="0">
                <a:solidFill>
                  <a:schemeClr val="bg1"/>
                </a:solidFill>
                <a:latin typeface="+mj-lt"/>
              </a:rPr>
              <a:t>Alyse</a:t>
            </a:r>
            <a:r>
              <a:rPr lang="en-US" sz="1050" dirty="0" smtClean="0">
                <a:solidFill>
                  <a:schemeClr val="bg1"/>
                </a:solidFill>
                <a:latin typeface="+mj-lt"/>
              </a:rPr>
              <a:t> Hayden</a:t>
            </a:r>
            <a:endParaRPr lang="en-US" sz="1050" dirty="0">
              <a:solidFill>
                <a:schemeClr val="bg1"/>
              </a:solidFill>
              <a:latin typeface="+mj-lt"/>
            </a:endParaRPr>
          </a:p>
        </p:txBody>
      </p:sp>
      <p:sp>
        <p:nvSpPr>
          <p:cNvPr id="18" name="TextBox 17"/>
          <p:cNvSpPr txBox="1"/>
          <p:nvPr/>
        </p:nvSpPr>
        <p:spPr>
          <a:xfrm>
            <a:off x="3200400" y="4178528"/>
            <a:ext cx="914400" cy="415498"/>
          </a:xfrm>
          <a:prstGeom prst="rect">
            <a:avLst/>
          </a:prstGeom>
          <a:noFill/>
        </p:spPr>
        <p:txBody>
          <a:bodyPr wrap="square" rtlCol="0">
            <a:spAutoFit/>
          </a:bodyPr>
          <a:lstStyle/>
          <a:p>
            <a:r>
              <a:rPr lang="en-US" sz="1050" dirty="0" smtClean="0">
                <a:solidFill>
                  <a:schemeClr val="bg1"/>
                </a:solidFill>
                <a:latin typeface="+mj-lt"/>
              </a:rPr>
              <a:t>Adrianna Nelson</a:t>
            </a:r>
            <a:endParaRPr lang="en-US" sz="1050" dirty="0">
              <a:solidFill>
                <a:schemeClr val="bg1"/>
              </a:solidFill>
              <a:latin typeface="+mj-lt"/>
            </a:endParaRPr>
          </a:p>
        </p:txBody>
      </p:sp>
    </p:spTree>
    <p:extLst>
      <p:ext uri="{BB962C8B-B14F-4D97-AF65-F5344CB8AC3E}">
        <p14:creationId xmlns:p14="http://schemas.microsoft.com/office/powerpoint/2010/main" val="826744538"/>
      </p:ext>
    </p:extLst>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70162"/>
            <a:ext cx="3962400" cy="635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52800" y="1275024"/>
            <a:ext cx="914400" cy="415498"/>
          </a:xfrm>
          <a:prstGeom prst="rect">
            <a:avLst/>
          </a:prstGeom>
          <a:noFill/>
        </p:spPr>
        <p:txBody>
          <a:bodyPr wrap="square" rtlCol="0">
            <a:spAutoFit/>
          </a:bodyPr>
          <a:lstStyle/>
          <a:p>
            <a:r>
              <a:rPr lang="en-US" sz="1050" dirty="0" smtClean="0">
                <a:solidFill>
                  <a:schemeClr val="bg1"/>
                </a:solidFill>
                <a:latin typeface="+mj-lt"/>
              </a:rPr>
              <a:t>Dr. Priscilla Falcon </a:t>
            </a:r>
            <a:endParaRPr lang="en-US" sz="1050" dirty="0">
              <a:solidFill>
                <a:schemeClr val="bg1"/>
              </a:solidFill>
              <a:latin typeface="+mj-lt"/>
            </a:endParaRPr>
          </a:p>
        </p:txBody>
      </p:sp>
      <p:sp>
        <p:nvSpPr>
          <p:cNvPr id="4" name="TextBox 3"/>
          <p:cNvSpPr txBox="1"/>
          <p:nvPr/>
        </p:nvSpPr>
        <p:spPr>
          <a:xfrm>
            <a:off x="4953000" y="1067275"/>
            <a:ext cx="914400" cy="415498"/>
          </a:xfrm>
          <a:prstGeom prst="rect">
            <a:avLst/>
          </a:prstGeom>
          <a:noFill/>
        </p:spPr>
        <p:txBody>
          <a:bodyPr wrap="square" rtlCol="0">
            <a:spAutoFit/>
          </a:bodyPr>
          <a:lstStyle/>
          <a:p>
            <a:r>
              <a:rPr lang="en-US" sz="1050" dirty="0" smtClean="0">
                <a:solidFill>
                  <a:schemeClr val="bg1"/>
                </a:solidFill>
                <a:latin typeface="+mj-lt"/>
              </a:rPr>
              <a:t>Jorge </a:t>
            </a:r>
            <a:r>
              <a:rPr lang="en-US" sz="1050" dirty="0" err="1" smtClean="0">
                <a:solidFill>
                  <a:schemeClr val="bg1"/>
                </a:solidFill>
                <a:latin typeface="+mj-lt"/>
              </a:rPr>
              <a:t>Tinajera</a:t>
            </a:r>
            <a:endParaRPr lang="en-US" sz="1050" dirty="0">
              <a:solidFill>
                <a:schemeClr val="bg1"/>
              </a:solidFill>
              <a:latin typeface="+mj-lt"/>
            </a:endParaRPr>
          </a:p>
        </p:txBody>
      </p:sp>
    </p:spTree>
    <p:extLst>
      <p:ext uri="{BB962C8B-B14F-4D97-AF65-F5344CB8AC3E}">
        <p14:creationId xmlns:p14="http://schemas.microsoft.com/office/powerpoint/2010/main" val="1065943468"/>
      </p:ext>
    </p:extLst>
  </p:cSld>
  <p:clrMapOvr>
    <a:masterClrMapping/>
  </p:clrMapOvr>
  <mc:AlternateContent xmlns:mc="http://schemas.openxmlformats.org/markup-compatibility/2006" xmlns:p14="http://schemas.microsoft.com/office/powerpoint/2010/main">
    <mc:Choice Requires="p14">
      <p:transition spd="slow" p14:dur="1200" advClick="0" advTm="3000">
        <p14:prism/>
      </p:transition>
    </mc:Choice>
    <mc:Fallback xmlns="">
      <p:transition spd="slow" advClick="0" advTm="3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036" y="304800"/>
            <a:ext cx="5016500" cy="282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63" y="3429000"/>
            <a:ext cx="5016500" cy="282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1015856"/>
            <a:ext cx="3276600" cy="482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0" y="2209800"/>
            <a:ext cx="914400" cy="415498"/>
          </a:xfrm>
          <a:prstGeom prst="rect">
            <a:avLst/>
          </a:prstGeom>
          <a:noFill/>
        </p:spPr>
        <p:txBody>
          <a:bodyPr wrap="square" rtlCol="0">
            <a:spAutoFit/>
          </a:bodyPr>
          <a:lstStyle/>
          <a:p>
            <a:r>
              <a:rPr lang="en-US" sz="1050" dirty="0" smtClean="0">
                <a:solidFill>
                  <a:schemeClr val="bg1"/>
                </a:solidFill>
                <a:latin typeface="+mj-lt"/>
              </a:rPr>
              <a:t>Kenzie </a:t>
            </a:r>
            <a:r>
              <a:rPr lang="en-US" sz="1050" dirty="0" err="1" smtClean="0">
                <a:solidFill>
                  <a:schemeClr val="bg1"/>
                </a:solidFill>
                <a:latin typeface="+mj-lt"/>
              </a:rPr>
              <a:t>Bakemen</a:t>
            </a:r>
            <a:endParaRPr lang="en-US" sz="1050" dirty="0">
              <a:solidFill>
                <a:schemeClr val="bg1"/>
              </a:solidFill>
              <a:latin typeface="+mj-lt"/>
            </a:endParaRPr>
          </a:p>
        </p:txBody>
      </p:sp>
      <p:sp>
        <p:nvSpPr>
          <p:cNvPr id="6" name="TextBox 5"/>
          <p:cNvSpPr txBox="1"/>
          <p:nvPr/>
        </p:nvSpPr>
        <p:spPr>
          <a:xfrm>
            <a:off x="1787813" y="1888674"/>
            <a:ext cx="914400" cy="415498"/>
          </a:xfrm>
          <a:prstGeom prst="rect">
            <a:avLst/>
          </a:prstGeom>
          <a:noFill/>
        </p:spPr>
        <p:txBody>
          <a:bodyPr wrap="square" rtlCol="0">
            <a:spAutoFit/>
          </a:bodyPr>
          <a:lstStyle/>
          <a:p>
            <a:r>
              <a:rPr lang="en-US" sz="1050" dirty="0" smtClean="0">
                <a:latin typeface="+mj-lt"/>
              </a:rPr>
              <a:t>Carolina Macias</a:t>
            </a:r>
            <a:endParaRPr lang="en-US" sz="1050" dirty="0">
              <a:latin typeface="+mj-lt"/>
            </a:endParaRPr>
          </a:p>
        </p:txBody>
      </p:sp>
      <p:sp>
        <p:nvSpPr>
          <p:cNvPr id="7" name="TextBox 6"/>
          <p:cNvSpPr txBox="1"/>
          <p:nvPr/>
        </p:nvSpPr>
        <p:spPr>
          <a:xfrm>
            <a:off x="4267570" y="1776801"/>
            <a:ext cx="914400" cy="415498"/>
          </a:xfrm>
          <a:prstGeom prst="rect">
            <a:avLst/>
          </a:prstGeom>
          <a:noFill/>
        </p:spPr>
        <p:txBody>
          <a:bodyPr wrap="square" rtlCol="0">
            <a:spAutoFit/>
          </a:bodyPr>
          <a:lstStyle/>
          <a:p>
            <a:r>
              <a:rPr lang="en-US" sz="1050" dirty="0" err="1" smtClean="0">
                <a:solidFill>
                  <a:schemeClr val="bg1"/>
                </a:solidFill>
                <a:latin typeface="+mj-lt"/>
              </a:rPr>
              <a:t>Amairani</a:t>
            </a:r>
            <a:r>
              <a:rPr lang="en-US" sz="1050" dirty="0" smtClean="0">
                <a:solidFill>
                  <a:schemeClr val="bg1"/>
                </a:solidFill>
                <a:latin typeface="+mj-lt"/>
              </a:rPr>
              <a:t> </a:t>
            </a:r>
          </a:p>
          <a:p>
            <a:r>
              <a:rPr lang="en-US" sz="1050" dirty="0" smtClean="0">
                <a:solidFill>
                  <a:schemeClr val="bg1"/>
                </a:solidFill>
                <a:latin typeface="+mj-lt"/>
              </a:rPr>
              <a:t>Medina</a:t>
            </a:r>
            <a:endParaRPr lang="en-US" sz="1050" dirty="0">
              <a:solidFill>
                <a:schemeClr val="bg1"/>
              </a:solidFill>
              <a:latin typeface="+mj-lt"/>
            </a:endParaRPr>
          </a:p>
        </p:txBody>
      </p:sp>
    </p:spTree>
    <p:extLst>
      <p:ext uri="{BB962C8B-B14F-4D97-AF65-F5344CB8AC3E}">
        <p14:creationId xmlns:p14="http://schemas.microsoft.com/office/powerpoint/2010/main" val="338534502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52400"/>
            <a:ext cx="5962209"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654791"/>
            <a:ext cx="5410200" cy="3042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981635"/>
            <a:ext cx="2788611"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69093"/>
            <a:ext cx="1704975" cy="291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819400" y="411255"/>
            <a:ext cx="914400" cy="415498"/>
          </a:xfrm>
          <a:prstGeom prst="rect">
            <a:avLst/>
          </a:prstGeom>
          <a:noFill/>
        </p:spPr>
        <p:txBody>
          <a:bodyPr wrap="square" rtlCol="0">
            <a:spAutoFit/>
          </a:bodyPr>
          <a:lstStyle/>
          <a:p>
            <a:r>
              <a:rPr lang="en-US" sz="1050" dirty="0" smtClean="0">
                <a:solidFill>
                  <a:schemeClr val="bg1"/>
                </a:solidFill>
                <a:latin typeface="+mj-lt"/>
              </a:rPr>
              <a:t>Candace Bower</a:t>
            </a:r>
            <a:endParaRPr lang="en-US" sz="1050" dirty="0">
              <a:solidFill>
                <a:schemeClr val="bg1"/>
              </a:solidFill>
              <a:latin typeface="+mj-lt"/>
            </a:endParaRPr>
          </a:p>
        </p:txBody>
      </p:sp>
      <p:sp>
        <p:nvSpPr>
          <p:cNvPr id="7" name="TextBox 6"/>
          <p:cNvSpPr txBox="1"/>
          <p:nvPr/>
        </p:nvSpPr>
        <p:spPr>
          <a:xfrm>
            <a:off x="6858000" y="444790"/>
            <a:ext cx="914400" cy="415498"/>
          </a:xfrm>
          <a:prstGeom prst="rect">
            <a:avLst/>
          </a:prstGeom>
          <a:noFill/>
        </p:spPr>
        <p:txBody>
          <a:bodyPr wrap="square" rtlCol="0">
            <a:spAutoFit/>
          </a:bodyPr>
          <a:lstStyle/>
          <a:p>
            <a:r>
              <a:rPr lang="en-US" sz="1050" dirty="0" err="1" smtClean="0">
                <a:solidFill>
                  <a:schemeClr val="bg1"/>
                </a:solidFill>
                <a:latin typeface="+mj-lt"/>
              </a:rPr>
              <a:t>Bethanie</a:t>
            </a:r>
            <a:r>
              <a:rPr lang="en-US" sz="1050" dirty="0" smtClean="0">
                <a:solidFill>
                  <a:schemeClr val="bg1"/>
                </a:solidFill>
                <a:latin typeface="+mj-lt"/>
              </a:rPr>
              <a:t> </a:t>
            </a:r>
            <a:r>
              <a:rPr lang="en-US" sz="1050" dirty="0" err="1" smtClean="0">
                <a:solidFill>
                  <a:schemeClr val="bg1"/>
                </a:solidFill>
                <a:latin typeface="+mj-lt"/>
              </a:rPr>
              <a:t>Ruch</a:t>
            </a:r>
            <a:endParaRPr lang="en-US" sz="1050" dirty="0">
              <a:solidFill>
                <a:schemeClr val="bg1"/>
              </a:solidFill>
              <a:latin typeface="+mj-lt"/>
            </a:endParaRPr>
          </a:p>
        </p:txBody>
      </p:sp>
      <p:sp>
        <p:nvSpPr>
          <p:cNvPr id="8" name="TextBox 7"/>
          <p:cNvSpPr txBox="1"/>
          <p:nvPr/>
        </p:nvSpPr>
        <p:spPr>
          <a:xfrm>
            <a:off x="4648200" y="3989291"/>
            <a:ext cx="914400" cy="415498"/>
          </a:xfrm>
          <a:prstGeom prst="rect">
            <a:avLst/>
          </a:prstGeom>
          <a:noFill/>
        </p:spPr>
        <p:txBody>
          <a:bodyPr wrap="square" rtlCol="0">
            <a:spAutoFit/>
          </a:bodyPr>
          <a:lstStyle/>
          <a:p>
            <a:r>
              <a:rPr lang="en-US" sz="1050" dirty="0" err="1" smtClean="0">
                <a:solidFill>
                  <a:schemeClr val="bg1"/>
                </a:solidFill>
                <a:latin typeface="+mj-lt"/>
              </a:rPr>
              <a:t>Elysia</a:t>
            </a:r>
            <a:r>
              <a:rPr lang="en-US" sz="1050" dirty="0" smtClean="0">
                <a:solidFill>
                  <a:schemeClr val="bg1"/>
                </a:solidFill>
                <a:latin typeface="+mj-lt"/>
              </a:rPr>
              <a:t> </a:t>
            </a:r>
            <a:r>
              <a:rPr lang="en-US" sz="1050" dirty="0" err="1" smtClean="0">
                <a:solidFill>
                  <a:schemeClr val="bg1"/>
                </a:solidFill>
                <a:latin typeface="+mj-lt"/>
              </a:rPr>
              <a:t>Lezama</a:t>
            </a:r>
            <a:endParaRPr lang="en-US" sz="1050" dirty="0">
              <a:solidFill>
                <a:schemeClr val="bg1"/>
              </a:solidFill>
              <a:latin typeface="+mj-lt"/>
            </a:endParaRPr>
          </a:p>
        </p:txBody>
      </p:sp>
    </p:spTree>
    <p:extLst>
      <p:ext uri="{BB962C8B-B14F-4D97-AF65-F5344CB8AC3E}">
        <p14:creationId xmlns:p14="http://schemas.microsoft.com/office/powerpoint/2010/main" val="23829961"/>
      </p:ext>
    </p:extLst>
  </p:cSld>
  <p:clrMapOvr>
    <a:masterClrMapping/>
  </p:clrMapOvr>
  <p:transition spd="slow" advClick="0" advTm="3000">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19200"/>
            <a:ext cx="54102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294606"/>
            <a:ext cx="2820988" cy="373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237690"/>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40129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19800" y="1371600"/>
            <a:ext cx="914400" cy="415498"/>
          </a:xfrm>
          <a:prstGeom prst="rect">
            <a:avLst/>
          </a:prstGeom>
          <a:noFill/>
        </p:spPr>
        <p:txBody>
          <a:bodyPr wrap="square" rtlCol="0">
            <a:spAutoFit/>
          </a:bodyPr>
          <a:lstStyle/>
          <a:p>
            <a:r>
              <a:rPr lang="en-US" sz="1050" dirty="0" err="1" smtClean="0">
                <a:solidFill>
                  <a:schemeClr val="bg1"/>
                </a:solidFill>
                <a:latin typeface="+mj-lt"/>
              </a:rPr>
              <a:t>Elysia</a:t>
            </a:r>
            <a:r>
              <a:rPr lang="en-US" sz="1050" dirty="0" smtClean="0">
                <a:solidFill>
                  <a:schemeClr val="bg1"/>
                </a:solidFill>
                <a:latin typeface="+mj-lt"/>
              </a:rPr>
              <a:t> </a:t>
            </a:r>
            <a:r>
              <a:rPr lang="en-US" sz="1050" dirty="0" err="1" smtClean="0">
                <a:solidFill>
                  <a:schemeClr val="bg1"/>
                </a:solidFill>
                <a:latin typeface="+mj-lt"/>
              </a:rPr>
              <a:t>Lezama</a:t>
            </a:r>
            <a:endParaRPr lang="en-US" sz="1050" dirty="0">
              <a:solidFill>
                <a:schemeClr val="bg1"/>
              </a:solidFill>
              <a:latin typeface="+mj-lt"/>
            </a:endParaRPr>
          </a:p>
        </p:txBody>
      </p:sp>
    </p:spTree>
    <p:extLst>
      <p:ext uri="{BB962C8B-B14F-4D97-AF65-F5344CB8AC3E}">
        <p14:creationId xmlns:p14="http://schemas.microsoft.com/office/powerpoint/2010/main" val="639209793"/>
      </p:ext>
    </p:extLst>
  </p:cSld>
  <p:clrMapOvr>
    <a:masterClrMapping/>
  </p:clrMapOvr>
  <mc:AlternateContent xmlns:mc="http://schemas.openxmlformats.org/markup-compatibility/2006" xmlns:p14="http://schemas.microsoft.com/office/powerpoint/2010/main">
    <mc:Choice Requires="p14">
      <p:transition spd="slow" p14:dur="1250" advClick="0" advTm="3000">
        <p:randomBar dir="vert"/>
      </p:transition>
    </mc:Choice>
    <mc:Fallback xmlns="">
      <p:transition spd="slow" advClick="0" advTm="3000">
        <p:randomBar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57199"/>
            <a:ext cx="5562600" cy="4155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43000" y="4724400"/>
            <a:ext cx="6705600" cy="1846659"/>
          </a:xfrm>
          <a:prstGeom prst="rect">
            <a:avLst/>
          </a:prstGeom>
          <a:noFill/>
        </p:spPr>
        <p:txBody>
          <a:bodyPr wrap="square" rtlCol="0">
            <a:spAutoFit/>
          </a:bodyPr>
          <a:lstStyle/>
          <a:p>
            <a:pPr algn="ctr"/>
            <a:r>
              <a:rPr lang="en-US" sz="2400" dirty="0" smtClean="0"/>
              <a:t>Special thanks to sponsors:</a:t>
            </a:r>
          </a:p>
          <a:p>
            <a:pPr algn="ctr"/>
            <a:r>
              <a:rPr lang="en-US" dirty="0" smtClean="0"/>
              <a:t>Office of Student Engagement</a:t>
            </a:r>
          </a:p>
          <a:p>
            <a:pPr algn="ctr"/>
            <a:r>
              <a:rPr lang="en-US" dirty="0" smtClean="0"/>
              <a:t>Dean of Students</a:t>
            </a:r>
          </a:p>
          <a:p>
            <a:pPr algn="ctr"/>
            <a:r>
              <a:rPr lang="en-US" dirty="0" smtClean="0"/>
              <a:t>Cumbres Program</a:t>
            </a:r>
          </a:p>
          <a:p>
            <a:pPr algn="ctr"/>
            <a:r>
              <a:rPr lang="en-US" dirty="0" smtClean="0"/>
              <a:t>César Chávez Cultural Center</a:t>
            </a:r>
          </a:p>
          <a:p>
            <a:pPr algn="ctr"/>
            <a:r>
              <a:rPr lang="en-US" dirty="0" smtClean="0"/>
              <a:t>Department of Hispanic Studies </a:t>
            </a:r>
          </a:p>
        </p:txBody>
      </p:sp>
    </p:spTree>
    <p:extLst>
      <p:ext uri="{BB962C8B-B14F-4D97-AF65-F5344CB8AC3E}">
        <p14:creationId xmlns:p14="http://schemas.microsoft.com/office/powerpoint/2010/main" val="4112057559"/>
      </p:ext>
    </p:extLst>
  </p:cSld>
  <p:clrMapOvr>
    <a:masterClrMapping/>
  </p:clrMapOvr>
  <mc:AlternateContent xmlns:mc="http://schemas.openxmlformats.org/markup-compatibility/2006" xmlns:p14="http://schemas.microsoft.com/office/powerpoint/2010/main">
    <mc:Choice Requires="p14">
      <p:transition spd="slow" p14:dur="1750" advClick="0" advTm="3000">
        <p14:doors dir="vert"/>
      </p:transition>
    </mc:Choice>
    <mc:Fallback xmlns="">
      <p:transition spd="slow" advClick="0" advTm="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228601"/>
            <a:ext cx="4419600" cy="34000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3048000"/>
            <a:ext cx="4533900" cy="35290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835949"/>
            <a:ext cx="2438400" cy="25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1" y="228602"/>
            <a:ext cx="2819400" cy="2666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1601311"/>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335811"/>
            <a:ext cx="4953000" cy="2862322"/>
          </a:xfrm>
          <a:prstGeom prst="rect">
            <a:avLst/>
          </a:prstGeom>
        </p:spPr>
        <p:txBody>
          <a:bodyPr wrap="square">
            <a:spAutoFit/>
          </a:bodyPr>
          <a:lstStyle/>
          <a:p>
            <a:r>
              <a:rPr lang="en-US" sz="2000" dirty="0"/>
              <a:t>The Day of the Dead is a Mexican celebration of life. It focuses on gatherings of family and friends to honor and remember friends and family members who have died. The symbol of the skeleton represents the dead playfully mimicking the living.</a:t>
            </a:r>
          </a:p>
          <a:p>
            <a:r>
              <a:rPr lang="en-US" sz="2000" dirty="0"/>
              <a:t> </a:t>
            </a:r>
          </a:p>
          <a:p>
            <a:endParaRPr lang="en-US" sz="2000" dirty="0"/>
          </a:p>
        </p:txBody>
      </p:sp>
      <p:sp>
        <p:nvSpPr>
          <p:cNvPr id="4" name="Rectangle 3"/>
          <p:cNvSpPr/>
          <p:nvPr/>
        </p:nvSpPr>
        <p:spPr>
          <a:xfrm>
            <a:off x="4121458" y="3581400"/>
            <a:ext cx="4495800" cy="1754326"/>
          </a:xfrm>
          <a:prstGeom prst="rect">
            <a:avLst/>
          </a:prstGeom>
        </p:spPr>
        <p:txBody>
          <a:bodyPr wrap="square">
            <a:spAutoFit/>
          </a:bodyPr>
          <a:lstStyle/>
          <a:p>
            <a:r>
              <a:rPr lang="es-ES" dirty="0"/>
              <a:t>El Día de los Muertos es una celebración mexicana donde las familias y amigos celebran las vidas de los antepasados. El símbolo de las </a:t>
            </a:r>
            <a:r>
              <a:rPr lang="es-ES" dirty="0" err="1"/>
              <a:t>calveras</a:t>
            </a:r>
            <a:r>
              <a:rPr lang="es-ES" dirty="0"/>
              <a:t> representa los muertos que festivamente imitan a los vivos.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8" y="228600"/>
            <a:ext cx="2452687" cy="3183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354" y="2701974"/>
            <a:ext cx="2133600" cy="3513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709900"/>
      </p:ext>
    </p:extLst>
  </p:cSld>
  <p:clrMapOvr>
    <a:masterClrMapping/>
  </p:clrMapOvr>
  <p:transition spd="slow" advClick="0" advTm="3000">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0999"/>
            <a:ext cx="7467600" cy="625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33600" y="990600"/>
            <a:ext cx="914400" cy="415498"/>
          </a:xfrm>
          <a:prstGeom prst="rect">
            <a:avLst/>
          </a:prstGeom>
          <a:noFill/>
        </p:spPr>
        <p:txBody>
          <a:bodyPr wrap="square" rtlCol="0">
            <a:spAutoFit/>
          </a:bodyPr>
          <a:lstStyle/>
          <a:p>
            <a:r>
              <a:rPr lang="en-US" sz="1050" dirty="0" smtClean="0">
                <a:latin typeface="+mj-lt"/>
              </a:rPr>
              <a:t>Alondra </a:t>
            </a:r>
            <a:r>
              <a:rPr lang="en-US" sz="1050" dirty="0" err="1" smtClean="0">
                <a:latin typeface="+mj-lt"/>
              </a:rPr>
              <a:t>Guijaro</a:t>
            </a:r>
            <a:endParaRPr lang="en-US" sz="1050" dirty="0">
              <a:latin typeface="+mj-lt"/>
            </a:endParaRPr>
          </a:p>
        </p:txBody>
      </p:sp>
      <p:sp>
        <p:nvSpPr>
          <p:cNvPr id="4" name="TextBox 3"/>
          <p:cNvSpPr txBox="1"/>
          <p:nvPr/>
        </p:nvSpPr>
        <p:spPr>
          <a:xfrm>
            <a:off x="3048000" y="782851"/>
            <a:ext cx="914400" cy="415498"/>
          </a:xfrm>
          <a:prstGeom prst="rect">
            <a:avLst/>
          </a:prstGeom>
          <a:noFill/>
        </p:spPr>
        <p:txBody>
          <a:bodyPr wrap="square" rtlCol="0">
            <a:spAutoFit/>
          </a:bodyPr>
          <a:lstStyle/>
          <a:p>
            <a:r>
              <a:rPr lang="en-US" sz="1050" dirty="0" smtClean="0">
                <a:latin typeface="+mj-lt"/>
              </a:rPr>
              <a:t>Dr. Priscilla Falcon </a:t>
            </a:r>
            <a:endParaRPr lang="en-US" sz="1050" dirty="0">
              <a:latin typeface="+mj-lt"/>
            </a:endParaRPr>
          </a:p>
        </p:txBody>
      </p:sp>
      <p:sp>
        <p:nvSpPr>
          <p:cNvPr id="5" name="TextBox 4"/>
          <p:cNvSpPr txBox="1"/>
          <p:nvPr/>
        </p:nvSpPr>
        <p:spPr>
          <a:xfrm>
            <a:off x="4678392" y="575102"/>
            <a:ext cx="1036608" cy="253916"/>
          </a:xfrm>
          <a:prstGeom prst="rect">
            <a:avLst/>
          </a:prstGeom>
          <a:noFill/>
        </p:spPr>
        <p:txBody>
          <a:bodyPr wrap="square" rtlCol="0">
            <a:spAutoFit/>
          </a:bodyPr>
          <a:lstStyle/>
          <a:p>
            <a:r>
              <a:rPr lang="en-US" sz="1050" dirty="0" smtClean="0">
                <a:latin typeface="+mj-lt"/>
              </a:rPr>
              <a:t>Jorge </a:t>
            </a:r>
            <a:r>
              <a:rPr lang="en-US" sz="1050" dirty="0" err="1" smtClean="0">
                <a:latin typeface="+mj-lt"/>
              </a:rPr>
              <a:t>Tinajera</a:t>
            </a:r>
            <a:endParaRPr lang="en-US" sz="1050" dirty="0">
              <a:latin typeface="+mj-lt"/>
            </a:endParaRPr>
          </a:p>
        </p:txBody>
      </p:sp>
      <p:sp>
        <p:nvSpPr>
          <p:cNvPr id="6" name="TextBox 5"/>
          <p:cNvSpPr txBox="1"/>
          <p:nvPr/>
        </p:nvSpPr>
        <p:spPr>
          <a:xfrm>
            <a:off x="6172200" y="829018"/>
            <a:ext cx="914400" cy="415498"/>
          </a:xfrm>
          <a:prstGeom prst="rect">
            <a:avLst/>
          </a:prstGeom>
          <a:noFill/>
        </p:spPr>
        <p:txBody>
          <a:bodyPr wrap="square" rtlCol="0">
            <a:spAutoFit/>
          </a:bodyPr>
          <a:lstStyle/>
          <a:p>
            <a:r>
              <a:rPr lang="en-US" sz="1050" dirty="0" smtClean="0">
                <a:latin typeface="+mj-lt"/>
              </a:rPr>
              <a:t>Nadia Huerta</a:t>
            </a:r>
            <a:endParaRPr lang="en-US" sz="1050" dirty="0">
              <a:latin typeface="+mj-lt"/>
            </a:endParaRPr>
          </a:p>
        </p:txBody>
      </p:sp>
    </p:spTree>
    <p:extLst>
      <p:ext uri="{BB962C8B-B14F-4D97-AF65-F5344CB8AC3E}">
        <p14:creationId xmlns:p14="http://schemas.microsoft.com/office/powerpoint/2010/main" val="281778180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6400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90800" y="1406098"/>
            <a:ext cx="914400" cy="415498"/>
          </a:xfrm>
          <a:prstGeom prst="rect">
            <a:avLst/>
          </a:prstGeom>
          <a:noFill/>
        </p:spPr>
        <p:txBody>
          <a:bodyPr wrap="square" rtlCol="0">
            <a:spAutoFit/>
          </a:bodyPr>
          <a:lstStyle/>
          <a:p>
            <a:r>
              <a:rPr lang="en-US" sz="1050" dirty="0" smtClean="0">
                <a:solidFill>
                  <a:schemeClr val="bg1"/>
                </a:solidFill>
                <a:latin typeface="+mj-lt"/>
              </a:rPr>
              <a:t>Alondra </a:t>
            </a:r>
            <a:r>
              <a:rPr lang="en-US" sz="1050" dirty="0" err="1" smtClean="0">
                <a:solidFill>
                  <a:schemeClr val="bg1"/>
                </a:solidFill>
                <a:latin typeface="+mj-lt"/>
              </a:rPr>
              <a:t>Guijaro</a:t>
            </a:r>
            <a:endParaRPr lang="en-US" sz="1050" dirty="0">
              <a:solidFill>
                <a:schemeClr val="bg1"/>
              </a:solidFill>
              <a:latin typeface="+mj-lt"/>
            </a:endParaRPr>
          </a:p>
        </p:txBody>
      </p:sp>
      <p:sp>
        <p:nvSpPr>
          <p:cNvPr id="4" name="TextBox 3"/>
          <p:cNvSpPr txBox="1"/>
          <p:nvPr/>
        </p:nvSpPr>
        <p:spPr>
          <a:xfrm>
            <a:off x="5257800" y="1271277"/>
            <a:ext cx="914400" cy="415498"/>
          </a:xfrm>
          <a:prstGeom prst="rect">
            <a:avLst/>
          </a:prstGeom>
          <a:noFill/>
        </p:spPr>
        <p:txBody>
          <a:bodyPr wrap="square" rtlCol="0">
            <a:spAutoFit/>
          </a:bodyPr>
          <a:lstStyle/>
          <a:p>
            <a:r>
              <a:rPr lang="en-US" sz="1050" dirty="0" smtClean="0">
                <a:solidFill>
                  <a:schemeClr val="bg1"/>
                </a:solidFill>
                <a:latin typeface="+mj-lt"/>
              </a:rPr>
              <a:t>Nadia Huerta</a:t>
            </a:r>
            <a:endParaRPr lang="en-US" sz="1050" dirty="0">
              <a:solidFill>
                <a:schemeClr val="bg1"/>
              </a:solidFill>
              <a:latin typeface="+mj-lt"/>
            </a:endParaRPr>
          </a:p>
        </p:txBody>
      </p:sp>
    </p:spTree>
    <p:extLst>
      <p:ext uri="{BB962C8B-B14F-4D97-AF65-F5344CB8AC3E}">
        <p14:creationId xmlns:p14="http://schemas.microsoft.com/office/powerpoint/2010/main" val="3081472805"/>
      </p:ext>
    </p:extLst>
  </p:cSld>
  <p:clrMapOvr>
    <a:masterClrMapping/>
  </p:clrMapOvr>
  <mc:AlternateContent xmlns:mc="http://schemas.openxmlformats.org/markup-compatibility/2006" xmlns:p14="http://schemas.microsoft.com/office/powerpoint/2010/main">
    <mc:Choice Requires="p14">
      <p:transition spd="slow" p14:dur="4000" advClick="0" advTm="3000">
        <p14:vortex dir="r"/>
      </p:transition>
    </mc:Choice>
    <mc:Fallback xmlns="">
      <p:transition spd="slow" advClick="0" advTm="3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9782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047750"/>
            <a:ext cx="4139772"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05400" y="1406098"/>
            <a:ext cx="914400" cy="415498"/>
          </a:xfrm>
          <a:prstGeom prst="rect">
            <a:avLst/>
          </a:prstGeom>
          <a:noFill/>
        </p:spPr>
        <p:txBody>
          <a:bodyPr wrap="square" rtlCol="0">
            <a:spAutoFit/>
          </a:bodyPr>
          <a:lstStyle/>
          <a:p>
            <a:r>
              <a:rPr lang="en-US" sz="1050" dirty="0" smtClean="0">
                <a:solidFill>
                  <a:schemeClr val="bg1"/>
                </a:solidFill>
                <a:latin typeface="+mj-lt"/>
              </a:rPr>
              <a:t>Alondra </a:t>
            </a:r>
            <a:r>
              <a:rPr lang="en-US" sz="1050" dirty="0" err="1" smtClean="0">
                <a:solidFill>
                  <a:schemeClr val="bg1"/>
                </a:solidFill>
                <a:latin typeface="+mj-lt"/>
              </a:rPr>
              <a:t>Guijaro</a:t>
            </a:r>
            <a:endParaRPr lang="en-US" sz="1050" dirty="0">
              <a:solidFill>
                <a:schemeClr val="bg1"/>
              </a:solidFill>
              <a:latin typeface="+mj-lt"/>
            </a:endParaRPr>
          </a:p>
        </p:txBody>
      </p:sp>
      <p:sp>
        <p:nvSpPr>
          <p:cNvPr id="5" name="TextBox 4"/>
          <p:cNvSpPr txBox="1"/>
          <p:nvPr/>
        </p:nvSpPr>
        <p:spPr>
          <a:xfrm>
            <a:off x="2971800" y="1745411"/>
            <a:ext cx="914400" cy="415498"/>
          </a:xfrm>
          <a:prstGeom prst="rect">
            <a:avLst/>
          </a:prstGeom>
          <a:noFill/>
        </p:spPr>
        <p:txBody>
          <a:bodyPr wrap="square" rtlCol="0">
            <a:spAutoFit/>
          </a:bodyPr>
          <a:lstStyle/>
          <a:p>
            <a:r>
              <a:rPr lang="en-US" sz="1050" dirty="0" smtClean="0">
                <a:solidFill>
                  <a:schemeClr val="bg1"/>
                </a:solidFill>
                <a:latin typeface="+mj-lt"/>
              </a:rPr>
              <a:t>Elizabeth Medina </a:t>
            </a:r>
            <a:endParaRPr lang="en-US" sz="1050" dirty="0">
              <a:solidFill>
                <a:schemeClr val="bg1"/>
              </a:solidFill>
              <a:latin typeface="+mj-lt"/>
            </a:endParaRPr>
          </a:p>
        </p:txBody>
      </p:sp>
    </p:spTree>
    <p:extLst>
      <p:ext uri="{BB962C8B-B14F-4D97-AF65-F5344CB8AC3E}">
        <p14:creationId xmlns:p14="http://schemas.microsoft.com/office/powerpoint/2010/main" val="2539289534"/>
      </p:ext>
    </p:extLst>
  </p:cSld>
  <p:clrMapOvr>
    <a:masterClrMapping/>
  </p:clrMapOvr>
  <mc:AlternateContent xmlns:mc="http://schemas.openxmlformats.org/markup-compatibility/2006" xmlns:p14="http://schemas.microsoft.com/office/powerpoint/2010/main">
    <mc:Choice Requires="p14">
      <p:transition spd="slow" p14:dur="800" advClick="0" advTm="3000">
        <p:circle/>
      </p:transition>
    </mc:Choice>
    <mc:Fallback xmlns="">
      <p:transition spd="slow" advClick="0" advTm="3000">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04801"/>
            <a:ext cx="5499486" cy="281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308" y="990600"/>
            <a:ext cx="2073416"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428999"/>
            <a:ext cx="4495800" cy="291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43200" y="1905000"/>
            <a:ext cx="914400" cy="415498"/>
          </a:xfrm>
          <a:prstGeom prst="rect">
            <a:avLst/>
          </a:prstGeom>
          <a:noFill/>
        </p:spPr>
        <p:txBody>
          <a:bodyPr wrap="square" rtlCol="0">
            <a:spAutoFit/>
          </a:bodyPr>
          <a:lstStyle/>
          <a:p>
            <a:r>
              <a:rPr lang="en-US" sz="1050" dirty="0" smtClean="0">
                <a:solidFill>
                  <a:schemeClr val="bg1"/>
                </a:solidFill>
                <a:latin typeface="+mj-lt"/>
              </a:rPr>
              <a:t>Amy </a:t>
            </a:r>
            <a:r>
              <a:rPr lang="en-US" sz="1050" dirty="0" err="1" smtClean="0">
                <a:solidFill>
                  <a:schemeClr val="bg1"/>
                </a:solidFill>
                <a:latin typeface="+mj-lt"/>
              </a:rPr>
              <a:t>Rodearmel</a:t>
            </a:r>
            <a:r>
              <a:rPr lang="en-US" sz="1050" dirty="0" smtClean="0">
                <a:solidFill>
                  <a:schemeClr val="bg1"/>
                </a:solidFill>
                <a:latin typeface="+mj-lt"/>
              </a:rPr>
              <a:t> </a:t>
            </a:r>
            <a:endParaRPr lang="en-US" sz="1050" dirty="0">
              <a:solidFill>
                <a:schemeClr val="bg1"/>
              </a:solidFill>
              <a:latin typeface="+mj-lt"/>
            </a:endParaRPr>
          </a:p>
        </p:txBody>
      </p:sp>
      <p:sp>
        <p:nvSpPr>
          <p:cNvPr id="6" name="TextBox 5"/>
          <p:cNvSpPr txBox="1"/>
          <p:nvPr/>
        </p:nvSpPr>
        <p:spPr>
          <a:xfrm>
            <a:off x="3746021" y="914400"/>
            <a:ext cx="576532" cy="415498"/>
          </a:xfrm>
          <a:prstGeom prst="rect">
            <a:avLst/>
          </a:prstGeom>
          <a:noFill/>
        </p:spPr>
        <p:txBody>
          <a:bodyPr wrap="square" rtlCol="0">
            <a:spAutoFit/>
          </a:bodyPr>
          <a:lstStyle/>
          <a:p>
            <a:r>
              <a:rPr lang="en-US" sz="1050" dirty="0" smtClean="0">
                <a:solidFill>
                  <a:schemeClr val="bg1"/>
                </a:solidFill>
                <a:latin typeface="+mj-lt"/>
              </a:rPr>
              <a:t>Avery Cave</a:t>
            </a:r>
            <a:endParaRPr lang="en-US" sz="1050" dirty="0">
              <a:solidFill>
                <a:schemeClr val="bg1"/>
              </a:solidFill>
              <a:latin typeface="+mj-lt"/>
            </a:endParaRPr>
          </a:p>
        </p:txBody>
      </p:sp>
      <p:sp>
        <p:nvSpPr>
          <p:cNvPr id="7" name="TextBox 6"/>
          <p:cNvSpPr txBox="1"/>
          <p:nvPr/>
        </p:nvSpPr>
        <p:spPr>
          <a:xfrm>
            <a:off x="4495800" y="2057400"/>
            <a:ext cx="914400" cy="415498"/>
          </a:xfrm>
          <a:prstGeom prst="rect">
            <a:avLst/>
          </a:prstGeom>
          <a:noFill/>
        </p:spPr>
        <p:txBody>
          <a:bodyPr wrap="square" rtlCol="0">
            <a:spAutoFit/>
          </a:bodyPr>
          <a:lstStyle/>
          <a:p>
            <a:r>
              <a:rPr lang="en-US" sz="1050" dirty="0" smtClean="0">
                <a:solidFill>
                  <a:schemeClr val="bg1"/>
                </a:solidFill>
                <a:latin typeface="+mj-lt"/>
              </a:rPr>
              <a:t>Savannah </a:t>
            </a:r>
            <a:r>
              <a:rPr lang="en-US" sz="1050" dirty="0" err="1" smtClean="0">
                <a:solidFill>
                  <a:schemeClr val="bg1"/>
                </a:solidFill>
                <a:latin typeface="+mj-lt"/>
              </a:rPr>
              <a:t>Lontz</a:t>
            </a:r>
            <a:endParaRPr lang="en-US" sz="1050" dirty="0">
              <a:solidFill>
                <a:schemeClr val="bg1"/>
              </a:solidFill>
              <a:latin typeface="+mj-lt"/>
            </a:endParaRPr>
          </a:p>
        </p:txBody>
      </p:sp>
      <p:sp>
        <p:nvSpPr>
          <p:cNvPr id="8" name="TextBox 7"/>
          <p:cNvSpPr txBox="1"/>
          <p:nvPr/>
        </p:nvSpPr>
        <p:spPr>
          <a:xfrm>
            <a:off x="7543800" y="1714500"/>
            <a:ext cx="914400" cy="415498"/>
          </a:xfrm>
          <a:prstGeom prst="rect">
            <a:avLst/>
          </a:prstGeom>
          <a:noFill/>
        </p:spPr>
        <p:txBody>
          <a:bodyPr wrap="square" rtlCol="0">
            <a:spAutoFit/>
          </a:bodyPr>
          <a:lstStyle/>
          <a:p>
            <a:r>
              <a:rPr lang="en-US" sz="1050" dirty="0" smtClean="0">
                <a:solidFill>
                  <a:schemeClr val="bg1"/>
                </a:solidFill>
                <a:latin typeface="+mj-lt"/>
              </a:rPr>
              <a:t>Sarah </a:t>
            </a:r>
            <a:r>
              <a:rPr lang="en-US" sz="1050" dirty="0" err="1" smtClean="0">
                <a:solidFill>
                  <a:schemeClr val="bg1"/>
                </a:solidFill>
                <a:latin typeface="+mj-lt"/>
              </a:rPr>
              <a:t>Betsch</a:t>
            </a:r>
            <a:endParaRPr lang="en-US" sz="1050" dirty="0">
              <a:solidFill>
                <a:schemeClr val="bg1"/>
              </a:solidFill>
              <a:latin typeface="+mj-lt"/>
            </a:endParaRPr>
          </a:p>
        </p:txBody>
      </p:sp>
      <p:sp>
        <p:nvSpPr>
          <p:cNvPr id="9" name="TextBox 8"/>
          <p:cNvSpPr txBox="1"/>
          <p:nvPr/>
        </p:nvSpPr>
        <p:spPr>
          <a:xfrm>
            <a:off x="1295400" y="5486400"/>
            <a:ext cx="914400" cy="415498"/>
          </a:xfrm>
          <a:prstGeom prst="rect">
            <a:avLst/>
          </a:prstGeom>
          <a:noFill/>
        </p:spPr>
        <p:txBody>
          <a:bodyPr wrap="square" rtlCol="0">
            <a:spAutoFit/>
          </a:bodyPr>
          <a:lstStyle/>
          <a:p>
            <a:r>
              <a:rPr lang="en-US" sz="1050" dirty="0" smtClean="0">
                <a:solidFill>
                  <a:schemeClr val="bg1"/>
                </a:solidFill>
                <a:latin typeface="+mj-lt"/>
              </a:rPr>
              <a:t>Kenzie </a:t>
            </a:r>
            <a:r>
              <a:rPr lang="en-US" sz="1050" dirty="0" err="1" smtClean="0">
                <a:solidFill>
                  <a:schemeClr val="bg1"/>
                </a:solidFill>
                <a:latin typeface="+mj-lt"/>
              </a:rPr>
              <a:t>Bakemen</a:t>
            </a:r>
            <a:endParaRPr lang="en-US" sz="1050" dirty="0">
              <a:solidFill>
                <a:schemeClr val="bg1"/>
              </a:solidFill>
              <a:latin typeface="+mj-lt"/>
            </a:endParaRPr>
          </a:p>
        </p:txBody>
      </p:sp>
      <p:sp>
        <p:nvSpPr>
          <p:cNvPr id="10" name="TextBox 9"/>
          <p:cNvSpPr txBox="1"/>
          <p:nvPr/>
        </p:nvSpPr>
        <p:spPr>
          <a:xfrm>
            <a:off x="2717321" y="5278643"/>
            <a:ext cx="914400" cy="415498"/>
          </a:xfrm>
          <a:prstGeom prst="rect">
            <a:avLst/>
          </a:prstGeom>
          <a:noFill/>
        </p:spPr>
        <p:txBody>
          <a:bodyPr wrap="square" rtlCol="0">
            <a:spAutoFit/>
          </a:bodyPr>
          <a:lstStyle/>
          <a:p>
            <a:r>
              <a:rPr lang="en-US" sz="1050" dirty="0" smtClean="0">
                <a:latin typeface="+mj-lt"/>
              </a:rPr>
              <a:t>Carolina Macias</a:t>
            </a:r>
            <a:endParaRPr lang="en-US" sz="1050" dirty="0">
              <a:latin typeface="+mj-lt"/>
            </a:endParaRPr>
          </a:p>
        </p:txBody>
      </p:sp>
      <p:sp>
        <p:nvSpPr>
          <p:cNvPr id="11" name="TextBox 10"/>
          <p:cNvSpPr txBox="1"/>
          <p:nvPr/>
        </p:nvSpPr>
        <p:spPr>
          <a:xfrm>
            <a:off x="4878238" y="5486400"/>
            <a:ext cx="914400" cy="415498"/>
          </a:xfrm>
          <a:prstGeom prst="rect">
            <a:avLst/>
          </a:prstGeom>
          <a:noFill/>
        </p:spPr>
        <p:txBody>
          <a:bodyPr wrap="square" rtlCol="0">
            <a:spAutoFit/>
          </a:bodyPr>
          <a:lstStyle/>
          <a:p>
            <a:r>
              <a:rPr lang="en-US" sz="1050" dirty="0" err="1" smtClean="0">
                <a:solidFill>
                  <a:schemeClr val="bg1"/>
                </a:solidFill>
                <a:latin typeface="+mj-lt"/>
              </a:rPr>
              <a:t>Amairani</a:t>
            </a:r>
            <a:r>
              <a:rPr lang="en-US" sz="1050" dirty="0" smtClean="0">
                <a:solidFill>
                  <a:schemeClr val="bg1"/>
                </a:solidFill>
                <a:latin typeface="+mj-lt"/>
              </a:rPr>
              <a:t> Medina</a:t>
            </a:r>
            <a:endParaRPr lang="en-US" sz="1050" dirty="0">
              <a:solidFill>
                <a:schemeClr val="bg1"/>
              </a:solidFill>
              <a:latin typeface="+mj-lt"/>
            </a:endParaRPr>
          </a:p>
        </p:txBody>
      </p:sp>
    </p:spTree>
    <p:extLst>
      <p:ext uri="{BB962C8B-B14F-4D97-AF65-F5344CB8AC3E}">
        <p14:creationId xmlns:p14="http://schemas.microsoft.com/office/powerpoint/2010/main" val="363820568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421" y="159509"/>
            <a:ext cx="4878925" cy="378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471311"/>
            <a:ext cx="3276600" cy="249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637" y="3962400"/>
            <a:ext cx="594995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33600" y="1571408"/>
            <a:ext cx="914400" cy="415498"/>
          </a:xfrm>
          <a:prstGeom prst="rect">
            <a:avLst/>
          </a:prstGeom>
          <a:noFill/>
        </p:spPr>
        <p:txBody>
          <a:bodyPr wrap="square" rtlCol="0">
            <a:spAutoFit/>
          </a:bodyPr>
          <a:lstStyle/>
          <a:p>
            <a:r>
              <a:rPr lang="en-US" sz="1050" dirty="0" smtClean="0">
                <a:solidFill>
                  <a:schemeClr val="bg1"/>
                </a:solidFill>
                <a:latin typeface="+mj-lt"/>
              </a:rPr>
              <a:t>Cassidy </a:t>
            </a:r>
            <a:r>
              <a:rPr lang="en-US" sz="1050" dirty="0">
                <a:solidFill>
                  <a:schemeClr val="bg1"/>
                </a:solidFill>
                <a:latin typeface="+mj-lt"/>
              </a:rPr>
              <a:t>F</a:t>
            </a:r>
            <a:r>
              <a:rPr lang="en-US" sz="1050" dirty="0" smtClean="0">
                <a:solidFill>
                  <a:schemeClr val="bg1"/>
                </a:solidFill>
                <a:latin typeface="+mj-lt"/>
              </a:rPr>
              <a:t>lynn</a:t>
            </a:r>
            <a:endParaRPr lang="en-US" sz="1050" dirty="0">
              <a:solidFill>
                <a:schemeClr val="bg1"/>
              </a:solidFill>
              <a:latin typeface="+mj-lt"/>
            </a:endParaRPr>
          </a:p>
        </p:txBody>
      </p:sp>
      <p:sp>
        <p:nvSpPr>
          <p:cNvPr id="6" name="TextBox 5"/>
          <p:cNvSpPr txBox="1"/>
          <p:nvPr/>
        </p:nvSpPr>
        <p:spPr>
          <a:xfrm>
            <a:off x="1676400" y="5291137"/>
            <a:ext cx="914400" cy="415498"/>
          </a:xfrm>
          <a:prstGeom prst="rect">
            <a:avLst/>
          </a:prstGeom>
          <a:noFill/>
        </p:spPr>
        <p:txBody>
          <a:bodyPr wrap="square" rtlCol="0">
            <a:spAutoFit/>
          </a:bodyPr>
          <a:lstStyle/>
          <a:p>
            <a:r>
              <a:rPr lang="en-US" sz="1050" dirty="0" smtClean="0">
                <a:solidFill>
                  <a:schemeClr val="bg1"/>
                </a:solidFill>
                <a:latin typeface="+mj-lt"/>
              </a:rPr>
              <a:t>Alonso </a:t>
            </a:r>
            <a:r>
              <a:rPr lang="en-US" sz="1050" dirty="0" err="1" smtClean="0">
                <a:solidFill>
                  <a:schemeClr val="bg1"/>
                </a:solidFill>
                <a:latin typeface="+mj-lt"/>
              </a:rPr>
              <a:t>Goldean</a:t>
            </a:r>
            <a:r>
              <a:rPr lang="en-US" sz="1050" dirty="0" smtClean="0">
                <a:solidFill>
                  <a:schemeClr val="bg1"/>
                </a:solidFill>
                <a:latin typeface="+mj-lt"/>
              </a:rPr>
              <a:t> </a:t>
            </a:r>
            <a:endParaRPr lang="en-US" sz="1050" dirty="0">
              <a:solidFill>
                <a:schemeClr val="bg1"/>
              </a:solidFill>
              <a:latin typeface="+mj-lt"/>
            </a:endParaRPr>
          </a:p>
        </p:txBody>
      </p:sp>
      <p:sp>
        <p:nvSpPr>
          <p:cNvPr id="7" name="TextBox 6"/>
          <p:cNvSpPr txBox="1"/>
          <p:nvPr/>
        </p:nvSpPr>
        <p:spPr>
          <a:xfrm>
            <a:off x="2557732" y="5909095"/>
            <a:ext cx="914400" cy="415498"/>
          </a:xfrm>
          <a:prstGeom prst="rect">
            <a:avLst/>
          </a:prstGeom>
          <a:noFill/>
        </p:spPr>
        <p:txBody>
          <a:bodyPr wrap="square" rtlCol="0">
            <a:spAutoFit/>
          </a:bodyPr>
          <a:lstStyle/>
          <a:p>
            <a:r>
              <a:rPr lang="en-US" sz="1050" dirty="0" smtClean="0">
                <a:solidFill>
                  <a:schemeClr val="bg1"/>
                </a:solidFill>
                <a:latin typeface="+mj-lt"/>
              </a:rPr>
              <a:t>Karla </a:t>
            </a:r>
            <a:r>
              <a:rPr lang="en-US" sz="1050" dirty="0" err="1" smtClean="0">
                <a:solidFill>
                  <a:schemeClr val="bg1"/>
                </a:solidFill>
                <a:latin typeface="+mj-lt"/>
              </a:rPr>
              <a:t>Mayez</a:t>
            </a:r>
            <a:endParaRPr lang="en-US" sz="1050" dirty="0">
              <a:solidFill>
                <a:schemeClr val="bg1"/>
              </a:solidFill>
              <a:latin typeface="+mj-lt"/>
            </a:endParaRPr>
          </a:p>
        </p:txBody>
      </p:sp>
      <p:sp>
        <p:nvSpPr>
          <p:cNvPr id="8" name="TextBox 7"/>
          <p:cNvSpPr txBox="1"/>
          <p:nvPr/>
        </p:nvSpPr>
        <p:spPr>
          <a:xfrm>
            <a:off x="3200400" y="5498886"/>
            <a:ext cx="914400" cy="415498"/>
          </a:xfrm>
          <a:prstGeom prst="rect">
            <a:avLst/>
          </a:prstGeom>
          <a:noFill/>
        </p:spPr>
        <p:txBody>
          <a:bodyPr wrap="square" rtlCol="0">
            <a:spAutoFit/>
          </a:bodyPr>
          <a:lstStyle/>
          <a:p>
            <a:r>
              <a:rPr lang="en-US" sz="1050" dirty="0" smtClean="0">
                <a:solidFill>
                  <a:schemeClr val="bg1"/>
                </a:solidFill>
                <a:latin typeface="+mj-lt"/>
              </a:rPr>
              <a:t>Regina Torrez</a:t>
            </a:r>
            <a:endParaRPr lang="en-US" sz="1050" dirty="0">
              <a:solidFill>
                <a:schemeClr val="bg1"/>
              </a:solidFill>
              <a:latin typeface="+mj-lt"/>
            </a:endParaRPr>
          </a:p>
        </p:txBody>
      </p:sp>
      <p:sp>
        <p:nvSpPr>
          <p:cNvPr id="9" name="TextBox 8"/>
          <p:cNvSpPr txBox="1"/>
          <p:nvPr/>
        </p:nvSpPr>
        <p:spPr>
          <a:xfrm>
            <a:off x="6324600" y="4267200"/>
            <a:ext cx="914400" cy="415498"/>
          </a:xfrm>
          <a:prstGeom prst="rect">
            <a:avLst/>
          </a:prstGeom>
          <a:noFill/>
        </p:spPr>
        <p:txBody>
          <a:bodyPr wrap="square" rtlCol="0">
            <a:spAutoFit/>
          </a:bodyPr>
          <a:lstStyle/>
          <a:p>
            <a:r>
              <a:rPr lang="en-US" sz="1050" dirty="0" smtClean="0">
                <a:solidFill>
                  <a:schemeClr val="bg1"/>
                </a:solidFill>
                <a:latin typeface="+mj-lt"/>
              </a:rPr>
              <a:t>Will </a:t>
            </a:r>
            <a:r>
              <a:rPr lang="en-US" sz="1050" dirty="0" smtClean="0">
                <a:solidFill>
                  <a:schemeClr val="bg1"/>
                </a:solidFill>
                <a:latin typeface="+mj-lt"/>
              </a:rPr>
              <a:t>Romero</a:t>
            </a:r>
            <a:endParaRPr lang="en-US" sz="1050" dirty="0">
              <a:solidFill>
                <a:schemeClr val="bg1"/>
              </a:solidFill>
              <a:latin typeface="+mj-lt"/>
            </a:endParaRPr>
          </a:p>
        </p:txBody>
      </p:sp>
    </p:spTree>
    <p:extLst>
      <p:ext uri="{BB962C8B-B14F-4D97-AF65-F5344CB8AC3E}">
        <p14:creationId xmlns:p14="http://schemas.microsoft.com/office/powerpoint/2010/main" val="3839738724"/>
      </p:ext>
    </p:extLst>
  </p:cSld>
  <p:clrMapOvr>
    <a:masterClrMapping/>
  </p:clrMapOvr>
  <p:transition spd="slow" advClick="0" advTm="3000">
    <p:randomBa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52400"/>
            <a:ext cx="4724400"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76600" y="685800"/>
            <a:ext cx="914400" cy="415498"/>
          </a:xfrm>
          <a:prstGeom prst="rect">
            <a:avLst/>
          </a:prstGeom>
          <a:noFill/>
        </p:spPr>
        <p:txBody>
          <a:bodyPr wrap="square" rtlCol="0">
            <a:spAutoFit/>
          </a:bodyPr>
          <a:lstStyle/>
          <a:p>
            <a:r>
              <a:rPr lang="en-US" sz="1050" dirty="0" smtClean="0">
                <a:solidFill>
                  <a:schemeClr val="bg1"/>
                </a:solidFill>
                <a:latin typeface="+mj-lt"/>
              </a:rPr>
              <a:t>Jorge </a:t>
            </a:r>
            <a:r>
              <a:rPr lang="en-US" sz="1050" dirty="0" err="1" smtClean="0">
                <a:solidFill>
                  <a:schemeClr val="bg1"/>
                </a:solidFill>
                <a:latin typeface="+mj-lt"/>
              </a:rPr>
              <a:t>Tinajera</a:t>
            </a:r>
            <a:endParaRPr lang="en-US" sz="1050" dirty="0">
              <a:solidFill>
                <a:schemeClr val="bg1"/>
              </a:solidFill>
              <a:latin typeface="+mj-lt"/>
            </a:endParaRPr>
          </a:p>
        </p:txBody>
      </p:sp>
    </p:spTree>
    <p:extLst>
      <p:ext uri="{BB962C8B-B14F-4D97-AF65-F5344CB8AC3E}">
        <p14:creationId xmlns:p14="http://schemas.microsoft.com/office/powerpoint/2010/main" val="133359375"/>
      </p:ext>
    </p:extLst>
  </p:cSld>
  <p:clrMapOvr>
    <a:masterClrMapping/>
  </p:clrMapOvr>
  <mc:AlternateContent xmlns:mc="http://schemas.openxmlformats.org/markup-compatibility/2006" xmlns:p14="http://schemas.microsoft.com/office/powerpoint/2010/main">
    <mc:Choice Requires="p14">
      <p:transition spd="slow" p14:dur="2000" advClick="0" advTm="3000">
        <p14:ferris dir="l"/>
      </p:transition>
    </mc:Choice>
    <mc:Fallback xmlns="">
      <p:transition spd="slow" advClick="0" advTm="3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C0C18D4C07B44BBE1A7D9CC852445D" ma:contentTypeVersion="2" ma:contentTypeDescription="Create a new document." ma:contentTypeScope="" ma:versionID="cdc1d0394b7320bb091a08f5ea0fbbe9">
  <xsd:schema xmlns:xsd="http://www.w3.org/2001/XMLSchema" xmlns:xs="http://www.w3.org/2001/XMLSchema" xmlns:p="http://schemas.microsoft.com/office/2006/metadata/properties" targetNamespace="http://schemas.microsoft.com/office/2006/metadata/properties" ma:root="true" ma:fieldsID="9ddf9cb212464e7a042968925c50376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E2B63F-1503-4667-90D0-7AF2F21C5614}">
  <ds:schemaRefs>
    <ds:schemaRef ds:uri="http://schemas.microsoft.com/office/2006/documentManagement/types"/>
    <ds:schemaRef ds:uri="http://schemas.microsoft.com/office/infopath/2007/PartnerControls"/>
    <ds:schemaRef ds:uri="http://www.w3.org/XML/1998/namespace"/>
    <ds:schemaRef ds:uri="http://purl.org/dc/terms/"/>
    <ds:schemaRef ds:uri="http://purl.org/dc/dcmitype/"/>
    <ds:schemaRef ds:uri="http://purl.org/dc/elements/1.1/"/>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AA2D4270-59C8-4567-89A3-30927CFEFC6A}">
  <ds:schemaRefs>
    <ds:schemaRef ds:uri="http://schemas.microsoft.com/sharepoint/v3/contenttype/forms"/>
  </ds:schemaRefs>
</ds:datastoreItem>
</file>

<file path=customXml/itemProps3.xml><?xml version="1.0" encoding="utf-8"?>
<ds:datastoreItem xmlns:ds="http://schemas.openxmlformats.org/officeDocument/2006/customXml" ds:itemID="{E4A0A092-0619-42C4-BD3B-724EC38F84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Elemental</Template>
  <TotalTime>336</TotalTime>
  <Words>223</Words>
  <Application>Microsoft Office PowerPoint</Application>
  <PresentationFormat>On-screen Show (4:3)</PresentationFormat>
  <Paragraphs>63</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Elemental</vt:lpstr>
      <vt:lpstr>DIA DE LOS MUERTOS  DAY OF THE DEAD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DE LOS MUERT0S  DAY OF THE DEAD</dc:title>
  <dc:creator>Owner</dc:creator>
  <cp:lastModifiedBy>Jaquez, Mayra</cp:lastModifiedBy>
  <cp:revision>35</cp:revision>
  <cp:lastPrinted>2014-11-10T23:11:33Z</cp:lastPrinted>
  <dcterms:created xsi:type="dcterms:W3CDTF">2014-11-10T18:37:03Z</dcterms:created>
  <dcterms:modified xsi:type="dcterms:W3CDTF">2014-11-17T20:51:53Z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0x01010096C0C18D4C07B44BBE1A7D9CC852445D</vt:lpwstr>
  </property>
</Properties>
</file>