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8" r:id="rId3"/>
    <p:sldId id="269" r:id="rId4"/>
    <p:sldId id="268" r:id="rId5"/>
    <p:sldId id="264" r:id="rId6"/>
    <p:sldId id="266" r:id="rId7"/>
    <p:sldId id="267" r:id="rId8"/>
    <p:sldId id="265" r:id="rId9"/>
    <p:sldId id="257" r:id="rId10"/>
    <p:sldId id="263" r:id="rId11"/>
    <p:sldId id="262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744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E358-7D9C-4D97-9F8E-B71C940652A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E98F-5FEC-4B04-A2B1-56C5A2B3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3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E358-7D9C-4D97-9F8E-B71C940652A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E98F-5FEC-4B04-A2B1-56C5A2B3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E358-7D9C-4D97-9F8E-B71C940652A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E98F-5FEC-4B04-A2B1-56C5A2B3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4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E358-7D9C-4D97-9F8E-B71C940652A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E98F-5FEC-4B04-A2B1-56C5A2B3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9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E358-7D9C-4D97-9F8E-B71C940652A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E98F-5FEC-4B04-A2B1-56C5A2B3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0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E358-7D9C-4D97-9F8E-B71C940652A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E98F-5FEC-4B04-A2B1-56C5A2B3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2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E358-7D9C-4D97-9F8E-B71C940652A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E98F-5FEC-4B04-A2B1-56C5A2B3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0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E358-7D9C-4D97-9F8E-B71C940652A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E98F-5FEC-4B04-A2B1-56C5A2B3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3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E358-7D9C-4D97-9F8E-B71C940652A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E98F-5FEC-4B04-A2B1-56C5A2B3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E358-7D9C-4D97-9F8E-B71C940652A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E98F-5FEC-4B04-A2B1-56C5A2B3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0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E358-7D9C-4D97-9F8E-B71C940652A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E98F-5FEC-4B04-A2B1-56C5A2B3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E358-7D9C-4D97-9F8E-B71C940652A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9E98F-5FEC-4B04-A2B1-56C5A2B3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80" y="381000"/>
            <a:ext cx="7239000" cy="594360"/>
          </a:xfrm>
        </p:spPr>
        <p:txBody>
          <a:bodyPr/>
          <a:lstStyle/>
          <a:p>
            <a:r>
              <a:rPr lang="en-US" b="1" cap="all" dirty="0" smtClean="0">
                <a:latin typeface="Trebuchet MS" panose="020B0603020202020204" pitchFamily="34" charset="0"/>
              </a:rPr>
              <a:t>Mountain</a:t>
            </a:r>
            <a:endParaRPr lang="en-US" b="1" cap="all" dirty="0">
              <a:latin typeface="Trebuchet MS" panose="020B0603020202020204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840230"/>
            <a:ext cx="6324600" cy="486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180" y="968921"/>
            <a:ext cx="6574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L</a:t>
            </a:r>
            <a:r>
              <a:rPr lang="en-US" sz="2400" dirty="0" smtClean="0">
                <a:latin typeface="Trebuchet MS" panose="020B0603020202020204" pitchFamily="34" charset="0"/>
              </a:rPr>
              <a:t>arge </a:t>
            </a:r>
            <a:r>
              <a:rPr lang="en-US" sz="2400" dirty="0">
                <a:latin typeface="Trebuchet MS" panose="020B0603020202020204" pitchFamily="34" charset="0"/>
              </a:rPr>
              <a:t>natural elevation of the earth's surface rising abruptly from the surrounding level</a:t>
            </a:r>
          </a:p>
        </p:txBody>
      </p:sp>
    </p:spTree>
    <p:extLst>
      <p:ext uri="{BB962C8B-B14F-4D97-AF65-F5344CB8AC3E}">
        <p14:creationId xmlns:p14="http://schemas.microsoft.com/office/powerpoint/2010/main" val="23431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n-US" b="1" cap="all" dirty="0">
                <a:latin typeface="Trebuchet MS" panose="020B0603020202020204" pitchFamily="34" charset="0"/>
              </a:rPr>
              <a:t>Canyon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447" y="1059288"/>
            <a:ext cx="7886700" cy="68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Deep valley with steep sides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64" y="1760962"/>
            <a:ext cx="7508820" cy="47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n-US" b="1" cap="all" dirty="0">
                <a:latin typeface="Trebuchet MS" panose="020B0603020202020204" pitchFamily="34" charset="0"/>
              </a:rPr>
              <a:t>Plains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38" y="1943659"/>
            <a:ext cx="6448411" cy="483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9723" y="989552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Big open area of flat lands that usually does not have many trees or hills</a:t>
            </a:r>
          </a:p>
        </p:txBody>
      </p:sp>
    </p:spTree>
    <p:extLst>
      <p:ext uri="{BB962C8B-B14F-4D97-AF65-F5344CB8AC3E}">
        <p14:creationId xmlns:p14="http://schemas.microsoft.com/office/powerpoint/2010/main" val="36379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r>
              <a:rPr lang="en-US" b="1" cap="all" dirty="0">
                <a:latin typeface="Trebuchet MS" panose="020B0603020202020204" pitchFamily="34" charset="0"/>
              </a:rPr>
              <a:t>Alluvial fan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82" y="2200588"/>
            <a:ext cx="5943600" cy="4457701"/>
          </a:xfrm>
        </p:spPr>
      </p:pic>
      <p:sp>
        <p:nvSpPr>
          <p:cNvPr id="3" name="Rectangle 2"/>
          <p:cNvSpPr/>
          <p:nvPr/>
        </p:nvSpPr>
        <p:spPr>
          <a:xfrm>
            <a:off x="457200" y="97772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Triangle-shaped deposit of gravel, sand, and small pieces of sediment, usually created as flowing water interacts with mountains, hills, or the steep walls of </a:t>
            </a:r>
            <a:r>
              <a:rPr lang="en-US" sz="2400" dirty="0" smtClean="0">
                <a:latin typeface="Trebuchet MS" panose="020B0603020202020204" pitchFamily="34" charset="0"/>
              </a:rPr>
              <a:t>canyons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33700" y="3286438"/>
            <a:ext cx="2324100" cy="143796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2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latin typeface="Trebuchet MS" panose="020B0603020202020204" pitchFamily="34" charset="0"/>
              </a:rPr>
              <a:t>pass</a:t>
            </a:r>
            <a:endParaRPr lang="en-US" b="1" cap="all" dirty="0">
              <a:latin typeface="Trebuchet MS" panose="020B06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" y="1905000"/>
            <a:ext cx="8110219" cy="4724400"/>
          </a:xfrm>
        </p:spPr>
      </p:pic>
      <p:sp>
        <p:nvSpPr>
          <p:cNvPr id="3" name="Rectangle 2"/>
          <p:cNvSpPr/>
          <p:nvPr/>
        </p:nvSpPr>
        <p:spPr>
          <a:xfrm>
            <a:off x="457200" y="990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N</a:t>
            </a:r>
            <a:r>
              <a:rPr lang="en-US" sz="2400" dirty="0" smtClean="0">
                <a:latin typeface="Trebuchet MS" panose="020B0603020202020204" pitchFamily="34" charset="0"/>
              </a:rPr>
              <a:t>arrow </a:t>
            </a:r>
            <a:r>
              <a:rPr lang="en-US" sz="2400" dirty="0">
                <a:latin typeface="Trebuchet MS" panose="020B0603020202020204" pitchFamily="34" charset="0"/>
              </a:rPr>
              <a:t>route across a relatively low notch or depression in a mountain barrier</a:t>
            </a:r>
          </a:p>
        </p:txBody>
      </p:sp>
    </p:spTree>
    <p:extLst>
      <p:ext uri="{BB962C8B-B14F-4D97-AF65-F5344CB8AC3E}">
        <p14:creationId xmlns:p14="http://schemas.microsoft.com/office/powerpoint/2010/main" val="2029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latin typeface="Trebuchet MS" panose="020B0603020202020204" pitchFamily="34" charset="0"/>
              </a:rPr>
              <a:t>RIVER</a:t>
            </a:r>
            <a:endParaRPr lang="en-US" b="1" cap="all" dirty="0"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Large natural stream of water flowing in a channel to the sea, a lake, or another such stream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0" y="2362200"/>
            <a:ext cx="8351036" cy="3635157"/>
          </a:xfrm>
        </p:spPr>
      </p:pic>
    </p:spTree>
    <p:extLst>
      <p:ext uri="{BB962C8B-B14F-4D97-AF65-F5344CB8AC3E}">
        <p14:creationId xmlns:p14="http://schemas.microsoft.com/office/powerpoint/2010/main" val="37488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599"/>
            <a:ext cx="7886700" cy="619425"/>
          </a:xfrm>
        </p:spPr>
        <p:txBody>
          <a:bodyPr>
            <a:normAutofit/>
          </a:bodyPr>
          <a:lstStyle/>
          <a:p>
            <a:r>
              <a:rPr lang="en-US" b="1" cap="all" dirty="0">
                <a:latin typeface="Trebuchet MS" panose="020B0603020202020204" pitchFamily="34" charset="0"/>
              </a:rPr>
              <a:t>Mountain Range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106" y="1981200"/>
            <a:ext cx="7746444" cy="444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8650" y="1233317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Row </a:t>
            </a:r>
            <a:r>
              <a:rPr lang="en-US" sz="2400" dirty="0">
                <a:latin typeface="Trebuchet MS" panose="020B0603020202020204" pitchFamily="34" charset="0"/>
              </a:rPr>
              <a:t>or group of mountains</a:t>
            </a:r>
          </a:p>
        </p:txBody>
      </p:sp>
    </p:spTree>
    <p:extLst>
      <p:ext uri="{BB962C8B-B14F-4D97-AF65-F5344CB8AC3E}">
        <p14:creationId xmlns:p14="http://schemas.microsoft.com/office/powerpoint/2010/main" val="21496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3146"/>
          </a:xfrm>
        </p:spPr>
        <p:txBody>
          <a:bodyPr>
            <a:normAutofit/>
          </a:bodyPr>
          <a:lstStyle/>
          <a:p>
            <a:r>
              <a:rPr lang="en-US" b="1" cap="all" dirty="0">
                <a:latin typeface="Trebuchet MS" panose="020B0603020202020204" pitchFamily="34" charset="0"/>
              </a:rPr>
              <a:t>Hill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127461"/>
            <a:ext cx="7886700" cy="46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High, rounded land which is lower than a mountain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52600"/>
            <a:ext cx="7200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4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>
            <a:normAutofit/>
          </a:bodyPr>
          <a:lstStyle/>
          <a:p>
            <a:r>
              <a:rPr lang="en-US" b="1" cap="all" dirty="0">
                <a:latin typeface="Trebuchet MS" panose="020B0603020202020204" pitchFamily="34" charset="0"/>
              </a:rPr>
              <a:t>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5336"/>
            <a:ext cx="78867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rebuchet MS" panose="020B0603020202020204" pitchFamily="34" charset="0"/>
              </a:rPr>
              <a:t>Area </a:t>
            </a:r>
            <a:r>
              <a:rPr lang="en-US" sz="2400" dirty="0">
                <a:latin typeface="Trebuchet MS" panose="020B0603020202020204" pitchFamily="34" charset="0"/>
              </a:rPr>
              <a:t>of high, flat land surrounded by mountains</a:t>
            </a:r>
          </a:p>
        </p:txBody>
      </p:sp>
      <p:pic>
        <p:nvPicPr>
          <p:cNvPr id="7172" name="Picture 4" descr="http://static.panoramio.com/photos/large/34208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06604"/>
            <a:ext cx="6963833" cy="52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56" y="381000"/>
            <a:ext cx="7886700" cy="777874"/>
          </a:xfrm>
        </p:spPr>
        <p:txBody>
          <a:bodyPr>
            <a:normAutofit/>
          </a:bodyPr>
          <a:lstStyle/>
          <a:p>
            <a:r>
              <a:rPr lang="en-US" b="1" cap="all" dirty="0">
                <a:latin typeface="Trebuchet MS" panose="020B0603020202020204" pitchFamily="34" charset="0"/>
              </a:rPr>
              <a:t>foothills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56" y="1039749"/>
            <a:ext cx="8351144" cy="846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Hills near the bottom or foot of the mountain</a:t>
            </a:r>
          </a:p>
          <a:p>
            <a:pPr marL="0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Where the mountains seem to start to growing out of the plains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72" y="1981200"/>
            <a:ext cx="6426228" cy="47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4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/>
          <a:lstStyle/>
          <a:p>
            <a:r>
              <a:rPr lang="en-US" b="1" cap="all" dirty="0">
                <a:latin typeface="Trebuchet MS" panose="020B0603020202020204" pitchFamily="34" charset="0"/>
              </a:rPr>
              <a:t>Valley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601"/>
            <a:ext cx="7886700" cy="46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L</a:t>
            </a:r>
            <a:r>
              <a:rPr lang="en-US" sz="2400" dirty="0" smtClean="0">
                <a:latin typeface="Trebuchet MS" panose="020B0603020202020204" pitchFamily="34" charset="0"/>
              </a:rPr>
              <a:t>ow</a:t>
            </a:r>
            <a:r>
              <a:rPr lang="en-US" sz="2400" dirty="0">
                <a:latin typeface="Trebuchet MS" panose="020B0603020202020204" pitchFamily="34" charset="0"/>
              </a:rPr>
              <a:t>, flat land between hills or mountains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31906"/>
            <a:ext cx="6591299" cy="521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/>
          </a:bodyPr>
          <a:lstStyle/>
          <a:p>
            <a:r>
              <a:rPr lang="en-US" b="1" cap="all" dirty="0">
                <a:latin typeface="Trebuchet MS" panose="020B0603020202020204" pitchFamily="34" charset="0"/>
              </a:rPr>
              <a:t>River valley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283" y="990602"/>
            <a:ext cx="7886700" cy="45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A</a:t>
            </a:r>
            <a:r>
              <a:rPr lang="en-US" sz="2400" dirty="0" smtClean="0">
                <a:latin typeface="Trebuchet MS" panose="020B0603020202020204" pitchFamily="34" charset="0"/>
              </a:rPr>
              <a:t>rea </a:t>
            </a:r>
            <a:r>
              <a:rPr lang="en-US" sz="2400" dirty="0">
                <a:latin typeface="Trebuchet MS" panose="020B0603020202020204" pitchFamily="34" charset="0"/>
              </a:rPr>
              <a:t>on each side of a river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62100"/>
            <a:ext cx="6802677" cy="510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1012"/>
            <a:ext cx="7886700" cy="852489"/>
          </a:xfrm>
        </p:spPr>
        <p:txBody>
          <a:bodyPr>
            <a:normAutofit/>
          </a:bodyPr>
          <a:lstStyle/>
          <a:p>
            <a:r>
              <a:rPr lang="en-US" b="1" cap="all" dirty="0">
                <a:latin typeface="Trebuchet MS" panose="020B0603020202020204" pitchFamily="34" charset="0"/>
              </a:rPr>
              <a:t>Lake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6351"/>
            <a:ext cx="7886700" cy="45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Large body of water, surrounded by land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43846"/>
            <a:ext cx="6491047" cy="488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2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7"/>
            <a:ext cx="7886700" cy="715963"/>
          </a:xfrm>
        </p:spPr>
        <p:txBody>
          <a:bodyPr>
            <a:normAutofit/>
          </a:bodyPr>
          <a:lstStyle/>
          <a:p>
            <a:r>
              <a:rPr lang="en-US" b="1" cap="all" dirty="0">
                <a:latin typeface="Trebuchet MS" panose="020B0603020202020204" pitchFamily="34" charset="0"/>
              </a:rPr>
              <a:t>Plateau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979868"/>
            <a:ext cx="8136180" cy="598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rebuchet MS" panose="020B0603020202020204" pitchFamily="34" charset="0"/>
              </a:rPr>
              <a:t>Area </a:t>
            </a:r>
            <a:r>
              <a:rPr lang="en-US" sz="2400" dirty="0">
                <a:latin typeface="Trebuchet MS" panose="020B0603020202020204" pitchFamily="34" charset="0"/>
              </a:rPr>
              <a:t>of flat land </a:t>
            </a:r>
            <a:r>
              <a:rPr lang="en-US" sz="2400" dirty="0" smtClean="0">
                <a:latin typeface="Trebuchet MS" panose="020B0603020202020204" pitchFamily="34" charset="0"/>
              </a:rPr>
              <a:t>higher </a:t>
            </a:r>
            <a:r>
              <a:rPr lang="en-US" sz="2400" dirty="0">
                <a:latin typeface="Trebuchet MS" panose="020B0603020202020204" pitchFamily="34" charset="0"/>
              </a:rPr>
              <a:t>than the land around it</a:t>
            </a:r>
          </a:p>
        </p:txBody>
      </p:sp>
      <p:pic>
        <p:nvPicPr>
          <p:cNvPr id="8194" name="Picture 2" descr="http://1.bp.blogspot.com/_Rmav50MtQoU/S_mmHdMMyhI/AAAAAAAACho/fJoY4zfWI5w/s1600/Colorado+NM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7" y="1695832"/>
            <a:ext cx="7293023" cy="484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191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Office Theme</vt:lpstr>
      <vt:lpstr>Mountain</vt:lpstr>
      <vt:lpstr>Mountain Range</vt:lpstr>
      <vt:lpstr>Hill</vt:lpstr>
      <vt:lpstr>Park</vt:lpstr>
      <vt:lpstr>foothills</vt:lpstr>
      <vt:lpstr>Valley</vt:lpstr>
      <vt:lpstr>River valley</vt:lpstr>
      <vt:lpstr>Lake</vt:lpstr>
      <vt:lpstr>Plateau</vt:lpstr>
      <vt:lpstr>Canyon</vt:lpstr>
      <vt:lpstr>Plains</vt:lpstr>
      <vt:lpstr>Alluvial fan</vt:lpstr>
      <vt:lpstr>pass</vt:lpstr>
      <vt:lpstr>RIVER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Landforms</dc:title>
  <dc:creator>Carmen Moyer</dc:creator>
  <cp:lastModifiedBy>Rebecca Theobald</cp:lastModifiedBy>
  <cp:revision>14</cp:revision>
  <dcterms:created xsi:type="dcterms:W3CDTF">2014-09-09T00:49:43Z</dcterms:created>
  <dcterms:modified xsi:type="dcterms:W3CDTF">2017-12-28T22:44:47Z</dcterms:modified>
</cp:coreProperties>
</file>