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8"/>
  </p:notesMasterIdLst>
  <p:sldIdLst>
    <p:sldId id="272" r:id="rId2"/>
    <p:sldId id="271" r:id="rId3"/>
    <p:sldId id="273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6" r:id="rId12"/>
    <p:sldId id="267" r:id="rId13"/>
    <p:sldId id="268" r:id="rId14"/>
    <p:sldId id="269" r:id="rId15"/>
    <p:sldId id="270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A8760-C25E-45EA-9D35-2D3713BEEA62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FDCBA-5632-4432-9F2E-414EB125E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71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9AB08-EB93-3549-BBDC-5D1C9C1B344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37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5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5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3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42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8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0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8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8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5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58683-9E1F-46A6-8651-62FF2843E6FA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B2250-BE65-4F48-BE49-2CA2EB29B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8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DisabilitySupport@unco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DSS Online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informative guide for faculty and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296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2132" y="984740"/>
            <a:ext cx="7715320" cy="5321177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3062655" y="4431324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97723" y="3645327"/>
            <a:ext cx="166174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Answer the questions for the exam instructions.</a:t>
            </a:r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When the student finishes the exam, you may choose to pick it up at DSS or have it delivered to your department.</a:t>
            </a:r>
          </a:p>
        </p:txBody>
      </p:sp>
    </p:spTree>
    <p:extLst>
      <p:ext uri="{BB962C8B-B14F-4D97-AF65-F5344CB8AC3E}">
        <p14:creationId xmlns:p14="http://schemas.microsoft.com/office/powerpoint/2010/main" val="2364083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Facilitate the Notetaking Accommodation using DSS Online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(no more green sheets!)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86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03832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On the accommodation letter find whether the student has been approved for Notetaking Services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45" y="2897240"/>
            <a:ext cx="11517742" cy="1745565"/>
          </a:xfrm>
        </p:spPr>
      </p:pic>
    </p:spTree>
    <p:extLst>
      <p:ext uri="{BB962C8B-B14F-4D97-AF65-F5344CB8AC3E}">
        <p14:creationId xmlns:p14="http://schemas.microsoft.com/office/powerpoint/2010/main" val="1348333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Additional Notification(s) Section at the bottom of the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6642" y="2529472"/>
            <a:ext cx="2879558" cy="334376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This section will contain further instructions, including the information formerly on the green half sheets.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380" y="1533016"/>
            <a:ext cx="6399598" cy="518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78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Volunteer Note-takers will register on our website www.unco.edu/dss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059" y="2358190"/>
            <a:ext cx="4792395" cy="3770164"/>
          </a:xfrm>
        </p:spPr>
      </p:pic>
    </p:spTree>
    <p:extLst>
      <p:ext uri="{BB962C8B-B14F-4D97-AF65-F5344CB8AC3E}">
        <p14:creationId xmlns:p14="http://schemas.microsoft.com/office/powerpoint/2010/main" val="365632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8" y="249471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If you are unable to find a note-taker for your course within 1 week of the start of classes, please contact our office at 970-351-2289 or by email at DisabilitySupport@unco.edu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235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any questions about DSS online or our office procedures going forward, please do not hesitate to reach out by phone or email.</a:t>
            </a:r>
          </a:p>
          <a:p>
            <a:r>
              <a:rPr lang="en-US" dirty="0" smtClean="0"/>
              <a:t>970-351-2289</a:t>
            </a:r>
          </a:p>
          <a:p>
            <a:r>
              <a:rPr lang="en-US" dirty="0" smtClean="0"/>
              <a:t>DisabilitySupport@unco.edu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966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DSS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DSS has gone fully digital over the summer of 2018</a:t>
            </a:r>
          </a:p>
          <a:p>
            <a:r>
              <a:rPr lang="en-US" dirty="0" smtClean="0"/>
              <a:t>This means…</a:t>
            </a:r>
          </a:p>
          <a:p>
            <a:pPr lvl="1"/>
            <a:r>
              <a:rPr lang="en-US" dirty="0" smtClean="0"/>
              <a:t>No more paper accommodation letters (unless the student chooses to print)</a:t>
            </a:r>
          </a:p>
          <a:p>
            <a:pPr lvl="1"/>
            <a:r>
              <a:rPr lang="en-US" dirty="0" smtClean="0"/>
              <a:t>No more “blue sheets”- the Test Authorization is now completed via DSS Online</a:t>
            </a:r>
          </a:p>
          <a:p>
            <a:pPr lvl="1"/>
            <a:r>
              <a:rPr lang="en-US" dirty="0" smtClean="0"/>
              <a:t>Easier line of communication between DSS staff and students</a:t>
            </a:r>
          </a:p>
          <a:p>
            <a:pPr lvl="1"/>
            <a:r>
              <a:rPr lang="en-US" dirty="0" smtClean="0"/>
              <a:t>Streamlined processes for providing accommodations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91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DSS Student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DSS students will request their accommodations at the beginning of each semester for their individual courses</a:t>
            </a:r>
          </a:p>
          <a:p>
            <a:r>
              <a:rPr lang="en-US" dirty="0" smtClean="0"/>
              <a:t>These requests are reviewed by DSS staff</a:t>
            </a:r>
          </a:p>
          <a:p>
            <a:r>
              <a:rPr lang="en-US" dirty="0" smtClean="0"/>
              <a:t>At this point the professor will receive a letter from </a:t>
            </a:r>
            <a:r>
              <a:rPr lang="en-US" dirty="0" smtClean="0">
                <a:hlinkClick r:id="rId2"/>
              </a:rPr>
              <a:t>DisabilitySupport@unco.edu</a:t>
            </a:r>
            <a:r>
              <a:rPr lang="en-US" dirty="0"/>
              <a:t> </a:t>
            </a:r>
            <a:r>
              <a:rPr lang="en-US" dirty="0" smtClean="0"/>
              <a:t>on behalf of the student, outlining their approved accommodations</a:t>
            </a:r>
          </a:p>
          <a:p>
            <a:r>
              <a:rPr lang="en-US" dirty="0"/>
              <a:t>T</a:t>
            </a:r>
            <a:r>
              <a:rPr lang="en-US" dirty="0" smtClean="0"/>
              <a:t>his letter will contain instructions for Faculty regarding any accommodations that require further facilitation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296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Facilitate the Testing Accommodation using DSS Online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(no more blue sheets!)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723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14400"/>
            <a:ext cx="8229600" cy="810969"/>
          </a:xfrm>
        </p:spPr>
        <p:txBody>
          <a:bodyPr/>
          <a:lstStyle/>
          <a:p>
            <a:r>
              <a:rPr lang="en-US" dirty="0" smtClean="0"/>
              <a:t>Testing Accommodation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81555"/>
            <a:ext cx="8229600" cy="4484077"/>
          </a:xfrm>
        </p:spPr>
        <p:txBody>
          <a:bodyPr/>
          <a:lstStyle/>
          <a:p>
            <a:r>
              <a:rPr lang="en-US" dirty="0"/>
              <a:t>The testing accommodation requires some coordination by the instructor. </a:t>
            </a:r>
          </a:p>
          <a:p>
            <a:r>
              <a:rPr lang="en-US" dirty="0"/>
              <a:t>Instructors fill out an “Alternative Testing Contract” for each class at the beginning of the semester.</a:t>
            </a:r>
          </a:p>
          <a:p>
            <a:r>
              <a:rPr lang="en-US" dirty="0"/>
              <a:t>Instructors fill out exam instructions and send exams to DSS so DSS can administer exams with accommodations.</a:t>
            </a:r>
          </a:p>
          <a:p>
            <a:r>
              <a:rPr lang="en-US" dirty="0"/>
              <a:t>The following slides show step by step instructions for instructors.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9559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357" y="1771002"/>
            <a:ext cx="5405804" cy="4760949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2376855" y="4554416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48209" y="2984756"/>
            <a:ext cx="24516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Click the link on the letter to fill out Alternative Testing Contract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31495" y="513347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You will receive the student’s accommodation letter by email.</a:t>
            </a:r>
          </a:p>
        </p:txBody>
      </p:sp>
    </p:spTree>
    <p:extLst>
      <p:ext uri="{BB962C8B-B14F-4D97-AF65-F5344CB8AC3E}">
        <p14:creationId xmlns:p14="http://schemas.microsoft.com/office/powerpoint/2010/main" val="281082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4721" y="1072663"/>
            <a:ext cx="7110640" cy="5244977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3290522" y="3983647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90221" y="963900"/>
            <a:ext cx="1371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Fill out the Alternative Testing Contract once per semester for </a:t>
            </a:r>
            <a:r>
              <a:rPr lang="en-US" sz="1400" b="1" u="sng" dirty="0"/>
              <a:t>each course</a:t>
            </a:r>
            <a:r>
              <a:rPr lang="en-US" sz="1400" b="1" dirty="0" smtClean="0"/>
              <a:t>. Note: if there are multiple students in a course, you will still only need to complete this contract </a:t>
            </a:r>
            <a:r>
              <a:rPr lang="en-US" sz="1400" b="1" u="sng" dirty="0" smtClean="0"/>
              <a:t>once per course</a:t>
            </a:r>
            <a:r>
              <a:rPr lang="en-US" sz="1400" b="1" dirty="0" smtClean="0"/>
              <a:t>. </a:t>
            </a:r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This information will be used by DSS when administering exams for your </a:t>
            </a:r>
            <a:r>
              <a:rPr lang="en-US" sz="1400" b="1" u="sng" dirty="0"/>
              <a:t>course</a:t>
            </a:r>
            <a:r>
              <a:rPr lang="en-US" sz="1400" b="1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5361" y="3212432"/>
            <a:ext cx="23702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*Note: Students will not have access to the information provided on this form. All contact to faculty will come from DSS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91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7933" y="1091670"/>
            <a:ext cx="6120546" cy="551574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36809" y="881463"/>
            <a:ext cx="1238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You will receive an email each time a student schedules an exam for your course with DSS.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06036" y="2918750"/>
            <a:ext cx="13001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Follow the link in the email to fill out the instructions for the exam. You may also upload your exam to DSS Online with this link</a:t>
            </a:r>
            <a:r>
              <a:rPr lang="en-US" sz="1400" b="1" dirty="0" smtClean="0"/>
              <a:t>. </a:t>
            </a:r>
          </a:p>
          <a:p>
            <a:r>
              <a:rPr lang="en-US" sz="1400" b="1" dirty="0" smtClean="0"/>
              <a:t>Note: this form is </a:t>
            </a:r>
            <a:r>
              <a:rPr lang="en-US" sz="1400" b="1" u="sng" dirty="0" smtClean="0"/>
              <a:t>student specific</a:t>
            </a:r>
            <a:r>
              <a:rPr lang="en-US" sz="1400" b="1" dirty="0" smtClean="0"/>
              <a:t>.</a:t>
            </a:r>
            <a:endParaRPr lang="en-US" sz="1400" b="1" dirty="0"/>
          </a:p>
        </p:txBody>
      </p:sp>
      <p:sp>
        <p:nvSpPr>
          <p:cNvPr id="5" name="Right Arrow 4"/>
          <p:cNvSpPr/>
          <p:nvPr/>
        </p:nvSpPr>
        <p:spPr>
          <a:xfrm>
            <a:off x="1849316" y="6027293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85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576" y="2039815"/>
            <a:ext cx="6630064" cy="4379667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4407878" y="4712678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 rot="10800000">
            <a:off x="8012724" y="4721471"/>
            <a:ext cx="896815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1048" y="781296"/>
            <a:ext cx="29278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Upload your exam here if you have an electronic copy. Alternatively, you </a:t>
            </a:r>
            <a:r>
              <a:rPr lang="en-US" b="1" dirty="0" smtClean="0"/>
              <a:t>may still </a:t>
            </a:r>
            <a:r>
              <a:rPr lang="en-US" b="1" dirty="0"/>
              <a:t>deliver your exam to DSS in person, by email, or fax.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09538" y="4721471"/>
            <a:ext cx="294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the new “blue sheet”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61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552</Words>
  <Application>Microsoft Office PowerPoint</Application>
  <PresentationFormat>Widescreen</PresentationFormat>
  <Paragraphs>50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DSS Online</vt:lpstr>
      <vt:lpstr>DSS Online</vt:lpstr>
      <vt:lpstr>DSS Student Process</vt:lpstr>
      <vt:lpstr>How to Facilitate the Testing Accommodation using DSS Online</vt:lpstr>
      <vt:lpstr>Testing Accommodation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Facilitate the Notetaking Accommodation using DSS Online</vt:lpstr>
      <vt:lpstr>On the accommodation letter find whether the student has been approved for Notetaking Services</vt:lpstr>
      <vt:lpstr>Find the Additional Notification(s) Section at the bottom of the letter</vt:lpstr>
      <vt:lpstr>Volunteer Note-takers will register on our website www.unco.edu/dss</vt:lpstr>
      <vt:lpstr>If you are unable to find a note-taker for your course within 1 week of the start of classes, please contact our office at 970-351-2289 or by email at DisabilitySupport@unco.edu </vt:lpstr>
      <vt:lpstr>Questions?</vt:lpstr>
    </vt:vector>
  </TitlesOfParts>
  <Company>University of Northern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Facilitate the Testing Accommodation using DSS Online</dc:title>
  <dc:creator>Lundgren, Jessica</dc:creator>
  <cp:lastModifiedBy>Anderson, Tyler</cp:lastModifiedBy>
  <cp:revision>7</cp:revision>
  <dcterms:created xsi:type="dcterms:W3CDTF">2018-07-26T20:38:19Z</dcterms:created>
  <dcterms:modified xsi:type="dcterms:W3CDTF">2018-08-20T20:32:32Z</dcterms:modified>
</cp:coreProperties>
</file>