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6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5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0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4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3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8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8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9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8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3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F3679-8AAA-4A8A-91DF-5F10D773417B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92DAF-324D-4E88-BF64-5D1798EF2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6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5156199"/>
            <a:ext cx="9144000" cy="95726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+mn-lt"/>
              </a:rPr>
              <a:t>Notetaking Services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355" y="1374995"/>
            <a:ext cx="6261288" cy="35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11600" cy="6137275"/>
          </a:xfrm>
        </p:spPr>
        <p:txBody>
          <a:bodyPr>
            <a:normAutofit/>
          </a:bodyPr>
          <a:lstStyle/>
          <a:p>
            <a:r>
              <a:rPr lang="en-US" dirty="0" smtClean="0"/>
              <a:t>Confirm that you have requested “Notetaking Services” as an accommodation in your course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700" y="479424"/>
            <a:ext cx="7112000" cy="5853463"/>
          </a:xfrm>
        </p:spPr>
      </p:pic>
    </p:spTree>
    <p:extLst>
      <p:ext uri="{BB962C8B-B14F-4D97-AF65-F5344CB8AC3E}">
        <p14:creationId xmlns:p14="http://schemas.microsoft.com/office/powerpoint/2010/main" val="238540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78200" cy="5997575"/>
          </a:xfrm>
        </p:spPr>
        <p:txBody>
          <a:bodyPr/>
          <a:lstStyle/>
          <a:p>
            <a:r>
              <a:rPr lang="en-US" dirty="0" smtClean="0"/>
              <a:t>Locate “Notetaking Services” on your dashboard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400" y="365124"/>
            <a:ext cx="7883409" cy="5997575"/>
          </a:xfrm>
        </p:spPr>
      </p:pic>
    </p:spTree>
    <p:extLst>
      <p:ext uri="{BB962C8B-B14F-4D97-AF65-F5344CB8AC3E}">
        <p14:creationId xmlns:p14="http://schemas.microsoft.com/office/powerpoint/2010/main" val="370049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confirm your notetaking requests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1528409"/>
            <a:ext cx="9352495" cy="4798845"/>
          </a:xfrm>
        </p:spPr>
      </p:pic>
    </p:spTree>
    <p:extLst>
      <p:ext uri="{BB962C8B-B14F-4D97-AF65-F5344CB8AC3E}">
        <p14:creationId xmlns:p14="http://schemas.microsoft.com/office/powerpoint/2010/main" val="201210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notes have been uploaded you will be able to download directly from this page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39"/>
          <a:stretch/>
        </p:blipFill>
        <p:spPr>
          <a:xfrm>
            <a:off x="943859" y="2008188"/>
            <a:ext cx="10409941" cy="4037012"/>
          </a:xfrm>
        </p:spPr>
      </p:pic>
    </p:spTree>
    <p:extLst>
      <p:ext uri="{BB962C8B-B14F-4D97-AF65-F5344CB8AC3E}">
        <p14:creationId xmlns:p14="http://schemas.microsoft.com/office/powerpoint/2010/main" val="19829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print or save your notes once downloaded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20" y="1987302"/>
            <a:ext cx="10702160" cy="3435598"/>
          </a:xfrm>
        </p:spPr>
      </p:pic>
      <p:sp>
        <p:nvSpPr>
          <p:cNvPr id="5" name="Oval 4"/>
          <p:cNvSpPr/>
          <p:nvPr/>
        </p:nvSpPr>
        <p:spPr>
          <a:xfrm>
            <a:off x="2540000" y="3705101"/>
            <a:ext cx="1651000" cy="625599"/>
          </a:xfrm>
          <a:prstGeom prst="ellipse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US">
              <a:ln w="41275">
                <a:solidFill>
                  <a:schemeClr val="accent5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241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4661"/>
          </a:xfrm>
        </p:spPr>
        <p:txBody>
          <a:bodyPr>
            <a:normAutofit/>
          </a:bodyPr>
          <a:lstStyle/>
          <a:p>
            <a:r>
              <a:rPr lang="en-US" dirty="0" smtClean="0"/>
              <a:t>If you do not see </a:t>
            </a:r>
            <a:r>
              <a:rPr lang="en-US" smtClean="0"/>
              <a:t>a </a:t>
            </a:r>
            <a:r>
              <a:rPr lang="en-US" smtClean="0"/>
              <a:t>notetaker </a:t>
            </a:r>
            <a:r>
              <a:rPr lang="en-US" dirty="0" smtClean="0"/>
              <a:t>assigned or notes available for download within 2 weeks of submitting your request please email DRCtechnology@unco.edu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78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Notetaking Services</vt:lpstr>
      <vt:lpstr>Confirm that you have requested “Notetaking Services” as an accommodation in your course</vt:lpstr>
      <vt:lpstr>Locate “Notetaking Services” on your dashboard</vt:lpstr>
      <vt:lpstr>Click to confirm your notetaking requests </vt:lpstr>
      <vt:lpstr>When notes have been uploaded you will be able to download directly from this page</vt:lpstr>
      <vt:lpstr>You can print or save your notes once downloaded</vt:lpstr>
      <vt:lpstr>If you do not see a notetaker assigned or notes available for download within 2 weeks of submitting your request please email DRCtechnology@unco.edu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Notetaking Services</dc:title>
  <dc:creator>Anderson, Tyler</dc:creator>
  <cp:lastModifiedBy>Hicks, Kevin</cp:lastModifiedBy>
  <cp:revision>6</cp:revision>
  <dcterms:created xsi:type="dcterms:W3CDTF">2018-08-17T15:22:02Z</dcterms:created>
  <dcterms:modified xsi:type="dcterms:W3CDTF">2019-09-23T17:00:03Z</dcterms:modified>
</cp:coreProperties>
</file>