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72" r:id="rId4"/>
    <p:sldId id="268" r:id="rId5"/>
    <p:sldId id="269" r:id="rId6"/>
    <p:sldId id="266" r:id="rId7"/>
    <p:sldId id="270" r:id="rId8"/>
    <p:sldId id="271" r:id="rId9"/>
    <p:sldId id="261" r:id="rId10"/>
    <p:sldId id="264" r:id="rId11"/>
    <p:sldId id="262" r:id="rId12"/>
    <p:sldId id="263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0"/>
    <a:srgbClr val="FA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0" y="505440"/>
            <a:ext cx="9144000" cy="54034"/>
          </a:xfrm>
          <a:prstGeom prst="rect">
            <a:avLst/>
          </a:prstGeom>
          <a:solidFill>
            <a:srgbClr val="F8B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78932" y="161651"/>
            <a:ext cx="815312" cy="8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Support@unco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2805919"/>
            <a:ext cx="9144000" cy="64875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DSS Online </a:t>
            </a:r>
            <a:b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</a:br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Instructor Access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722"/>
            <a:ext cx="8229600" cy="826477"/>
          </a:xfrm>
        </p:spPr>
        <p:txBody>
          <a:bodyPr/>
          <a:lstStyle/>
          <a:p>
            <a:r>
              <a:rPr lang="en-US" dirty="0" smtClean="0"/>
              <a:t>Alternative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books being </a:t>
            </a:r>
            <a:r>
              <a:rPr lang="en-US" dirty="0" smtClean="0"/>
              <a:t>processed by DSS </a:t>
            </a:r>
            <a:r>
              <a:rPr lang="en-US" dirty="0" smtClean="0"/>
              <a:t>into an alternative format, and which students need them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181350"/>
            <a:ext cx="74485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30"/>
            <a:ext cx="8229600" cy="720969"/>
          </a:xfrm>
        </p:spPr>
        <p:txBody>
          <a:bodyPr/>
          <a:lstStyle/>
          <a:p>
            <a:r>
              <a:rPr lang="en-US" dirty="0" smtClean="0"/>
              <a:t>Notetaking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there is an assigned note-taker</a:t>
            </a:r>
          </a:p>
          <a:p>
            <a:r>
              <a:rPr lang="en-US" dirty="0" smtClean="0"/>
              <a:t>View uploaded notes</a:t>
            </a:r>
          </a:p>
          <a:p>
            <a:pPr lvl="1"/>
            <a:r>
              <a:rPr lang="en-US" dirty="0" smtClean="0"/>
              <a:t>Are the notes quality/uploaded within 48 hours of class period?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65" y="3674970"/>
            <a:ext cx="7464669" cy="309510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2752" y="5007111"/>
            <a:ext cx="826478" cy="4308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438"/>
            <a:ext cx="8229600" cy="729762"/>
          </a:xfrm>
        </p:spPr>
        <p:txBody>
          <a:bodyPr/>
          <a:lstStyle/>
          <a:p>
            <a:r>
              <a:rPr lang="en-US" dirty="0" smtClean="0"/>
              <a:t>Deaf and Hard of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assigned interpreter/transcriber</a:t>
            </a:r>
          </a:p>
          <a:p>
            <a:r>
              <a:rPr lang="en-US" dirty="0" smtClean="0"/>
              <a:t>Submit video captioning requests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58" y="3124322"/>
            <a:ext cx="8724900" cy="29051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851" y="5319346"/>
            <a:ext cx="440349" cy="32081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7724713" y="2865619"/>
            <a:ext cx="706437" cy="32092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your support while we continue to improve the online system!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contact us with any questions or concerns.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DisabilitySupport@unco.edu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970-351-2289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138"/>
            <a:ext cx="8229600" cy="881308"/>
          </a:xfrm>
        </p:spPr>
        <p:txBody>
          <a:bodyPr/>
          <a:lstStyle/>
          <a:p>
            <a:r>
              <a:rPr lang="en-US" dirty="0" smtClean="0"/>
              <a:t>What is Instructor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7446"/>
            <a:ext cx="8229600" cy="45632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Instructor Access is a portal designed for instructors and faculty to manage accommodations for students with disabilities who are enrolled in their courses. Instructors </a:t>
            </a:r>
            <a:r>
              <a:rPr lang="en-US" sz="2400" dirty="0" smtClean="0"/>
              <a:t>can:</a:t>
            </a:r>
            <a:endParaRPr lang="en-US" sz="2400" dirty="0"/>
          </a:p>
          <a:p>
            <a:r>
              <a:rPr lang="en-US" sz="2400" dirty="0"/>
              <a:t>see and read the accommodation letter</a:t>
            </a:r>
          </a:p>
          <a:p>
            <a:r>
              <a:rPr lang="en-US" sz="2400" dirty="0" smtClean="0"/>
              <a:t>see </a:t>
            </a:r>
            <a:r>
              <a:rPr lang="en-US" sz="2400" dirty="0"/>
              <a:t>all exams that students have requested</a:t>
            </a:r>
          </a:p>
          <a:p>
            <a:r>
              <a:rPr lang="en-US" sz="2400" dirty="0"/>
              <a:t>see a list of all textbooks that are being converted into accessible versions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ubmit captioning requests</a:t>
            </a:r>
            <a:endParaRPr lang="en-US" sz="2400" dirty="0"/>
          </a:p>
          <a:p>
            <a:r>
              <a:rPr lang="en-US" sz="2400" dirty="0"/>
              <a:t>see the assigned </a:t>
            </a:r>
            <a:r>
              <a:rPr lang="en-US" sz="2400" dirty="0" smtClean="0"/>
              <a:t>note-taker</a:t>
            </a:r>
            <a:endParaRPr lang="en-US" sz="2400" dirty="0"/>
          </a:p>
          <a:p>
            <a:r>
              <a:rPr lang="en-US" sz="2400" dirty="0"/>
              <a:t>see the notes that have been uploaded from the </a:t>
            </a:r>
            <a:r>
              <a:rPr lang="en-US" sz="2400" dirty="0" smtClean="0"/>
              <a:t>note-taker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53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still receive email </a:t>
            </a:r>
            <a:r>
              <a:rPr lang="en-US" dirty="0" smtClean="0"/>
              <a:t>notifications for all accommodation requests, </a:t>
            </a:r>
            <a:r>
              <a:rPr lang="en-US" dirty="0"/>
              <a:t>but you no longer have to rely solely on emails to facilitate accommodation </a:t>
            </a:r>
            <a:r>
              <a:rPr lang="en-US" dirty="0" smtClean="0"/>
              <a:t>requests</a:t>
            </a:r>
          </a:p>
          <a:p>
            <a:r>
              <a:rPr lang="en-US" dirty="0" smtClean="0"/>
              <a:t>We hope it is a helpful tool for instructors…especially those with multiple students at a time with accommodations!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9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6" y="1740534"/>
            <a:ext cx="8229600" cy="1310053"/>
          </a:xfrm>
        </p:spPr>
        <p:txBody>
          <a:bodyPr/>
          <a:lstStyle/>
          <a:p>
            <a:r>
              <a:rPr lang="en-US" sz="2400" dirty="0"/>
              <a:t>Log in with your UNCO </a:t>
            </a:r>
            <a:r>
              <a:rPr lang="en-US" sz="2400" dirty="0" smtClean="0"/>
              <a:t>credentials</a:t>
            </a:r>
          </a:p>
          <a:p>
            <a:r>
              <a:rPr lang="en-US" sz="2400" dirty="0" smtClean="0"/>
              <a:t>Link </a:t>
            </a:r>
            <a:r>
              <a:rPr lang="en-US" sz="2400" dirty="0"/>
              <a:t>to log in will be found in email notifications from DSS, as well as DSS website Homepage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/>
              <a:t>How do I use Instructor Access?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4" y="3050587"/>
            <a:ext cx="8551211" cy="360819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345723" y="5987562"/>
            <a:ext cx="1230923" cy="51874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1" y="1358056"/>
            <a:ext cx="7539404" cy="52537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658096" y="2589335"/>
            <a:ext cx="826478" cy="4308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703" y="896815"/>
            <a:ext cx="529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email containing link to login: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5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968"/>
            <a:ext cx="8229600" cy="696669"/>
          </a:xfrm>
        </p:spPr>
        <p:txBody>
          <a:bodyPr/>
          <a:lstStyle/>
          <a:p>
            <a:r>
              <a:rPr lang="en-US" dirty="0" smtClean="0"/>
              <a:t>When you log in…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508" y="1537445"/>
            <a:ext cx="903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You’ll be directed to the Instructor Authentication page, which is just a reminder about confidentiality. This will appear each time you log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Click on “Continue to View Student Accommodations” to move on.</a:t>
            </a:r>
            <a:endParaRPr lang="en-US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926" y="2707730"/>
            <a:ext cx="6316147" cy="406038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34452" y="5064368"/>
            <a:ext cx="826478" cy="4308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8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889"/>
            <a:ext cx="8229600" cy="696669"/>
          </a:xfrm>
        </p:spPr>
        <p:txBody>
          <a:bodyPr/>
          <a:lstStyle/>
          <a:p>
            <a:r>
              <a:rPr lang="en-US" sz="3200" dirty="0" smtClean="0"/>
              <a:t>Your Instructor Dashboard Looks like…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8746" y="1283539"/>
            <a:ext cx="816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all students in your course who requested accommodations, and a shortcut for which accommodations they requested.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“View” to see a student’s accommodation letter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46" y="2206869"/>
            <a:ext cx="7549164" cy="452596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287105" y="5380891"/>
            <a:ext cx="826478" cy="4308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5608"/>
            <a:ext cx="8229600" cy="1679330"/>
          </a:xfrm>
        </p:spPr>
        <p:txBody>
          <a:bodyPr/>
          <a:lstStyle/>
          <a:p>
            <a:r>
              <a:rPr lang="en-US" sz="2400" dirty="0" smtClean="0"/>
              <a:t>View specific types of accommodation requests that may require instructor facilitation under “Views and Tools”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36" y="1943100"/>
            <a:ext cx="7549164" cy="45259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1158" y="3156438"/>
            <a:ext cx="826478" cy="43082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477"/>
            <a:ext cx="8229600" cy="685800"/>
          </a:xfrm>
        </p:spPr>
        <p:txBody>
          <a:bodyPr/>
          <a:lstStyle/>
          <a:p>
            <a:r>
              <a:rPr lang="en-US" dirty="0" smtClean="0"/>
              <a:t>Alternative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408"/>
          </a:xfrm>
        </p:spPr>
        <p:txBody>
          <a:bodyPr/>
          <a:lstStyle/>
          <a:p>
            <a:r>
              <a:rPr lang="en-US" dirty="0" smtClean="0"/>
              <a:t>See exams your students have scheduled to take at DSS with accommodations</a:t>
            </a:r>
          </a:p>
          <a:p>
            <a:r>
              <a:rPr lang="en-US" dirty="0" smtClean="0"/>
              <a:t>Fill out exam instructions</a:t>
            </a:r>
          </a:p>
          <a:p>
            <a:r>
              <a:rPr lang="en-US" dirty="0" smtClean="0"/>
              <a:t>Upload exams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Students </a:t>
            </a:r>
            <a:r>
              <a:rPr lang="en-US" dirty="0" smtClean="0"/>
              <a:t>are expected to schedule exams with DSS at least 3 business days in advance (5 days in advance for finals).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49366"/>
            <a:ext cx="7890363" cy="1103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6485" y="4103810"/>
            <a:ext cx="975946" cy="68140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355</Words>
  <Application>Microsoft Office PowerPoint</Application>
  <PresentationFormat>On-screen Show (4:3)</PresentationFormat>
  <Paragraphs>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DSS Online  Instructor Access</vt:lpstr>
      <vt:lpstr>What is Instructor Access?</vt:lpstr>
      <vt:lpstr>PowerPoint Presentation</vt:lpstr>
      <vt:lpstr>How do I use Instructor Access?</vt:lpstr>
      <vt:lpstr>PowerPoint Presentation</vt:lpstr>
      <vt:lpstr>When you log in…</vt:lpstr>
      <vt:lpstr>Your Instructor Dashboard Looks like…</vt:lpstr>
      <vt:lpstr>View specific types of accommodation requests that may require instructor facilitation under “Views and Tools”</vt:lpstr>
      <vt:lpstr>Alternative Testing</vt:lpstr>
      <vt:lpstr>Alternative Formats</vt:lpstr>
      <vt:lpstr>Notetaking</vt:lpstr>
      <vt:lpstr>Deaf and Hard of Hearing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TITLE</dc:title>
  <dc:creator>Jordan</dc:creator>
  <cp:lastModifiedBy>Lundgren, Jessica</cp:lastModifiedBy>
  <cp:revision>57</cp:revision>
  <dcterms:created xsi:type="dcterms:W3CDTF">2015-05-27T18:56:39Z</dcterms:created>
  <dcterms:modified xsi:type="dcterms:W3CDTF">2018-12-14T21:14:50Z</dcterms:modified>
</cp:coreProperties>
</file>