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64" r:id="rId4"/>
    <p:sldId id="265" r:id="rId5"/>
    <p:sldId id="269" r:id="rId6"/>
    <p:sldId id="267" r:id="rId7"/>
    <p:sldId id="268" r:id="rId8"/>
    <p:sldId id="275" r:id="rId9"/>
    <p:sldId id="270" r:id="rId10"/>
    <p:sldId id="271" r:id="rId11"/>
    <p:sldId id="272" r:id="rId12"/>
    <p:sldId id="273" r:id="rId13"/>
    <p:sldId id="27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6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C230-E5D8-482E-9530-9963B774642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B8184-C5BA-4AAF-A53E-59AE680FE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037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C230-E5D8-482E-9530-9963B774642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B8184-C5BA-4AAF-A53E-59AE680FE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520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C230-E5D8-482E-9530-9963B774642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B8184-C5BA-4AAF-A53E-59AE680FE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208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C230-E5D8-482E-9530-9963B774642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B8184-C5BA-4AAF-A53E-59AE680FE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373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C230-E5D8-482E-9530-9963B774642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B8184-C5BA-4AAF-A53E-59AE680FE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75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C230-E5D8-482E-9530-9963B774642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B8184-C5BA-4AAF-A53E-59AE680FE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918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C230-E5D8-482E-9530-9963B774642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B8184-C5BA-4AAF-A53E-59AE680FE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190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C230-E5D8-482E-9530-9963B774642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B8184-C5BA-4AAF-A53E-59AE680FE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07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C230-E5D8-482E-9530-9963B774642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B8184-C5BA-4AAF-A53E-59AE680FE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87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C230-E5D8-482E-9530-9963B774642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B8184-C5BA-4AAF-A53E-59AE680FE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96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C230-E5D8-482E-9530-9963B774642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B8184-C5BA-4AAF-A53E-59AE680FE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67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DC230-E5D8-482E-9530-9963B774642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B8184-C5BA-4AAF-A53E-59AE680FE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977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drc@unco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6632" y="3803780"/>
            <a:ext cx="9144000" cy="23876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latin typeface="+mn-lt"/>
              </a:rPr>
              <a:t>Alternative Testing</a:t>
            </a:r>
            <a:endParaRPr lang="en-US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8908" y="1386946"/>
            <a:ext cx="6779448" cy="3867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368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196" y="365126"/>
            <a:ext cx="2866768" cy="5652616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You will receive a Late Exam Notice and be required to select a reason for the late request</a:t>
            </a:r>
            <a:endParaRPr lang="en-US" sz="3600" dirty="0">
              <a:latin typeface="+mn-lt"/>
            </a:endParaRPr>
          </a:p>
        </p:txBody>
      </p:sp>
      <p:pic>
        <p:nvPicPr>
          <p:cNvPr id="5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44794" y="798022"/>
            <a:ext cx="6980909" cy="4896803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5212080" y="3071856"/>
            <a:ext cx="872836" cy="3491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5827222" y="4752210"/>
            <a:ext cx="872836" cy="3491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5827222" y="5240750"/>
            <a:ext cx="872836" cy="3491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52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+mn-lt"/>
              </a:rPr>
              <a:t>The system will notify you that the request was successful. </a:t>
            </a:r>
            <a:endParaRPr lang="en-US" sz="3600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5021179"/>
            <a:ext cx="108083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*Please note that all late requests are subject to </a:t>
            </a:r>
            <a:r>
              <a:rPr lang="en-US" sz="2800" dirty="0" smtClean="0"/>
              <a:t>DRC </a:t>
            </a:r>
            <a:r>
              <a:rPr lang="en-US" sz="2800" dirty="0" smtClean="0"/>
              <a:t>staff and professor approval. </a:t>
            </a:r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7208" y="1690688"/>
            <a:ext cx="9458325" cy="29813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700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+mn-lt"/>
              </a:rPr>
              <a:t>You will be able to view the status of this request under the </a:t>
            </a:r>
            <a:r>
              <a:rPr lang="en-US" sz="3600" dirty="0">
                <a:latin typeface="+mn-lt"/>
              </a:rPr>
              <a:t>A</a:t>
            </a:r>
            <a:r>
              <a:rPr lang="en-US" sz="3600" dirty="0" smtClean="0">
                <a:latin typeface="+mn-lt"/>
              </a:rPr>
              <a:t>lternative Testing tab</a:t>
            </a:r>
            <a:endParaRPr lang="en-US" sz="3600" dirty="0">
              <a:latin typeface="+mn-lt"/>
            </a:endParaRPr>
          </a:p>
        </p:txBody>
      </p:sp>
      <p:sp>
        <p:nvSpPr>
          <p:cNvPr id="5" name="Oval 4"/>
          <p:cNvSpPr/>
          <p:nvPr/>
        </p:nvSpPr>
        <p:spPr>
          <a:xfrm>
            <a:off x="1495168" y="5634681"/>
            <a:ext cx="2631989" cy="568411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175" y="1990725"/>
            <a:ext cx="862965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62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Questions?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If you have any questions please contact us at </a:t>
            </a:r>
          </a:p>
          <a:p>
            <a:pPr lvl="1"/>
            <a:r>
              <a:rPr lang="en-US" sz="3600" dirty="0" smtClean="0">
                <a:hlinkClick r:id="rId2"/>
              </a:rPr>
              <a:t>drc@unco.edu</a:t>
            </a:r>
            <a:endParaRPr lang="en-US" sz="3600" dirty="0" smtClean="0"/>
          </a:p>
          <a:p>
            <a:pPr lvl="1"/>
            <a:r>
              <a:rPr lang="en-US" sz="3600" dirty="0" smtClean="0"/>
              <a:t>970-351-2289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72601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Important Things to Remember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Exams must be scheduled with DRC 3 business </a:t>
            </a:r>
            <a:r>
              <a:rPr lang="en-US" dirty="0" smtClean="0"/>
              <a:t>days in advance of the testing </a:t>
            </a:r>
            <a:r>
              <a:rPr lang="en-US" dirty="0" smtClean="0"/>
              <a:t>date.</a:t>
            </a:r>
            <a:endParaRPr lang="en-US" dirty="0" smtClean="0"/>
          </a:p>
          <a:p>
            <a:r>
              <a:rPr lang="en-US" dirty="0" smtClean="0"/>
              <a:t>Exams must be scheduled to overlap with class period time, unless prior approval has been given due to three classes in a row or other extenuating circumstances. </a:t>
            </a:r>
            <a:endParaRPr lang="en-US" dirty="0"/>
          </a:p>
          <a:p>
            <a:r>
              <a:rPr lang="en-US" dirty="0" smtClean="0"/>
              <a:t>Final exams must be </a:t>
            </a:r>
            <a:r>
              <a:rPr lang="en-US" dirty="0" smtClean="0"/>
              <a:t>scheduled with DRC </a:t>
            </a:r>
            <a:r>
              <a:rPr lang="en-US" dirty="0" smtClean="0"/>
              <a:t>5 </a:t>
            </a:r>
            <a:r>
              <a:rPr lang="en-US" dirty="0" smtClean="0"/>
              <a:t>business days </a:t>
            </a:r>
            <a:r>
              <a:rPr lang="en-US" dirty="0" smtClean="0"/>
              <a:t>in advance.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33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647" y="239968"/>
            <a:ext cx="7571843" cy="6410213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2510" y="239968"/>
            <a:ext cx="3324138" cy="641021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r>
              <a:rPr lang="en-US" sz="3600" u="sng" dirty="0" smtClean="0"/>
              <a:t>Scheduling an exam: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Log into DRC Online and click the link for “Alternative Testing”</a:t>
            </a:r>
            <a:endParaRPr lang="en-US" sz="3600" dirty="0"/>
          </a:p>
        </p:txBody>
      </p:sp>
      <p:sp>
        <p:nvSpPr>
          <p:cNvPr id="7" name="Right Arrow 6"/>
          <p:cNvSpPr/>
          <p:nvPr/>
        </p:nvSpPr>
        <p:spPr>
          <a:xfrm>
            <a:off x="2111432" y="5270269"/>
            <a:ext cx="1819535" cy="673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7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64" y="345990"/>
            <a:ext cx="2918254" cy="3685683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Select the appropriate course and click schedule an exam</a:t>
            </a:r>
            <a:endParaRPr lang="en-US" sz="3600" dirty="0"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7473" y="472927"/>
            <a:ext cx="7427509" cy="561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18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774" y="676622"/>
            <a:ext cx="3881594" cy="565329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Fill out exam details and select all accommodations you will use on this exam. Click “Add Exam Request”. </a:t>
            </a:r>
            <a:endParaRPr lang="en-US" sz="3600" dirty="0"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9480" y="316505"/>
            <a:ext cx="6080968" cy="6373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83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733800" cy="598624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DSS Online will notify you that the exam request was successful. You will also be able to schedule another exam from this page.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5556" y="158123"/>
            <a:ext cx="6230811" cy="6400252"/>
          </a:xfrm>
        </p:spPr>
      </p:pic>
    </p:spTree>
    <p:extLst>
      <p:ext uri="{BB962C8B-B14F-4D97-AF65-F5344CB8AC3E}">
        <p14:creationId xmlns:p14="http://schemas.microsoft.com/office/powerpoint/2010/main" val="111532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070" y="689204"/>
            <a:ext cx="2985655" cy="5520286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latin typeface="+mn-lt"/>
              </a:rPr>
              <a:t>You </a:t>
            </a:r>
            <a:r>
              <a:rPr lang="en-US" sz="3600" dirty="0" smtClean="0">
                <a:latin typeface="+mn-lt"/>
              </a:rPr>
              <a:t>can view </a:t>
            </a:r>
            <a:r>
              <a:rPr lang="en-US" sz="3600" dirty="0" smtClean="0">
                <a:latin typeface="+mn-lt"/>
              </a:rPr>
              <a:t>all current exam requests under the Alternative Testing tab. </a:t>
            </a:r>
            <a:r>
              <a:rPr lang="en-US" sz="3600" dirty="0" smtClean="0">
                <a:latin typeface="+mn-lt"/>
              </a:rPr>
              <a:t/>
            </a:r>
            <a:br>
              <a:rPr lang="en-US" sz="3600" dirty="0" smtClean="0">
                <a:latin typeface="+mn-lt"/>
              </a:rPr>
            </a:br>
            <a:r>
              <a:rPr lang="en-US" sz="3600" dirty="0" smtClean="0">
                <a:latin typeface="+mn-lt"/>
              </a:rPr>
              <a:t/>
            </a:r>
            <a:br>
              <a:rPr lang="en-US" sz="3600" dirty="0" smtClean="0">
                <a:latin typeface="+mn-lt"/>
              </a:rPr>
            </a:br>
            <a:r>
              <a:rPr lang="en-US" sz="3600" dirty="0" smtClean="0">
                <a:latin typeface="+mn-lt"/>
              </a:rPr>
              <a:t>You can also cancel </a:t>
            </a:r>
            <a:r>
              <a:rPr lang="en-US" sz="3600" dirty="0" smtClean="0">
                <a:latin typeface="+mn-lt"/>
              </a:rPr>
              <a:t>or modify requests here. </a:t>
            </a:r>
            <a:endParaRPr lang="en-US" sz="3600" dirty="0"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6111" y="556953"/>
            <a:ext cx="7597985" cy="5308282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3113118" y="4912822"/>
            <a:ext cx="989214" cy="2992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719156" y="2951018"/>
            <a:ext cx="3715789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9958647" y="2327564"/>
            <a:ext cx="307571" cy="5652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10800000">
            <a:off x="11287989" y="2892828"/>
            <a:ext cx="606829" cy="3182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2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83801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DRC </a:t>
            </a:r>
            <a:r>
              <a:rPr lang="en-US" sz="3600" dirty="0" smtClean="0">
                <a:latin typeface="+mn-lt"/>
              </a:rPr>
              <a:t>Online will automatically email your professors notifying them that you have scheduled an exam. It will provide a link for your professor to upload the exam and provide exam </a:t>
            </a:r>
            <a:r>
              <a:rPr lang="en-US" sz="3600" dirty="0" smtClean="0">
                <a:latin typeface="+mn-lt"/>
              </a:rPr>
              <a:t>instructions. </a:t>
            </a:r>
            <a:r>
              <a:rPr lang="en-US" sz="3600" dirty="0" smtClean="0">
                <a:latin typeface="+mn-lt"/>
              </a:rPr>
              <a:t/>
            </a:r>
            <a:br>
              <a:rPr lang="en-US" sz="3600" dirty="0" smtClean="0">
                <a:latin typeface="+mn-lt"/>
              </a:rPr>
            </a:br>
            <a:r>
              <a:rPr lang="en-US" sz="3600" dirty="0" smtClean="0">
                <a:latin typeface="+mn-lt"/>
              </a:rPr>
              <a:t/>
            </a:r>
            <a:br>
              <a:rPr lang="en-US" sz="3600" dirty="0" smtClean="0">
                <a:latin typeface="+mn-lt"/>
              </a:rPr>
            </a:br>
            <a:r>
              <a:rPr lang="en-US" sz="3600" dirty="0" smtClean="0">
                <a:latin typeface="+mn-lt"/>
              </a:rPr>
              <a:t>*It is still a good idea to remind your professor that this notification should be in their email.</a:t>
            </a:r>
            <a:endParaRPr lang="en-US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515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811" y="19887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u="sng" dirty="0" smtClean="0">
                <a:latin typeface="+mn-lt"/>
              </a:rPr>
              <a:t>Scheduling an Exam Late</a:t>
            </a:r>
            <a:endParaRPr lang="en-US" sz="3600" u="sng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8482" y="2551041"/>
            <a:ext cx="50818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Follow the previous procedures. Input the exam details and click “Add Exam Request”</a:t>
            </a:r>
            <a:endParaRPr lang="en-US" sz="360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61957" y="861651"/>
            <a:ext cx="5892231" cy="5576717"/>
          </a:xfrm>
          <a:prstGeom prst="rect">
            <a:avLst/>
          </a:prstGeom>
        </p:spPr>
      </p:pic>
      <p:sp>
        <p:nvSpPr>
          <p:cNvPr id="9" name="Right Arrow 8"/>
          <p:cNvSpPr/>
          <p:nvPr/>
        </p:nvSpPr>
        <p:spPr>
          <a:xfrm>
            <a:off x="5419898" y="5752407"/>
            <a:ext cx="1305098" cy="5070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9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276</Words>
  <Application>Microsoft Office PowerPoint</Application>
  <PresentationFormat>Widescreen</PresentationFormat>
  <Paragraphs>25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Alternative Testing</vt:lpstr>
      <vt:lpstr>Important Things to Remember</vt:lpstr>
      <vt:lpstr>PowerPoint Presentation</vt:lpstr>
      <vt:lpstr>Select the appropriate course and click schedule an exam</vt:lpstr>
      <vt:lpstr>Fill out exam details and select all accommodations you will use on this exam. Click “Add Exam Request”. </vt:lpstr>
      <vt:lpstr>DSS Online will notify you that the exam request was successful. You will also be able to schedule another exam from this page. </vt:lpstr>
      <vt:lpstr>You can view all current exam requests under the Alternative Testing tab.   You can also cancel or modify requests here. </vt:lpstr>
      <vt:lpstr>DRC Online will automatically email your professors notifying them that you have scheduled an exam. It will provide a link for your professor to upload the exam and provide exam instructions.   *It is still a good idea to remind your professor that this notification should be in their email.</vt:lpstr>
      <vt:lpstr>Scheduling an Exam Late</vt:lpstr>
      <vt:lpstr>You will receive a Late Exam Notice and be required to select a reason for the late request</vt:lpstr>
      <vt:lpstr>The system will notify you that the request was successful. </vt:lpstr>
      <vt:lpstr>You will be able to view the status of this request under the Alternative Testing tab</vt:lpstr>
      <vt:lpstr>Questions?</vt:lpstr>
    </vt:vector>
  </TitlesOfParts>
  <Company>University of Northern Colorado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Alternative Testing</dc:title>
  <dc:creator>Anderson, Tyler</dc:creator>
  <cp:lastModifiedBy>Jessica.Austin</cp:lastModifiedBy>
  <cp:revision>21</cp:revision>
  <dcterms:created xsi:type="dcterms:W3CDTF">2018-08-15T18:53:39Z</dcterms:created>
  <dcterms:modified xsi:type="dcterms:W3CDTF">2019-09-19T23:38:57Z</dcterms:modified>
</cp:coreProperties>
</file>