
<file path=[Content_Types].xml><?xml version="1.0" encoding="utf-8"?>
<Types xmlns="http://schemas.openxmlformats.org/package/2006/content-types">
  <Default Extension="png" ContentType="image/pn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5.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8.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9.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3"/>
  </p:sldMasterIdLst>
  <p:notesMasterIdLst>
    <p:notesMasterId r:id="rId34"/>
  </p:notesMasterIdLst>
  <p:sldIdLst>
    <p:sldId id="256" r:id="rId14"/>
    <p:sldId id="282" r:id="rId15"/>
    <p:sldId id="283" r:id="rId16"/>
    <p:sldId id="284" r:id="rId17"/>
    <p:sldId id="270" r:id="rId18"/>
    <p:sldId id="285" r:id="rId19"/>
    <p:sldId id="261" r:id="rId20"/>
    <p:sldId id="269" r:id="rId21"/>
    <p:sldId id="277" r:id="rId22"/>
    <p:sldId id="275" r:id="rId23"/>
    <p:sldId id="276" r:id="rId24"/>
    <p:sldId id="272" r:id="rId25"/>
    <p:sldId id="273" r:id="rId26"/>
    <p:sldId id="274" r:id="rId27"/>
    <p:sldId id="265" r:id="rId28"/>
    <p:sldId id="266" r:id="rId29"/>
    <p:sldId id="267" r:id="rId30"/>
    <p:sldId id="278" r:id="rId31"/>
    <p:sldId id="281" r:id="rId32"/>
    <p:sldId id="259"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E50"/>
    <a:srgbClr val="FAB1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1DBF31-2EEA-4A7E-BDC4-09E66D1218BE}" v="11" dt="2018-07-26T20:58:30.8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7" autoAdjust="0"/>
    <p:restoredTop sz="76744" autoAdjust="0"/>
  </p:normalViewPr>
  <p:slideViewPr>
    <p:cSldViewPr snapToGrid="0">
      <p:cViewPr varScale="1">
        <p:scale>
          <a:sx n="88" d="100"/>
          <a:sy n="88" d="100"/>
        </p:scale>
        <p:origin x="2268"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Master" Target="slideMasters/slideMaster1.xml"/><Relationship Id="rId18" Type="http://schemas.openxmlformats.org/officeDocument/2006/relationships/slide" Target="slides/slide5.xml"/><Relationship Id="rId26" Type="http://schemas.openxmlformats.org/officeDocument/2006/relationships/slide" Target="slides/slide13.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8.xml"/><Relationship Id="rId34" Type="http://schemas.openxmlformats.org/officeDocument/2006/relationships/notesMaster" Target="notesMasters/notesMaster1.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viewProps" Target="viewProps.xml"/><Relationship Id="rId10" Type="http://schemas.openxmlformats.org/officeDocument/2006/relationships/customXml" Target="../customXml/item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39CDE7-B61E-BD40-9481-F1F4B64F3159}" type="datetimeFigureOut">
              <a:rPr lang="en-US" smtClean="0"/>
              <a:t>8/17/2018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59AB08-EB93-3549-BBDC-5D1C9C1B344A}" type="slidenum">
              <a:rPr lang="en-US" smtClean="0"/>
              <a:t>‹#›</a:t>
            </a:fld>
            <a:endParaRPr lang="en-US"/>
          </a:p>
        </p:txBody>
      </p:sp>
    </p:spTree>
    <p:extLst>
      <p:ext uri="{BB962C8B-B14F-4D97-AF65-F5344CB8AC3E}">
        <p14:creationId xmlns:p14="http://schemas.microsoft.com/office/powerpoint/2010/main" val="359986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59AB08-EB93-3549-BBDC-5D1C9C1B344A}" type="slidenum">
              <a:rPr lang="en-US" smtClean="0"/>
              <a:t>1</a:t>
            </a:fld>
            <a:endParaRPr lang="en-US"/>
          </a:p>
        </p:txBody>
      </p:sp>
    </p:spTree>
    <p:extLst>
      <p:ext uri="{BB962C8B-B14F-4D97-AF65-F5344CB8AC3E}">
        <p14:creationId xmlns:p14="http://schemas.microsoft.com/office/powerpoint/2010/main" val="2945272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and audio</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C59AB08-EB93-3549-BBDC-5D1C9C1B344A}" type="slidenum">
              <a:rPr lang="en-US" smtClean="0"/>
              <a:t>14</a:t>
            </a:fld>
            <a:endParaRPr lang="en-US"/>
          </a:p>
        </p:txBody>
      </p:sp>
    </p:spTree>
    <p:extLst>
      <p:ext uri="{BB962C8B-B14F-4D97-AF65-F5344CB8AC3E}">
        <p14:creationId xmlns:p14="http://schemas.microsoft.com/office/powerpoint/2010/main" val="2788380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59AB08-EB93-3549-BBDC-5D1C9C1B344A}" type="slidenum">
              <a:rPr lang="en-US" smtClean="0"/>
              <a:t>15</a:t>
            </a:fld>
            <a:endParaRPr lang="en-US"/>
          </a:p>
        </p:txBody>
      </p:sp>
    </p:spTree>
    <p:extLst>
      <p:ext uri="{BB962C8B-B14F-4D97-AF65-F5344CB8AC3E}">
        <p14:creationId xmlns:p14="http://schemas.microsoft.com/office/powerpoint/2010/main" val="3895115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Make sure all materials online are accessible with screen readers.</a:t>
            </a:r>
          </a:p>
          <a:p>
            <a:r>
              <a:rPr lang="en-US" sz="2000" dirty="0" smtClean="0">
                <a:cs typeface="Calibri"/>
              </a:rPr>
              <a:t>Screen readers such as Jaws or NVDA</a:t>
            </a:r>
            <a:r>
              <a:rPr lang="en-US" sz="2000" dirty="0" smtClean="0"/>
              <a:t> </a:t>
            </a:r>
          </a:p>
          <a:p>
            <a:r>
              <a:rPr lang="en-US" sz="2000" dirty="0" smtClean="0"/>
              <a:t>Advance notice of reading materials so they can be converted</a:t>
            </a:r>
            <a:endParaRPr lang="en-US" sz="2000" dirty="0" smtClean="0">
              <a:cs typeface="Calibri"/>
            </a:endParaRPr>
          </a:p>
          <a:p>
            <a:r>
              <a:rPr lang="en-US" sz="2000" dirty="0" smtClean="0">
                <a:cs typeface="Calibri"/>
              </a:rPr>
              <a:t>Adaptive Technology</a:t>
            </a:r>
          </a:p>
          <a:p>
            <a:pPr lvl="1"/>
            <a:r>
              <a:rPr lang="en-US" sz="1600" dirty="0" smtClean="0">
                <a:cs typeface="Calibri"/>
              </a:rPr>
              <a:t>Raised line drawing board</a:t>
            </a:r>
          </a:p>
          <a:p>
            <a:pPr lvl="1"/>
            <a:r>
              <a:rPr lang="en-US" sz="1600" dirty="0" smtClean="0">
                <a:cs typeface="Calibri"/>
              </a:rPr>
              <a:t>Screen Readers</a:t>
            </a:r>
          </a:p>
          <a:p>
            <a:pPr lvl="1"/>
            <a:r>
              <a:rPr lang="en-US" sz="1600" dirty="0" smtClean="0">
                <a:cs typeface="Calibri"/>
              </a:rPr>
              <a:t>Dragon (Speech to text)</a:t>
            </a:r>
          </a:p>
          <a:p>
            <a:pPr lvl="1"/>
            <a:r>
              <a:rPr lang="en-US" sz="1600" dirty="0" smtClean="0">
                <a:cs typeface="Calibri"/>
              </a:rPr>
              <a:t>Ergonomic keyboard</a:t>
            </a:r>
          </a:p>
          <a:p>
            <a:pPr lvl="1"/>
            <a:r>
              <a:rPr lang="en-US" sz="1600" dirty="0" smtClean="0">
                <a:cs typeface="Calibri"/>
              </a:rPr>
              <a:t>Track pad</a:t>
            </a:r>
          </a:p>
          <a:p>
            <a:pPr lvl="1"/>
            <a:r>
              <a:rPr lang="en-US" sz="1600" dirty="0" smtClean="0">
                <a:cs typeface="Calibri"/>
              </a:rPr>
              <a:t>Magnification device (CCTV)</a:t>
            </a:r>
          </a:p>
          <a:p>
            <a:pPr lvl="1"/>
            <a:r>
              <a:rPr lang="en-US" sz="1600" dirty="0" smtClean="0">
                <a:cs typeface="Calibri"/>
              </a:rPr>
              <a:t>Captioning</a:t>
            </a:r>
          </a:p>
          <a:p>
            <a:r>
              <a:rPr lang="en-US" sz="2000" dirty="0" smtClean="0"/>
              <a:t>Printed materials should be high resolution/legible for easy conversion</a:t>
            </a:r>
          </a:p>
          <a:p>
            <a:r>
              <a:rPr lang="en-US" sz="2000" dirty="0" smtClean="0"/>
              <a:t>Ensure accessible work stations are available</a:t>
            </a:r>
          </a:p>
          <a:p>
            <a:r>
              <a:rPr lang="en-US" sz="2000" dirty="0" smtClean="0"/>
              <a:t>The access technology field is always changing, new technology becomes available all the time</a:t>
            </a:r>
          </a:p>
          <a:p>
            <a:pPr lvl="1"/>
            <a:endParaRPr lang="en-US" sz="1600" dirty="0" smtClean="0">
              <a:cs typeface="Calibri"/>
            </a:endParaRPr>
          </a:p>
          <a:p>
            <a:pPr lvl="1"/>
            <a:endParaRPr lang="en-US" sz="1600" dirty="0">
              <a:cs typeface="Calibri"/>
            </a:endParaRPr>
          </a:p>
        </p:txBody>
      </p:sp>
      <p:sp>
        <p:nvSpPr>
          <p:cNvPr id="4" name="Slide Number Placeholder 3"/>
          <p:cNvSpPr>
            <a:spLocks noGrp="1"/>
          </p:cNvSpPr>
          <p:nvPr>
            <p:ph type="sldNum" sz="quarter" idx="10"/>
          </p:nvPr>
        </p:nvSpPr>
        <p:spPr/>
        <p:txBody>
          <a:bodyPr/>
          <a:lstStyle/>
          <a:p>
            <a:fld id="{0C59AB08-EB93-3549-BBDC-5D1C9C1B344A}" type="slidenum">
              <a:rPr lang="en-US" smtClean="0"/>
              <a:t>16</a:t>
            </a:fld>
            <a:endParaRPr lang="en-US"/>
          </a:p>
        </p:txBody>
      </p:sp>
    </p:spTree>
    <p:extLst>
      <p:ext uri="{BB962C8B-B14F-4D97-AF65-F5344CB8AC3E}">
        <p14:creationId xmlns:p14="http://schemas.microsoft.com/office/powerpoint/2010/main" val="3747152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Keep aisles wide and clear of obstructions.</a:t>
            </a:r>
          </a:p>
          <a:p>
            <a:pPr lvl="0"/>
            <a:r>
              <a:rPr lang="en-US" sz="1200" kern="1200" dirty="0" smtClean="0">
                <a:solidFill>
                  <a:schemeClr val="tx1"/>
                </a:solidFill>
                <a:effectLst/>
                <a:latin typeface="+mn-lt"/>
                <a:ea typeface="+mn-ea"/>
                <a:cs typeface="+mn-cs"/>
              </a:rPr>
              <a:t>Arrange furniture so that everyone has clear line of sight to the presentation area.</a:t>
            </a:r>
          </a:p>
          <a:p>
            <a:pPr lvl="0"/>
            <a:r>
              <a:rPr lang="en-US" sz="1200" kern="1200" dirty="0" smtClean="0">
                <a:solidFill>
                  <a:schemeClr val="tx1"/>
                </a:solidFill>
                <a:effectLst/>
                <a:latin typeface="+mn-lt"/>
                <a:ea typeface="+mn-ea"/>
                <a:cs typeface="+mn-cs"/>
              </a:rPr>
              <a:t>If it makes sense with your presentation, consider setting up the room so that participants have clear line of sight to each other as well as the presentation area. (e.g. ‘U’ or circle configuration) </a:t>
            </a:r>
          </a:p>
          <a:p>
            <a:pPr lvl="0"/>
            <a:r>
              <a:rPr lang="en-US" sz="1200" kern="1200" dirty="0" smtClean="0">
                <a:solidFill>
                  <a:schemeClr val="tx1"/>
                </a:solidFill>
                <a:effectLst/>
                <a:latin typeface="+mn-lt"/>
                <a:ea typeface="+mn-ea"/>
                <a:cs typeface="+mn-cs"/>
              </a:rPr>
              <a:t>Consider posting interactive pieces of the presentation at a variety of heights so all participants can see/read/write on or otherwise interact with the materials. </a:t>
            </a:r>
          </a:p>
          <a:p>
            <a:endParaRPr lang="en-US" dirty="0"/>
          </a:p>
        </p:txBody>
      </p:sp>
      <p:sp>
        <p:nvSpPr>
          <p:cNvPr id="4" name="Slide Number Placeholder 3"/>
          <p:cNvSpPr>
            <a:spLocks noGrp="1"/>
          </p:cNvSpPr>
          <p:nvPr>
            <p:ph type="sldNum" sz="quarter" idx="10"/>
          </p:nvPr>
        </p:nvSpPr>
        <p:spPr/>
        <p:txBody>
          <a:bodyPr/>
          <a:lstStyle/>
          <a:p>
            <a:fld id="{0C59AB08-EB93-3549-BBDC-5D1C9C1B344A}" type="slidenum">
              <a:rPr lang="en-US" smtClean="0"/>
              <a:t>17</a:t>
            </a:fld>
            <a:endParaRPr lang="en-US"/>
          </a:p>
        </p:txBody>
      </p:sp>
    </p:spTree>
    <p:extLst>
      <p:ext uri="{BB962C8B-B14F-4D97-AF65-F5344CB8AC3E}">
        <p14:creationId xmlns:p14="http://schemas.microsoft.com/office/powerpoint/2010/main" val="223689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59AB08-EB93-3549-BBDC-5D1C9C1B344A}" type="slidenum">
              <a:rPr lang="en-US" smtClean="0"/>
              <a:t>20</a:t>
            </a:fld>
            <a:endParaRPr lang="en-US"/>
          </a:p>
        </p:txBody>
      </p:sp>
    </p:spTree>
    <p:extLst>
      <p:ext uri="{BB962C8B-B14F-4D97-AF65-F5344CB8AC3E}">
        <p14:creationId xmlns:p14="http://schemas.microsoft.com/office/powerpoint/2010/main" val="2945272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are the students we work with at</a:t>
            </a:r>
            <a:r>
              <a:rPr lang="en-US" baseline="0" dirty="0" smtClean="0"/>
              <a:t> DSS? </a:t>
            </a:r>
            <a:r>
              <a:rPr lang="en-US" dirty="0" smtClean="0"/>
              <a:t>When you think about a person with a disability, you</a:t>
            </a:r>
            <a:r>
              <a:rPr lang="en-US" baseline="0" dirty="0" smtClean="0"/>
              <a:t> may think about a person with a visible disability. For example, a person who uses a wheelchair or a person who is blind and uses a service dog. DSS, in fact, works with students who have a variety of disabilities including but not limited to the disabilities listed on this slide. DSS staff engage in an interactive process with each student to determine appropriate accommodations that will help remove barriers that the student may encounter in the university setting. </a:t>
            </a:r>
            <a:endParaRPr lang="en-US" dirty="0"/>
          </a:p>
        </p:txBody>
      </p:sp>
      <p:sp>
        <p:nvSpPr>
          <p:cNvPr id="4" name="Slide Number Placeholder 3"/>
          <p:cNvSpPr>
            <a:spLocks noGrp="1"/>
          </p:cNvSpPr>
          <p:nvPr>
            <p:ph type="sldNum" sz="quarter" idx="10"/>
          </p:nvPr>
        </p:nvSpPr>
        <p:spPr/>
        <p:txBody>
          <a:bodyPr/>
          <a:lstStyle/>
          <a:p>
            <a:fld id="{0C59AB08-EB93-3549-BBDC-5D1C9C1B344A}" type="slidenum">
              <a:rPr lang="en-US" smtClean="0"/>
              <a:t>5</a:t>
            </a:fld>
            <a:endParaRPr lang="en-US"/>
          </a:p>
        </p:txBody>
      </p:sp>
    </p:spTree>
    <p:extLst>
      <p:ext uri="{BB962C8B-B14F-4D97-AF65-F5344CB8AC3E}">
        <p14:creationId xmlns:p14="http://schemas.microsoft.com/office/powerpoint/2010/main" val="271106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59AB08-EB93-3549-BBDC-5D1C9C1B344A}" type="slidenum">
              <a:rPr lang="en-US" smtClean="0"/>
              <a:t>7</a:t>
            </a:fld>
            <a:endParaRPr lang="en-US"/>
          </a:p>
        </p:txBody>
      </p:sp>
    </p:spTree>
    <p:extLst>
      <p:ext uri="{BB962C8B-B14F-4D97-AF65-F5344CB8AC3E}">
        <p14:creationId xmlns:p14="http://schemas.microsoft.com/office/powerpoint/2010/main" val="3703507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 </a:t>
            </a:r>
            <a:endParaRPr lang="en-US" dirty="0"/>
          </a:p>
        </p:txBody>
      </p:sp>
      <p:sp>
        <p:nvSpPr>
          <p:cNvPr id="4" name="Slide Number Placeholder 3"/>
          <p:cNvSpPr>
            <a:spLocks noGrp="1"/>
          </p:cNvSpPr>
          <p:nvPr>
            <p:ph type="sldNum" sz="quarter" idx="10"/>
          </p:nvPr>
        </p:nvSpPr>
        <p:spPr/>
        <p:txBody>
          <a:bodyPr/>
          <a:lstStyle/>
          <a:p>
            <a:fld id="{0C59AB08-EB93-3549-BBDC-5D1C9C1B344A}" type="slidenum">
              <a:rPr lang="en-US" smtClean="0"/>
              <a:t>8</a:t>
            </a:fld>
            <a:endParaRPr lang="en-US"/>
          </a:p>
        </p:txBody>
      </p:sp>
    </p:spTree>
    <p:extLst>
      <p:ext uri="{BB962C8B-B14F-4D97-AF65-F5344CB8AC3E}">
        <p14:creationId xmlns:p14="http://schemas.microsoft.com/office/powerpoint/2010/main" val="478567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59AB08-EB93-3549-BBDC-5D1C9C1B344A}" type="slidenum">
              <a:rPr lang="en-US" smtClean="0"/>
              <a:t>9</a:t>
            </a:fld>
            <a:endParaRPr lang="en-US"/>
          </a:p>
        </p:txBody>
      </p:sp>
    </p:spTree>
    <p:extLst>
      <p:ext uri="{BB962C8B-B14F-4D97-AF65-F5344CB8AC3E}">
        <p14:creationId xmlns:p14="http://schemas.microsoft.com/office/powerpoint/2010/main" val="171521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here with audio</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C59AB08-EB93-3549-BBDC-5D1C9C1B344A}" type="slidenum">
              <a:rPr lang="en-US" smtClean="0"/>
              <a:t>10</a:t>
            </a:fld>
            <a:endParaRPr lang="en-US"/>
          </a:p>
        </p:txBody>
      </p:sp>
    </p:spTree>
    <p:extLst>
      <p:ext uri="{BB962C8B-B14F-4D97-AF65-F5344CB8AC3E}">
        <p14:creationId xmlns:p14="http://schemas.microsoft.com/office/powerpoint/2010/main" val="1713236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with audio</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C59AB08-EB93-3549-BBDC-5D1C9C1B344A}" type="slidenum">
              <a:rPr lang="en-US" smtClean="0"/>
              <a:t>11</a:t>
            </a:fld>
            <a:endParaRPr lang="en-US"/>
          </a:p>
        </p:txBody>
      </p:sp>
    </p:spTree>
    <p:extLst>
      <p:ext uri="{BB962C8B-B14F-4D97-AF65-F5344CB8AC3E}">
        <p14:creationId xmlns:p14="http://schemas.microsoft.com/office/powerpoint/2010/main" val="2369414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Script and audio </a:t>
            </a:r>
            <a:endParaRPr lang="en-US" dirty="0"/>
          </a:p>
        </p:txBody>
      </p:sp>
      <p:sp>
        <p:nvSpPr>
          <p:cNvPr id="4" name="Slide Number Placeholder 3"/>
          <p:cNvSpPr>
            <a:spLocks noGrp="1"/>
          </p:cNvSpPr>
          <p:nvPr>
            <p:ph type="sldNum" sz="quarter" idx="10"/>
          </p:nvPr>
        </p:nvSpPr>
        <p:spPr/>
        <p:txBody>
          <a:bodyPr/>
          <a:lstStyle/>
          <a:p>
            <a:fld id="{0C59AB08-EB93-3549-BBDC-5D1C9C1B344A}" type="slidenum">
              <a:rPr lang="en-US" smtClean="0"/>
              <a:t>12</a:t>
            </a:fld>
            <a:endParaRPr lang="en-US"/>
          </a:p>
        </p:txBody>
      </p:sp>
    </p:spTree>
    <p:extLst>
      <p:ext uri="{BB962C8B-B14F-4D97-AF65-F5344CB8AC3E}">
        <p14:creationId xmlns:p14="http://schemas.microsoft.com/office/powerpoint/2010/main" val="3992265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Scrip</a:t>
            </a:r>
            <a:r>
              <a:rPr lang="en-US" baseline="0" dirty="0" smtClean="0"/>
              <a:t>t and Audio </a:t>
            </a:r>
            <a:endParaRPr lang="en-US" dirty="0"/>
          </a:p>
        </p:txBody>
      </p:sp>
      <p:sp>
        <p:nvSpPr>
          <p:cNvPr id="4" name="Slide Number Placeholder 3"/>
          <p:cNvSpPr>
            <a:spLocks noGrp="1"/>
          </p:cNvSpPr>
          <p:nvPr>
            <p:ph type="sldNum" sz="quarter" idx="10"/>
          </p:nvPr>
        </p:nvSpPr>
        <p:spPr/>
        <p:txBody>
          <a:bodyPr/>
          <a:lstStyle/>
          <a:p>
            <a:fld id="{0C59AB08-EB93-3549-BBDC-5D1C9C1B344A}" type="slidenum">
              <a:rPr lang="en-US" smtClean="0"/>
              <a:t>13</a:t>
            </a:fld>
            <a:endParaRPr lang="en-US"/>
          </a:p>
        </p:txBody>
      </p:sp>
    </p:spTree>
    <p:extLst>
      <p:ext uri="{BB962C8B-B14F-4D97-AF65-F5344CB8AC3E}">
        <p14:creationId xmlns:p14="http://schemas.microsoft.com/office/powerpoint/2010/main" val="1766295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8/17/2018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61043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8/17/2018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3736526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8/17/2018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2041854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8/17/2018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058943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8/17/2018</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2082279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8/17/2018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862798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8/17/2018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3810867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8/17/2018</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371526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8/17/2018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14983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8/17/2018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108641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4D8844C-E1F9-2B42-B163-628744EE7F71}" type="datetimeFigureOut">
              <a:rPr lang="en-US" smtClean="0"/>
              <a:t>8/17/2018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0E638AD3-EC22-4041-8DEE-9F9E0BA91C0E}" type="slidenum">
              <a:rPr lang="en-US" smtClean="0"/>
              <a:t>‹#›</a:t>
            </a:fld>
            <a:endParaRPr lang="en-US"/>
          </a:p>
        </p:txBody>
      </p:sp>
    </p:spTree>
    <p:extLst>
      <p:ext uri="{BB962C8B-B14F-4D97-AF65-F5344CB8AC3E}">
        <p14:creationId xmlns:p14="http://schemas.microsoft.com/office/powerpoint/2010/main" val="2088101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59474"/>
          </a:xfrm>
          <a:prstGeom prst="rect">
            <a:avLst/>
          </a:prstGeom>
          <a:noFill/>
          <a:ln>
            <a:noFill/>
          </a:ln>
        </p:spPr>
      </p:pic>
      <p:sp>
        <p:nvSpPr>
          <p:cNvPr id="4" name="Rectangle 3"/>
          <p:cNvSpPr/>
          <p:nvPr userDrawn="1"/>
        </p:nvSpPr>
        <p:spPr>
          <a:xfrm>
            <a:off x="0" y="505440"/>
            <a:ext cx="9144000" cy="54034"/>
          </a:xfrm>
          <a:prstGeom prst="rect">
            <a:avLst/>
          </a:prstGeom>
          <a:solidFill>
            <a:srgbClr val="F8B13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 name="Picture 1"/>
          <p:cNvPicPr>
            <a:picLocks noChangeAspect="1"/>
          </p:cNvPicPr>
          <p:nvPr userDrawn="1"/>
        </p:nvPicPr>
        <p:blipFill>
          <a:blip r:embed="rId14"/>
          <a:stretch>
            <a:fillRect/>
          </a:stretch>
        </p:blipFill>
        <p:spPr>
          <a:xfrm>
            <a:off x="4078932" y="161651"/>
            <a:ext cx="815312" cy="823076"/>
          </a:xfrm>
          <a:prstGeom prst="rect">
            <a:avLst/>
          </a:prstGeom>
        </p:spPr>
      </p:pic>
    </p:spTree>
    <p:extLst>
      <p:ext uri="{BB962C8B-B14F-4D97-AF65-F5344CB8AC3E}">
        <p14:creationId xmlns:p14="http://schemas.microsoft.com/office/powerpoint/2010/main" val="4167765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9.xml"/><Relationship Id="rId7"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tags" Target="../tags/tag32.xml"/><Relationship Id="rId5" Type="http://schemas.openxmlformats.org/officeDocument/2006/relationships/tags" Target="../tags/tag31.xml"/><Relationship Id="rId10" Type="http://schemas.openxmlformats.org/officeDocument/2006/relationships/image" Target="../media/image6.png"/><Relationship Id="rId4" Type="http://schemas.openxmlformats.org/officeDocument/2006/relationships/tags" Target="../tags/tag30.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tags" Target="../tags/tag36.xml"/><Relationship Id="rId11" Type="http://schemas.openxmlformats.org/officeDocument/2006/relationships/image" Target="../media/image8.png"/><Relationship Id="rId5" Type="http://schemas.openxmlformats.org/officeDocument/2006/relationships/tags" Target="../tags/tag35.xml"/><Relationship Id="rId10" Type="http://schemas.openxmlformats.org/officeDocument/2006/relationships/notesSlide" Target="../notesSlides/notesSlide7.xml"/><Relationship Id="rId4" Type="http://schemas.openxmlformats.org/officeDocument/2006/relationships/tags" Target="../tags/tag34.xml"/><Relationship Id="rId9"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9.xml"/><Relationship Id="rId7" Type="http://schemas.openxmlformats.org/officeDocument/2006/relationships/notesSlide" Target="../notesSlides/notesSlide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slideLayout" Target="../slideLayouts/slideLayout7.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2.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tags" Target="../tags/tag43.xml"/></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4.xml"/><Relationship Id="rId7"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tags" Target="../tags/tag47.xml"/><Relationship Id="rId5" Type="http://schemas.openxmlformats.org/officeDocument/2006/relationships/tags" Target="../tags/tag46.xml"/><Relationship Id="rId10" Type="http://schemas.openxmlformats.org/officeDocument/2006/relationships/image" Target="../media/image6.png"/><Relationship Id="rId4" Type="http://schemas.openxmlformats.org/officeDocument/2006/relationships/tags" Target="../tags/tag45.xml"/><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video" Target="https://www.youtube.com/embed/AFlJ47XtwIA?rel=0&amp;showinfo=0" TargetMode="Externa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ideo" Target="https://www.youtube.com/embed/fKaVKFjdzCc?rel=0&amp;showinfo=0" TargetMode="Externa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tags" Target="../tags/tag51.xml"/><Relationship Id="rId11" Type="http://schemas.openxmlformats.org/officeDocument/2006/relationships/image" Target="../media/image12.png"/><Relationship Id="rId5" Type="http://schemas.openxmlformats.org/officeDocument/2006/relationships/tags" Target="../tags/tag50.xml"/><Relationship Id="rId10" Type="http://schemas.openxmlformats.org/officeDocument/2006/relationships/notesSlide" Target="../notesSlides/notesSlide13.xml"/><Relationship Id="rId4" Type="http://schemas.openxmlformats.org/officeDocument/2006/relationships/tags" Target="../tags/tag49.xml"/><Relationship Id="rId9"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slideLayout" Target="../slideLayouts/slideLayout9.xml"/><Relationship Id="rId3" Type="http://schemas.openxmlformats.org/officeDocument/2006/relationships/tags" Target="../tags/tag54.xml"/><Relationship Id="rId7" Type="http://schemas.openxmlformats.org/officeDocument/2006/relationships/tags" Target="../tags/tag58.xml"/><Relationship Id="rId12" Type="http://schemas.openxmlformats.org/officeDocument/2006/relationships/tags" Target="../tags/tag6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tags" Target="../tags/tag57.xml"/><Relationship Id="rId11" Type="http://schemas.openxmlformats.org/officeDocument/2006/relationships/tags" Target="../tags/tag62.xml"/><Relationship Id="rId5" Type="http://schemas.openxmlformats.org/officeDocument/2006/relationships/tags" Target="../tags/tag56.xml"/><Relationship Id="rId15" Type="http://schemas.openxmlformats.org/officeDocument/2006/relationships/image" Target="../media/image6.png"/><Relationship Id="rId10" Type="http://schemas.openxmlformats.org/officeDocument/2006/relationships/tags" Target="../tags/tag61.xml"/><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slideLayout" Target="../slideLayouts/slideLayout9.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tags" Target="../tags/tag7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tags" Target="../tags/tag67.xml"/><Relationship Id="rId11" Type="http://schemas.openxmlformats.org/officeDocument/2006/relationships/tags" Target="../tags/tag72.xml"/><Relationship Id="rId5" Type="http://schemas.openxmlformats.org/officeDocument/2006/relationships/tags" Target="../tags/tag66.xml"/><Relationship Id="rId15" Type="http://schemas.openxmlformats.org/officeDocument/2006/relationships/image" Target="../media/image6.png"/><Relationship Id="rId10" Type="http://schemas.openxmlformats.org/officeDocument/2006/relationships/tags" Target="../tags/tag71.xml"/><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ideo" Target="https://www.youtube.com/embed/bW84BXJ8PBg?rel=0&amp;showinfo=0"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mailto:DisabilitySupport@unco.edu"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ideo" Target="https://www.youtube.com/embed/C2Dfu014mws?rel=0&amp;showinfo=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ideo" Target="https://www.youtube.com/embed/PphApzeco0Y?rel=0&amp;showinfo=0" TargetMode="External"/></Relationships>
</file>

<file path=ppt/slides/_rels/slide5.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6.png"/><Relationship Id="rId3" Type="http://schemas.openxmlformats.org/officeDocument/2006/relationships/tags" Target="../tags/tag1.xml"/><Relationship Id="rId7" Type="http://schemas.openxmlformats.org/officeDocument/2006/relationships/tags" Target="../tags/tag5.xml"/><Relationship Id="rId12"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tags" Target="../tags/tag4.xml"/><Relationship Id="rId11" Type="http://schemas.openxmlformats.org/officeDocument/2006/relationships/notesSlide" Target="../notesSlides/notesSlide2.xml"/><Relationship Id="rId5" Type="http://schemas.openxmlformats.org/officeDocument/2006/relationships/tags" Target="../tags/tag3.xml"/><Relationship Id="rId10" Type="http://schemas.openxmlformats.org/officeDocument/2006/relationships/slideLayout" Target="../slideLayouts/slideLayout2.xml"/><Relationship Id="rId4" Type="http://schemas.openxmlformats.org/officeDocument/2006/relationships/tags" Target="../tags/tag2.xml"/><Relationship Id="rId9"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video" Target="https://www.youtube.com/embed/-UezHOt2LgU?rel=0&amp;showinfo=0" TargetMode="External"/></Relationships>
</file>

<file path=ppt/slides/_rels/slide7.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slideLayout" Target="../slideLayouts/slideLayout4.xml"/><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tags" Target="../tags/tag17.xml"/><Relationship Id="rId2" Type="http://schemas.openxmlformats.org/officeDocument/2006/relationships/audio" Target="../media/media2.m4a"/><Relationship Id="rId16" Type="http://schemas.openxmlformats.org/officeDocument/2006/relationships/image" Target="../media/image6.png"/><Relationship Id="rId1" Type="http://schemas.microsoft.com/office/2007/relationships/media" Target="../media/media2.m4a"/><Relationship Id="rId6" Type="http://schemas.openxmlformats.org/officeDocument/2006/relationships/tags" Target="../tags/tag11.xml"/><Relationship Id="rId11" Type="http://schemas.openxmlformats.org/officeDocument/2006/relationships/tags" Target="../tags/tag16.xml"/><Relationship Id="rId5" Type="http://schemas.openxmlformats.org/officeDocument/2006/relationships/tags" Target="../tags/tag10.xml"/><Relationship Id="rId15" Type="http://schemas.openxmlformats.org/officeDocument/2006/relationships/hyperlink" Target="mailto:DisabilitySupport@unco.edu" TargetMode="External"/><Relationship Id="rId10" Type="http://schemas.openxmlformats.org/officeDocument/2006/relationships/tags" Target="../tags/tag15.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8.xml"/><Relationship Id="rId7"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tags" Target="../tags/tag27.xml"/><Relationship Id="rId3" Type="http://schemas.openxmlformats.org/officeDocument/2006/relationships/tags" Target="../tags/tag22.xml"/><Relationship Id="rId7" Type="http://schemas.openxmlformats.org/officeDocument/2006/relationships/tags" Target="../tags/tag26.xml"/><Relationship Id="rId12"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tags" Target="../tags/tag25.xml"/><Relationship Id="rId11" Type="http://schemas.openxmlformats.org/officeDocument/2006/relationships/notesSlide" Target="../notesSlides/notesSlide5.xml"/><Relationship Id="rId5" Type="http://schemas.openxmlformats.org/officeDocument/2006/relationships/tags" Target="../tags/tag24.xml"/><Relationship Id="rId10" Type="http://schemas.openxmlformats.org/officeDocument/2006/relationships/slideLayout" Target="../slideLayouts/slideLayout2.xml"/><Relationship Id="rId4" Type="http://schemas.openxmlformats.org/officeDocument/2006/relationships/tags" Target="../tags/tag23.xml"/><Relationship Id="rId9" Type="http://schemas.openxmlformats.org/officeDocument/2006/relationships/tags" Target="../tags/tag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sp>
        <p:nvSpPr>
          <p:cNvPr id="13" name="Title 1"/>
          <p:cNvSpPr>
            <a:spLocks noGrp="1"/>
          </p:cNvSpPr>
          <p:nvPr>
            <p:ph type="ctrTitle"/>
          </p:nvPr>
        </p:nvSpPr>
        <p:spPr>
          <a:xfrm>
            <a:off x="0" y="2805919"/>
            <a:ext cx="9144000" cy="648758"/>
          </a:xfrm>
        </p:spPr>
        <p:txBody>
          <a:bodyPr/>
          <a:lstStyle/>
          <a:p>
            <a:r>
              <a:rPr lang="en-US" sz="5400" b="1">
                <a:solidFill>
                  <a:srgbClr val="192E50"/>
                </a:solidFill>
                <a:latin typeface="Helvetica"/>
                <a:cs typeface="Helvetica"/>
              </a:rPr>
              <a:t>Disability Support </a:t>
            </a:r>
            <a:br>
              <a:rPr lang="en-US" sz="5400" b="1">
                <a:solidFill>
                  <a:srgbClr val="192E50"/>
                </a:solidFill>
                <a:latin typeface="Helvetica"/>
                <a:cs typeface="Helvetica"/>
              </a:rPr>
            </a:br>
            <a:r>
              <a:rPr lang="en-US" sz="5400" b="1">
                <a:solidFill>
                  <a:srgbClr val="192E50"/>
                </a:solidFill>
                <a:latin typeface="Helvetica"/>
                <a:cs typeface="Helvetica"/>
              </a:rPr>
              <a:t>Services</a:t>
            </a:r>
          </a:p>
        </p:txBody>
      </p:sp>
      <p:sp>
        <p:nvSpPr>
          <p:cNvPr id="16" name="Subtitle 2"/>
          <p:cNvSpPr>
            <a:spLocks noGrp="1"/>
          </p:cNvSpPr>
          <p:nvPr>
            <p:ph type="subTitle" idx="1"/>
          </p:nvPr>
        </p:nvSpPr>
        <p:spPr>
          <a:xfrm>
            <a:off x="0" y="4509831"/>
            <a:ext cx="9144000" cy="515056"/>
          </a:xfrm>
        </p:spPr>
        <p:txBody>
          <a:bodyPr anchor="t"/>
          <a:lstStyle/>
          <a:p>
            <a:r>
              <a:rPr lang="en-US" sz="2800" dirty="0">
                <a:solidFill>
                  <a:srgbClr val="FAB134"/>
                </a:solidFill>
                <a:latin typeface="Helvetica"/>
                <a:cs typeface="Helvetica"/>
              </a:rPr>
              <a:t>Instructor Training </a:t>
            </a:r>
          </a:p>
        </p:txBody>
      </p:sp>
      <p:pic>
        <p:nvPicPr>
          <p:cNvPr id="17" name="Picture 16"/>
          <p:cNvPicPr>
            <a:picLocks noChangeAspect="1"/>
          </p:cNvPicPr>
          <p:nvPr/>
        </p:nvPicPr>
        <p:blipFill>
          <a:blip r:embed="rId4"/>
          <a:stretch>
            <a:fillRect/>
          </a:stretch>
        </p:blipFill>
        <p:spPr>
          <a:xfrm>
            <a:off x="6662420" y="5864649"/>
            <a:ext cx="2159000" cy="673100"/>
          </a:xfrm>
          <a:prstGeom prst="rect">
            <a:avLst/>
          </a:prstGeom>
        </p:spPr>
      </p:pic>
    </p:spTree>
    <p:extLst>
      <p:ext uri="{BB962C8B-B14F-4D97-AF65-F5344CB8AC3E}">
        <p14:creationId xmlns:p14="http://schemas.microsoft.com/office/powerpoint/2010/main" val="6852478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9"/>
          <a:stretch>
            <a:fillRect/>
          </a:stretch>
        </p:blipFill>
        <p:spPr>
          <a:xfrm>
            <a:off x="1918188" y="1606234"/>
            <a:ext cx="5405804" cy="4760949"/>
          </a:xfrm>
          <a:prstGeom prst="rect">
            <a:avLst/>
          </a:prstGeom>
        </p:spPr>
      </p:pic>
      <p:sp>
        <p:nvSpPr>
          <p:cNvPr id="3" name="Right Arrow 2"/>
          <p:cNvSpPr/>
          <p:nvPr/>
        </p:nvSpPr>
        <p:spPr>
          <a:xfrm>
            <a:off x="852854" y="4554416"/>
            <a:ext cx="896815"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80292" y="3231022"/>
            <a:ext cx="1169377" cy="1384995"/>
          </a:xfrm>
          <a:prstGeom prst="rect">
            <a:avLst/>
          </a:prstGeom>
          <a:noFill/>
        </p:spPr>
        <p:txBody>
          <a:bodyPr wrap="square" rtlCol="0">
            <a:spAutoFit/>
          </a:bodyPr>
          <a:lstStyle/>
          <a:p>
            <a:r>
              <a:rPr lang="en-US" sz="1400" b="1" dirty="0"/>
              <a:t>Click the link on the letter to fill out Alternative Testing Contract</a:t>
            </a:r>
          </a:p>
        </p:txBody>
      </p:sp>
      <p:sp>
        <p:nvSpPr>
          <p:cNvPr id="6" name="TextBox 5"/>
          <p:cNvSpPr txBox="1"/>
          <p:nvPr/>
        </p:nvSpPr>
        <p:spPr>
          <a:xfrm>
            <a:off x="852854" y="1144569"/>
            <a:ext cx="7855099" cy="461665"/>
          </a:xfrm>
          <a:prstGeom prst="rect">
            <a:avLst/>
          </a:prstGeom>
          <a:noFill/>
        </p:spPr>
        <p:txBody>
          <a:bodyPr wrap="none" rtlCol="0">
            <a:spAutoFit/>
          </a:bodyPr>
          <a:lstStyle/>
          <a:p>
            <a:r>
              <a:rPr lang="en-US" sz="2400" dirty="0"/>
              <a:t>You will receive the student’s accommodation letter by email.</a:t>
            </a:r>
          </a:p>
        </p:txBody>
      </p:sp>
      <p:pic>
        <p:nvPicPr>
          <p:cNvPr id="7" name="Slide 9">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lide 900:00:01.0" time="1067"/>
                    <p14:bmk name="Slide 900:00:09.7" time="9718"/>
                    <p14:bmk name="Slide 900:00:20.0" time="20060"/>
                    <p14:bmk name="Slide 900:00:24.6" time="24678"/>
                  </p14:bmkLst>
                </p14:media>
              </p:ext>
            </p:extLst>
          </p:nvPr>
        </p:nvPicPr>
        <p:blipFill>
          <a:blip r:embed="rId10"/>
          <a:stretch>
            <a:fillRect/>
          </a:stretch>
        </p:blipFill>
        <p:spPr>
          <a:xfrm>
            <a:off x="8098353" y="534969"/>
            <a:ext cx="609600" cy="609600"/>
          </a:xfrm>
          <a:prstGeom prst="rect">
            <a:avLst/>
          </a:prstGeom>
          <a:solidFill>
            <a:srgbClr val="FF0000"/>
          </a:solidFill>
        </p:spPr>
      </p:pic>
      <p:sp>
        <p:nvSpPr>
          <p:cNvPr id="8" name="Slide 9Hereisa00:00:01.0-00:00:09.7"/>
          <p:cNvSpPr txBox="1"/>
          <p:nvPr>
            <p:custDataLst>
              <p:tags r:id="rId4"/>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Here is a sample accommodation letter, students who have academic disability accommodations will notify their instructor by sending their</a:t>
            </a:r>
            <a:endParaRPr lang="en-US" sz="3000">
              <a:solidFill>
                <a:srgbClr val="FFFFFF"/>
              </a:solidFill>
              <a:latin typeface="Calibri" panose="020F0502020204030204" pitchFamily="34" charset="0"/>
            </a:endParaRPr>
          </a:p>
        </p:txBody>
      </p:sp>
      <p:sp>
        <p:nvSpPr>
          <p:cNvPr id="10" name="Slide 9accommodationletterby00:00:09.7-00:00:20.0"/>
          <p:cNvSpPr txBox="1"/>
          <p:nvPr>
            <p:custDataLst>
              <p:tags r:id="rId5"/>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accommodation letter by email, if a student is approved for testing accommodations, a link to the alternative testing contract will</a:t>
            </a:r>
            <a:endParaRPr lang="en-US" sz="3000">
              <a:solidFill>
                <a:srgbClr val="FFFFFF"/>
              </a:solidFill>
              <a:latin typeface="Calibri" panose="020F0502020204030204" pitchFamily="34" charset="0"/>
            </a:endParaRPr>
          </a:p>
        </p:txBody>
      </p:sp>
      <p:sp>
        <p:nvSpPr>
          <p:cNvPr id="11" name="Slide 9willpopulateat00:00:20.0-00:00:24.6"/>
          <p:cNvSpPr txBox="1"/>
          <p:nvPr>
            <p:custDataLst>
              <p:tags r:id="rId6"/>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will populate at the top of the letter, follow the link to fill out the alternative testing contract.</a:t>
            </a:r>
            <a:endParaRPr lang="en-US" sz="3000">
              <a:solidFill>
                <a:srgbClr val="FFFFFF"/>
              </a:solidFill>
              <a:latin typeface="Calibri" panose="020F0502020204030204" pitchFamily="34" charset="0"/>
            </a:endParaRPr>
          </a:p>
        </p:txBody>
      </p:sp>
    </p:spTree>
    <p:extLst>
      <p:ext uri="{BB962C8B-B14F-4D97-AF65-F5344CB8AC3E}">
        <p14:creationId xmlns:p14="http://schemas.microsoft.com/office/powerpoint/2010/main" val="1277203718"/>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721" fill="hold"/>
                                            <p:tgtEl>
                                              <p:spTgt spid="7"/>
                                            </p:tgtEl>
                                          </p:cBhvr>
                                        </p:cmd>
                                      </p:childTnLst>
                                    </p:cTn>
                                  </p:par>
                                </p:childTnLst>
                              </p:cTn>
                            </p:par>
                          </p:childTnLst>
                        </p:cTn>
                      </p:par>
                    </p:childTnLst>
                  </p:cTn>
                  <p:nextCondLst>
                    <p:cond evt="onClick" delay="0">
                      <p:tgtEl>
                        <p:spTgt spid="7"/>
                      </p:tgtEl>
                    </p:cond>
                  </p:nextCondLst>
                </p:seq>
                <p:audio>
                  <p:cMediaNode vol="80000" showWhenStopped="0">
                    <p:cTn id="12" fill="hold" display="0">
                      <p:stCondLst>
                        <p:cond delay="indefinite"/>
                      </p:stCondLst>
                      <p:endCondLst>
                        <p:cond evt="onStopAudio" delay="0">
                          <p:tgtEl>
                            <p:sldTgt/>
                          </p:tgtEl>
                        </p:cond>
                      </p:endCondLst>
                    </p:cTn>
                    <p:tgtEl>
                      <p:spTgt spid="7"/>
                    </p:tgtEl>
                  </p:cMediaNode>
                </p:audio>
                <p:seq concurrent="1" nextAc="seek">
                  <p:cTn id="13" restart="whenNotActive" fill="hold" evtFilter="cancelBubble" nodeType="interactiveSeq">
                    <p:stCondLst>
                      <p:cond evt="onMediaBookmark" delay="0">
                        <p:tgtEl>
                          <p14:bmkTgt spid="7" bmkName="Slide 900:00:01.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
                                            <p:tgtEl>
                                              <p:spTgt spid="8"/>
                                            </p:tgtEl>
                                          </p:cBhvr>
                                        </p:animEffect>
                                      </p:childTnLst>
                                    </p:cTn>
                                  </p:par>
                                </p:childTnLst>
                              </p:cTn>
                            </p:par>
                          </p:childTnLst>
                        </p:cTn>
                      </p:par>
                    </p:childTnLst>
                  </p:cTn>
                  <p:nextCondLst>
                    <p:cond evt="onMediaBookmark" delay="0">
                      <p:tgtEl>
                        <p14:bmkTgt spid="7" bmkName="Slide 900:00:01.0"/>
                      </p:tgtEl>
                    </p:cond>
                  </p:nextCondLst>
                </p:seq>
                <p:seq concurrent="1" nextAc="seek">
                  <p:cTn id="19" restart="whenNotActive" fill="hold" evtFilter="cancelBubble" nodeType="interactiveSeq">
                    <p:stCondLst>
                      <p:cond evt="onMediaBookmark" delay="0">
                        <p:tgtEl>
                          <p14:bmkTgt spid="7" bmkName="Slide 900:00:09.7"/>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1" nodeType="withEffect">
                                      <p:stCondLst>
                                        <p:cond delay="0"/>
                                      </p:stCondLst>
                                      <p:childTnLst>
                                        <p:animEffect transition="out" filter="fade">
                                          <p:cBhvr>
                                            <p:cTn id="23" dur="200"/>
                                            <p:tgtEl>
                                              <p:spTgt spid="8"/>
                                            </p:tgtEl>
                                          </p:cBhvr>
                                        </p:animEffect>
                                        <p:set>
                                          <p:cBhvr>
                                            <p:cTn id="24" dur="1" fill="hold">
                                              <p:stCondLst>
                                                <p:cond delay="199"/>
                                              </p:stCondLst>
                                            </p:cTn>
                                            <p:tgtEl>
                                              <p:spTgt spid="8"/>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
                                            <p:tgtEl>
                                              <p:spTgt spid="10"/>
                                            </p:tgtEl>
                                          </p:cBhvr>
                                        </p:animEffect>
                                      </p:childTnLst>
                                    </p:cTn>
                                  </p:par>
                                </p:childTnLst>
                              </p:cTn>
                            </p:par>
                          </p:childTnLst>
                        </p:cTn>
                      </p:par>
                    </p:childTnLst>
                  </p:cTn>
                  <p:nextCondLst>
                    <p:cond evt="onMediaBookmark" delay="0">
                      <p:tgtEl>
                        <p14:bmkTgt spid="7" bmkName="Slide 900:00:09.7"/>
                      </p:tgtEl>
                    </p:cond>
                  </p:nextCondLst>
                </p:seq>
                <p:seq concurrent="1" nextAc="seek">
                  <p:cTn id="28" restart="whenNotActive" fill="hold" evtFilter="cancelBubble" nodeType="interactiveSeq">
                    <p:stCondLst>
                      <p:cond evt="onMediaBookmark" delay="0">
                        <p:tgtEl>
                          <p14:bmkTgt spid="7" bmkName="Slide 900:00:20.0"/>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10"/>
                                            </p:tgtEl>
                                          </p:cBhvr>
                                        </p:animEffect>
                                        <p:set>
                                          <p:cBhvr>
                                            <p:cTn id="33" dur="1" fill="hold">
                                              <p:stCondLst>
                                                <p:cond delay="199"/>
                                              </p:stCondLst>
                                            </p:cTn>
                                            <p:tgtEl>
                                              <p:spTgt spid="10"/>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00"/>
                                            <p:tgtEl>
                                              <p:spTgt spid="11"/>
                                            </p:tgtEl>
                                          </p:cBhvr>
                                        </p:animEffect>
                                      </p:childTnLst>
                                    </p:cTn>
                                  </p:par>
                                </p:childTnLst>
                              </p:cTn>
                            </p:par>
                          </p:childTnLst>
                        </p:cTn>
                      </p:par>
                    </p:childTnLst>
                  </p:cTn>
                  <p:nextCondLst>
                    <p:cond evt="onMediaBookmark" delay="0">
                      <p:tgtEl>
                        <p14:bmkTgt spid="7" bmkName="Slide 900:00:20.0"/>
                      </p:tgtEl>
                    </p:cond>
                  </p:nextCondLst>
                </p:seq>
                <p:seq concurrent="1" nextAc="seek">
                  <p:cTn id="37" restart="whenNotActive" fill="hold" evtFilter="cancelBubble" nodeType="interactiveSeq">
                    <p:stCondLst>
                      <p:cond evt="onMediaBookmark" delay="0">
                        <p:tgtEl>
                          <p14:bmkTgt spid="7" bmkName="Slide 900:00:24.6"/>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withEffect">
                                      <p:stCondLst>
                                        <p:cond delay="0"/>
                                      </p:stCondLst>
                                      <p:childTnLst>
                                        <p:animEffect transition="out" filter="fade">
                                          <p:cBhvr>
                                            <p:cTn id="41" dur="200"/>
                                            <p:tgtEl>
                                              <p:spTgt spid="11"/>
                                            </p:tgtEl>
                                          </p:cBhvr>
                                        </p:animEffect>
                                        <p:set>
                                          <p:cBhvr>
                                            <p:cTn id="42"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7" bmkName="Slide 900:00:24.6"/>
                      </p:tgtEl>
                    </p:cond>
                  </p:nextCondLst>
                </p:seq>
              </p:childTnLst>
            </p:cTn>
          </p:par>
        </p:tnLst>
        <p:bldLst>
          <p:bldP spid="8" grpId="0" animBg="1"/>
          <p:bldP spid="8" grpId="1" animBg="1"/>
          <p:bldP spid="10" grpId="0" animBg="1"/>
          <p:bldP spid="10" grpId="1" animBg="1"/>
          <p:bldP spid="11" grpId="0" animBg="1"/>
          <p:bldP spid="11"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721" fill="hold"/>
                                            <p:tgtEl>
                                              <p:spTgt spid="7"/>
                                            </p:tgtEl>
                                          </p:cBhvr>
                                        </p:cmd>
                                      </p:childTnLst>
                                    </p:cTn>
                                  </p:par>
                                </p:childTnLst>
                              </p:cTn>
                            </p:par>
                          </p:childTnLst>
                        </p:cTn>
                      </p:par>
                    </p:childTnLst>
                  </p:cTn>
                  <p:nextCondLst>
                    <p:cond evt="onClick" delay="0">
                      <p:tgtEl>
                        <p:spTgt spid="7"/>
                      </p:tgtEl>
                    </p:cond>
                  </p:nextCondLst>
                </p:seq>
                <p:audio>
                  <p:cMediaNode vol="80000" showWhenStopped="0">
                    <p:cTn id="12" fill="hold" display="0">
                      <p:stCondLst>
                        <p:cond delay="indefinite"/>
                      </p:stCondLst>
                      <p:endCondLst>
                        <p:cond evt="onStopAudio" delay="0">
                          <p:tgtEl>
                            <p:sldTgt/>
                          </p:tgtEl>
                        </p:cond>
                      </p:endCondLst>
                    </p:cTn>
                    <p:tgtEl>
                      <p:spTgt spid="7"/>
                    </p:tgtEl>
                  </p:cMediaNode>
                </p:audio>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1"/>
          <a:stretch>
            <a:fillRect/>
          </a:stretch>
        </p:blipFill>
        <p:spPr>
          <a:xfrm>
            <a:off x="2004646" y="917833"/>
            <a:ext cx="7033846" cy="5562098"/>
          </a:xfrm>
          <a:prstGeom prst="rect">
            <a:avLst/>
          </a:prstGeom>
        </p:spPr>
      </p:pic>
      <p:sp>
        <p:nvSpPr>
          <p:cNvPr id="3" name="Right Arrow 2"/>
          <p:cNvSpPr/>
          <p:nvPr/>
        </p:nvSpPr>
        <p:spPr>
          <a:xfrm>
            <a:off x="2698505" y="3034077"/>
            <a:ext cx="896815"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8317" y="917833"/>
            <a:ext cx="1986329" cy="5632311"/>
          </a:xfrm>
          <a:prstGeom prst="rect">
            <a:avLst/>
          </a:prstGeom>
          <a:noFill/>
        </p:spPr>
        <p:txBody>
          <a:bodyPr wrap="square" rtlCol="0">
            <a:spAutoFit/>
          </a:bodyPr>
          <a:lstStyle/>
          <a:p>
            <a:r>
              <a:rPr lang="en-US" sz="2400" b="1" dirty="0"/>
              <a:t>Fill out the Alternative Testing Contract once per semester for each course. </a:t>
            </a:r>
          </a:p>
          <a:p>
            <a:endParaRPr lang="en-US" sz="2400" b="1" dirty="0"/>
          </a:p>
          <a:p>
            <a:r>
              <a:rPr lang="en-US" sz="2400" b="1" dirty="0"/>
              <a:t>This information will be used by DSS when administering exams for your course.</a:t>
            </a:r>
          </a:p>
        </p:txBody>
      </p:sp>
      <p:pic>
        <p:nvPicPr>
          <p:cNvPr id="6" name="Slide 11">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lide 1100:00:03.0" time="3099"/>
                    <p14:bmk name="Slide 1100:00:11.1" time="11139"/>
                    <p14:bmk name="Slide 1100:00:20.1" time="20148"/>
                    <p14:bmk name="Slide 1100:00:30.1" time="30138"/>
                    <p14:bmk name="Slide 1100:00:38.3" time="38320"/>
                    <p14:bmk name="Slide 1100:00:51.1" time="51199"/>
                  </p14:bmkLst>
                </p14:media>
              </p:ext>
            </p:extLst>
          </p:nvPr>
        </p:nvPicPr>
        <p:blipFill>
          <a:blip r:embed="rId12"/>
          <a:stretch>
            <a:fillRect/>
          </a:stretch>
        </p:blipFill>
        <p:spPr>
          <a:xfrm>
            <a:off x="7921868" y="613033"/>
            <a:ext cx="609600" cy="609600"/>
          </a:xfrm>
          <a:prstGeom prst="rect">
            <a:avLst/>
          </a:prstGeom>
          <a:solidFill>
            <a:srgbClr val="FF0000"/>
          </a:solidFill>
        </p:spPr>
      </p:pic>
      <p:sp>
        <p:nvSpPr>
          <p:cNvPr id="7" name="Slide 11Whenyoufollow00:00:03.0-00:00:11.1"/>
          <p:cNvSpPr txBox="1"/>
          <p:nvPr>
            <p:custDataLst>
              <p:tags r:id="rId4"/>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When you follow the link, you will be taken to DSS Online to complete the alternative testing contract, this contract only needs to be filled out</a:t>
            </a:r>
            <a:endParaRPr lang="en-US" sz="3000">
              <a:solidFill>
                <a:srgbClr val="FFFFFF"/>
              </a:solidFill>
              <a:latin typeface="Calibri" panose="020F0502020204030204" pitchFamily="34" charset="0"/>
            </a:endParaRPr>
          </a:p>
        </p:txBody>
      </p:sp>
      <p:sp>
        <p:nvSpPr>
          <p:cNvPr id="9" name="Slide 11onetimeper00:00:11.1-00:00:20.1"/>
          <p:cNvSpPr txBox="1"/>
          <p:nvPr>
            <p:custDataLst>
              <p:tags r:id="rId5"/>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one time per course, if you have multiple students in your course, who have the testing accommodation, you will not need to fill this out for each student</a:t>
            </a:r>
            <a:endParaRPr lang="en-US" sz="3000">
              <a:solidFill>
                <a:srgbClr val="FFFFFF"/>
              </a:solidFill>
              <a:latin typeface="Calibri" panose="020F0502020204030204" pitchFamily="34" charset="0"/>
            </a:endParaRPr>
          </a:p>
        </p:txBody>
      </p:sp>
      <p:sp>
        <p:nvSpPr>
          <p:cNvPr id="10" name="Slide 11therearetwo00:00:20.1-00:00:30.1"/>
          <p:cNvSpPr txBox="1"/>
          <p:nvPr>
            <p:custDataLst>
              <p:tags r:id="rId6"/>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there are two questions on this contract, 1. How shall the student contact the instructor if clarification is needed and</a:t>
            </a:r>
            <a:endParaRPr lang="en-US" sz="3000">
              <a:solidFill>
                <a:srgbClr val="FFFFFF"/>
              </a:solidFill>
              <a:latin typeface="Calibri" panose="020F0502020204030204" pitchFamily="34" charset="0"/>
            </a:endParaRPr>
          </a:p>
        </p:txBody>
      </p:sp>
      <p:sp>
        <p:nvSpPr>
          <p:cNvPr id="11" name="Slide 112.Incase00:00:30.1-00:00:38.3"/>
          <p:cNvSpPr txBox="1"/>
          <p:nvPr>
            <p:custDataLst>
              <p:tags r:id="rId7"/>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2. In case the student needs to start the exam at a different time than the class due to accommodation time what are you comfortable with?</a:t>
            </a:r>
            <a:endParaRPr lang="en-US" sz="3000">
              <a:solidFill>
                <a:srgbClr val="FFFFFF"/>
              </a:solidFill>
              <a:latin typeface="Calibri" panose="020F0502020204030204" pitchFamily="34" charset="0"/>
            </a:endParaRPr>
          </a:p>
        </p:txBody>
      </p:sp>
      <p:sp>
        <p:nvSpPr>
          <p:cNvPr id="12" name="Slide 11DSSwilluse00:00:38.3-00:00:51.1"/>
          <p:cNvSpPr txBox="1"/>
          <p:nvPr>
            <p:custDataLst>
              <p:tags r:id="rId8"/>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DSS will use this information to administer exams for your course; you will also have an opportunity more specific exam instructions later for the exam.</a:t>
            </a:r>
            <a:endParaRPr lang="en-US" sz="3000">
              <a:solidFill>
                <a:srgbClr val="FFFFFF"/>
              </a:solidFill>
              <a:latin typeface="Calibri" panose="020F0502020204030204" pitchFamily="34" charset="0"/>
            </a:endParaRPr>
          </a:p>
        </p:txBody>
      </p:sp>
    </p:spTree>
    <p:extLst>
      <p:ext uri="{BB962C8B-B14F-4D97-AF65-F5344CB8AC3E}">
        <p14:creationId xmlns:p14="http://schemas.microsoft.com/office/powerpoint/2010/main" val="1276593916"/>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1704" fill="hold"/>
                                            <p:tgtEl>
                                              <p:spTgt spid="6"/>
                                            </p:tgtEl>
                                          </p:cBhvr>
                                        </p:cmd>
                                      </p:childTnLst>
                                    </p:cTn>
                                  </p:par>
                                </p:childTnLst>
                              </p:cTn>
                            </p:par>
                          </p:childTnLst>
                        </p:cTn>
                      </p:par>
                    </p:childTnLst>
                  </p:cTn>
                  <p:nextCondLst>
                    <p:cond evt="onClick" delay="0">
                      <p:tgtEl>
                        <p:spTgt spid="6"/>
                      </p:tgtEl>
                    </p:cond>
                  </p:nextCondLst>
                </p:seq>
                <p:audio>
                  <p:cMediaNode vol="80000" showWhenStopped="0">
                    <p:cTn id="12" fill="hold" display="0">
                      <p:stCondLst>
                        <p:cond delay="indefinite"/>
                      </p:stCondLst>
                      <p:endCondLst>
                        <p:cond evt="onStopAudio" delay="0">
                          <p:tgtEl>
                            <p:sldTgt/>
                          </p:tgtEl>
                        </p:cond>
                      </p:endCondLst>
                    </p:cTn>
                    <p:tgtEl>
                      <p:spTgt spid="6"/>
                    </p:tgtEl>
                  </p:cMediaNode>
                </p:audio>
                <p:seq concurrent="1" nextAc="seek">
                  <p:cTn id="13" restart="whenNotActive" fill="hold" evtFilter="cancelBubble" nodeType="interactiveSeq">
                    <p:stCondLst>
                      <p:cond evt="onMediaBookmark" delay="0">
                        <p:tgtEl>
                          <p14:bmkTgt spid="6" bmkName="Slide 1100:00:03.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
                                            <p:tgtEl>
                                              <p:spTgt spid="7"/>
                                            </p:tgtEl>
                                          </p:cBhvr>
                                        </p:animEffect>
                                      </p:childTnLst>
                                    </p:cTn>
                                  </p:par>
                                </p:childTnLst>
                              </p:cTn>
                            </p:par>
                          </p:childTnLst>
                        </p:cTn>
                      </p:par>
                    </p:childTnLst>
                  </p:cTn>
                  <p:nextCondLst>
                    <p:cond evt="onMediaBookmark" delay="0">
                      <p:tgtEl>
                        <p14:bmkTgt spid="6" bmkName="Slide 1100:00:03.0"/>
                      </p:tgtEl>
                    </p:cond>
                  </p:nextCondLst>
                </p:seq>
                <p:seq concurrent="1" nextAc="seek">
                  <p:cTn id="19" restart="whenNotActive" fill="hold" evtFilter="cancelBubble" nodeType="interactiveSeq">
                    <p:stCondLst>
                      <p:cond evt="onMediaBookmark" delay="0">
                        <p:tgtEl>
                          <p14:bmkTgt spid="6" bmkName="Slide 1100:00:11.1"/>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1" nodeType="withEffect">
                                      <p:stCondLst>
                                        <p:cond delay="0"/>
                                      </p:stCondLst>
                                      <p:childTnLst>
                                        <p:animEffect transition="out" filter="fade">
                                          <p:cBhvr>
                                            <p:cTn id="23" dur="200"/>
                                            <p:tgtEl>
                                              <p:spTgt spid="7"/>
                                            </p:tgtEl>
                                          </p:cBhvr>
                                        </p:animEffect>
                                        <p:set>
                                          <p:cBhvr>
                                            <p:cTn id="24" dur="1" fill="hold">
                                              <p:stCondLst>
                                                <p:cond delay="199"/>
                                              </p:stCondLst>
                                            </p:cTn>
                                            <p:tgtEl>
                                              <p:spTgt spid="7"/>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
                                            <p:tgtEl>
                                              <p:spTgt spid="9"/>
                                            </p:tgtEl>
                                          </p:cBhvr>
                                        </p:animEffect>
                                      </p:childTnLst>
                                    </p:cTn>
                                  </p:par>
                                </p:childTnLst>
                              </p:cTn>
                            </p:par>
                          </p:childTnLst>
                        </p:cTn>
                      </p:par>
                    </p:childTnLst>
                  </p:cTn>
                  <p:nextCondLst>
                    <p:cond evt="onMediaBookmark" delay="0">
                      <p:tgtEl>
                        <p14:bmkTgt spid="6" bmkName="Slide 1100:00:11.1"/>
                      </p:tgtEl>
                    </p:cond>
                  </p:nextCondLst>
                </p:seq>
                <p:seq concurrent="1" nextAc="seek">
                  <p:cTn id="28" restart="whenNotActive" fill="hold" evtFilter="cancelBubble" nodeType="interactiveSeq">
                    <p:stCondLst>
                      <p:cond evt="onMediaBookmark" delay="0">
                        <p:tgtEl>
                          <p14:bmkTgt spid="6" bmkName="Slide 1100:00:20.1"/>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9"/>
                                            </p:tgtEl>
                                          </p:cBhvr>
                                        </p:animEffect>
                                        <p:set>
                                          <p:cBhvr>
                                            <p:cTn id="33" dur="1" fill="hold">
                                              <p:stCondLst>
                                                <p:cond delay="199"/>
                                              </p:stCondLst>
                                            </p:cTn>
                                            <p:tgtEl>
                                              <p:spTgt spid="9"/>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00"/>
                                            <p:tgtEl>
                                              <p:spTgt spid="10"/>
                                            </p:tgtEl>
                                          </p:cBhvr>
                                        </p:animEffect>
                                      </p:childTnLst>
                                    </p:cTn>
                                  </p:par>
                                </p:childTnLst>
                              </p:cTn>
                            </p:par>
                          </p:childTnLst>
                        </p:cTn>
                      </p:par>
                    </p:childTnLst>
                  </p:cTn>
                  <p:nextCondLst>
                    <p:cond evt="onMediaBookmark" delay="0">
                      <p:tgtEl>
                        <p14:bmkTgt spid="6" bmkName="Slide 1100:00:20.1"/>
                      </p:tgtEl>
                    </p:cond>
                  </p:nextCondLst>
                </p:seq>
                <p:seq concurrent="1" nextAc="seek">
                  <p:cTn id="37" restart="whenNotActive" fill="hold" evtFilter="cancelBubble" nodeType="interactiveSeq">
                    <p:stCondLst>
                      <p:cond evt="onMediaBookmark" delay="0">
                        <p:tgtEl>
                          <p14:bmkTgt spid="6" bmkName="Slide 1100:00:30.1"/>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withEffect">
                                      <p:stCondLst>
                                        <p:cond delay="0"/>
                                      </p:stCondLst>
                                      <p:childTnLst>
                                        <p:animEffect transition="out" filter="fade">
                                          <p:cBhvr>
                                            <p:cTn id="41" dur="200"/>
                                            <p:tgtEl>
                                              <p:spTgt spid="10"/>
                                            </p:tgtEl>
                                          </p:cBhvr>
                                        </p:animEffect>
                                        <p:set>
                                          <p:cBhvr>
                                            <p:cTn id="42" dur="1" fill="hold">
                                              <p:stCondLst>
                                                <p:cond delay="199"/>
                                              </p:stCondLst>
                                            </p:cTn>
                                            <p:tgtEl>
                                              <p:spTgt spid="10"/>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00"/>
                                            <p:tgtEl>
                                              <p:spTgt spid="11"/>
                                            </p:tgtEl>
                                          </p:cBhvr>
                                        </p:animEffect>
                                      </p:childTnLst>
                                    </p:cTn>
                                  </p:par>
                                </p:childTnLst>
                              </p:cTn>
                            </p:par>
                          </p:childTnLst>
                        </p:cTn>
                      </p:par>
                    </p:childTnLst>
                  </p:cTn>
                  <p:nextCondLst>
                    <p:cond evt="onMediaBookmark" delay="0">
                      <p:tgtEl>
                        <p14:bmkTgt spid="6" bmkName="Slide 1100:00:30.1"/>
                      </p:tgtEl>
                    </p:cond>
                  </p:nextCondLst>
                </p:seq>
                <p:seq concurrent="1" nextAc="seek">
                  <p:cTn id="46" restart="whenNotActive" fill="hold" evtFilter="cancelBubble" nodeType="interactiveSeq">
                    <p:stCondLst>
                      <p:cond evt="onMediaBookmark" delay="0">
                        <p:tgtEl>
                          <p14:bmkTgt spid="6" bmkName="Slide 1100:00:38.3"/>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withEffect">
                                      <p:stCondLst>
                                        <p:cond delay="0"/>
                                      </p:stCondLst>
                                      <p:childTnLst>
                                        <p:animEffect transition="out" filter="fade">
                                          <p:cBhvr>
                                            <p:cTn id="50" dur="200"/>
                                            <p:tgtEl>
                                              <p:spTgt spid="11"/>
                                            </p:tgtEl>
                                          </p:cBhvr>
                                        </p:animEffect>
                                        <p:set>
                                          <p:cBhvr>
                                            <p:cTn id="51" dur="1" fill="hold">
                                              <p:stCondLst>
                                                <p:cond delay="199"/>
                                              </p:stCondLst>
                                            </p:cTn>
                                            <p:tgtEl>
                                              <p:spTgt spid="11"/>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200"/>
                                            <p:tgtEl>
                                              <p:spTgt spid="12"/>
                                            </p:tgtEl>
                                          </p:cBhvr>
                                        </p:animEffect>
                                      </p:childTnLst>
                                    </p:cTn>
                                  </p:par>
                                </p:childTnLst>
                              </p:cTn>
                            </p:par>
                          </p:childTnLst>
                        </p:cTn>
                      </p:par>
                    </p:childTnLst>
                  </p:cTn>
                  <p:nextCondLst>
                    <p:cond evt="onMediaBookmark" delay="0">
                      <p:tgtEl>
                        <p14:bmkTgt spid="6" bmkName="Slide 1100:00:38.3"/>
                      </p:tgtEl>
                    </p:cond>
                  </p:nextCondLst>
                </p:seq>
                <p:seq concurrent="1" nextAc="seek">
                  <p:cTn id="55" restart="whenNotActive" fill="hold" evtFilter="cancelBubble" nodeType="interactiveSeq">
                    <p:stCondLst>
                      <p:cond evt="onMediaBookmark" delay="0">
                        <p:tgtEl>
                          <p14:bmkTgt spid="6" bmkName="Slide 1100:00:51.1"/>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withEffect">
                                      <p:stCondLst>
                                        <p:cond delay="0"/>
                                      </p:stCondLst>
                                      <p:childTnLst>
                                        <p:animEffect transition="out" filter="fade">
                                          <p:cBhvr>
                                            <p:cTn id="59" dur="200"/>
                                            <p:tgtEl>
                                              <p:spTgt spid="12"/>
                                            </p:tgtEl>
                                          </p:cBhvr>
                                        </p:animEffect>
                                        <p:set>
                                          <p:cBhvr>
                                            <p:cTn id="60"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6" bmkName="Slide 1100:00:51.1"/>
                      </p:tgtEl>
                    </p:cond>
                  </p:nextCondLst>
                </p:seq>
              </p:childTnLst>
            </p:cTn>
          </p:par>
        </p:tnLst>
        <p:bldLst>
          <p:bldP spid="7" grpId="0" animBg="1"/>
          <p:bldP spid="7" grpId="1" animBg="1"/>
          <p:bldP spid="9" grpId="0" animBg="1"/>
          <p:bldP spid="9" grpId="1" animBg="1"/>
          <p:bldP spid="10" grpId="0" animBg="1"/>
          <p:bldP spid="10" grpId="1" animBg="1"/>
          <p:bldP spid="11" grpId="0" animBg="1"/>
          <p:bldP spid="11" grpId="1" animBg="1"/>
          <p:bldP spid="12" grpId="0" animBg="1"/>
          <p:bldP spid="12"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1704" fill="hold"/>
                                            <p:tgtEl>
                                              <p:spTgt spid="6"/>
                                            </p:tgtEl>
                                          </p:cBhvr>
                                        </p:cmd>
                                      </p:childTnLst>
                                    </p:cTn>
                                  </p:par>
                                </p:childTnLst>
                              </p:cTn>
                            </p:par>
                          </p:childTnLst>
                        </p:cTn>
                      </p:par>
                    </p:childTnLst>
                  </p:cTn>
                  <p:nextCondLst>
                    <p:cond evt="onClick" delay="0">
                      <p:tgtEl>
                        <p:spTgt spid="6"/>
                      </p:tgtEl>
                    </p:cond>
                  </p:nextCondLst>
                </p:seq>
                <p:audio>
                  <p:cMediaNode vol="80000" showWhenStopped="0">
                    <p:cTn id="12" fill="hold" display="0">
                      <p:stCondLst>
                        <p:cond delay="indefinite"/>
                      </p:stCondLst>
                      <p:endCondLst>
                        <p:cond evt="onStopAudio" delay="0">
                          <p:tgtEl>
                            <p:sldTgt/>
                          </p:tgtEl>
                        </p:cond>
                      </p:endCondLst>
                    </p:cTn>
                    <p:tgtEl>
                      <p:spTgt spid="6"/>
                    </p:tgtEl>
                  </p:cMediaNode>
                </p:audio>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8"/>
          <a:stretch>
            <a:fillRect/>
          </a:stretch>
        </p:blipFill>
        <p:spPr>
          <a:xfrm>
            <a:off x="2487124" y="968744"/>
            <a:ext cx="6410691" cy="5801333"/>
          </a:xfrm>
          <a:prstGeom prst="rect">
            <a:avLst/>
          </a:prstGeom>
        </p:spPr>
      </p:pic>
      <p:sp>
        <p:nvSpPr>
          <p:cNvPr id="2" name="TextBox 1"/>
          <p:cNvSpPr txBox="1"/>
          <p:nvPr/>
        </p:nvSpPr>
        <p:spPr>
          <a:xfrm>
            <a:off x="300862" y="1671961"/>
            <a:ext cx="2149169" cy="1631216"/>
          </a:xfrm>
          <a:prstGeom prst="rect">
            <a:avLst/>
          </a:prstGeom>
          <a:noFill/>
        </p:spPr>
        <p:txBody>
          <a:bodyPr wrap="square" rtlCol="0">
            <a:spAutoFit/>
          </a:bodyPr>
          <a:lstStyle/>
          <a:p>
            <a:r>
              <a:rPr lang="en-US" sz="2000" b="1" dirty="0"/>
              <a:t>You will receive an email each time a student schedules an exam for your course with DSS.</a:t>
            </a:r>
          </a:p>
        </p:txBody>
      </p:sp>
      <p:sp>
        <p:nvSpPr>
          <p:cNvPr id="4" name="TextBox 3"/>
          <p:cNvSpPr txBox="1"/>
          <p:nvPr/>
        </p:nvSpPr>
        <p:spPr>
          <a:xfrm>
            <a:off x="263770" y="3657600"/>
            <a:ext cx="2223354" cy="2554545"/>
          </a:xfrm>
          <a:prstGeom prst="rect">
            <a:avLst/>
          </a:prstGeom>
          <a:noFill/>
        </p:spPr>
        <p:txBody>
          <a:bodyPr wrap="square" rtlCol="0">
            <a:spAutoFit/>
          </a:bodyPr>
          <a:lstStyle/>
          <a:p>
            <a:r>
              <a:rPr lang="en-US" sz="2000" b="1" dirty="0"/>
              <a:t>Follow the link in the email to fill out the instructions for the exam. You may also upload your exam to DSS Online with this link.</a:t>
            </a:r>
          </a:p>
        </p:txBody>
      </p:sp>
      <p:sp>
        <p:nvSpPr>
          <p:cNvPr id="5" name="Right Arrow 4"/>
          <p:cNvSpPr/>
          <p:nvPr/>
        </p:nvSpPr>
        <p:spPr>
          <a:xfrm>
            <a:off x="1428200" y="6262511"/>
            <a:ext cx="896815"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Slide 12">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lide 1200:00:02.6" time="2611"/>
                    <p14:bmk name="Slide 1200:00:11.2" time="11298"/>
                    <p14:bmk name="Slide 1200:00:16.9" time="16956"/>
                  </p14:bmkLst>
                </p14:media>
              </p:ext>
            </p:extLst>
          </p:nvPr>
        </p:nvPicPr>
        <p:blipFill>
          <a:blip r:embed="rId9"/>
          <a:stretch>
            <a:fillRect/>
          </a:stretch>
        </p:blipFill>
        <p:spPr>
          <a:xfrm>
            <a:off x="8288215" y="576105"/>
            <a:ext cx="609600" cy="609600"/>
          </a:xfrm>
          <a:prstGeom prst="rect">
            <a:avLst/>
          </a:prstGeom>
          <a:solidFill>
            <a:srgbClr val="FF0000"/>
          </a:solidFill>
        </p:spPr>
      </p:pic>
      <p:sp>
        <p:nvSpPr>
          <p:cNvPr id="9" name="Slide 12Eachtimestudent00:00:02.6-00:00:11.2"/>
          <p:cNvSpPr txBox="1"/>
          <p:nvPr>
            <p:custDataLst>
              <p:tags r:id="rId4"/>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Each time student a student schedules an exam for your course you will receive an email confirmation, this email will contain a link to the exam instructions</a:t>
            </a:r>
            <a:endParaRPr lang="en-US" sz="3000">
              <a:solidFill>
                <a:srgbClr val="FFFFFF"/>
              </a:solidFill>
              <a:latin typeface="Calibri" panose="020F0502020204030204" pitchFamily="34" charset="0"/>
            </a:endParaRPr>
          </a:p>
        </p:txBody>
      </p:sp>
      <p:sp>
        <p:nvSpPr>
          <p:cNvPr id="10" name="Slide 12EFormaswell00:00:11.2-00:00:16.9"/>
          <p:cNvSpPr txBox="1"/>
          <p:nvPr>
            <p:custDataLst>
              <p:tags r:id="rId5"/>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EForm as well as a link to upload the exam to DSS Onlines secure site</a:t>
            </a:r>
            <a:endParaRPr lang="en-US" sz="3000">
              <a:solidFill>
                <a:srgbClr val="FFFFFF"/>
              </a:solidFill>
              <a:latin typeface="Calibri" panose="020F0502020204030204" pitchFamily="34" charset="0"/>
            </a:endParaRPr>
          </a:p>
        </p:txBody>
      </p:sp>
    </p:spTree>
    <p:extLst>
      <p:ext uri="{BB962C8B-B14F-4D97-AF65-F5344CB8AC3E}">
        <p14:creationId xmlns:p14="http://schemas.microsoft.com/office/powerpoint/2010/main" val="99280388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6"/>
                                            </p:tgtEl>
                                          </p:cBhvr>
                                        </p:cmd>
                                      </p:childTnLst>
                                    </p:cTn>
                                  </p:par>
                                </p:childTnLst>
                              </p:cTn>
                            </p:par>
                          </p:childTnLst>
                        </p:cTn>
                      </p:par>
                    </p:childTnLst>
                  </p:cTn>
                  <p:nextCondLst>
                    <p:cond evt="onClick" delay="0">
                      <p:tgtEl>
                        <p:spTgt spid="6"/>
                      </p:tgtEl>
                    </p:cond>
                  </p:nextCondLst>
                </p:seq>
                <p:audio>
                  <p:cMediaNode vol="80000" numSld="999" showWhenStopped="0">
                    <p:cTn id="12" fill="hold" display="0">
                      <p:stCondLst>
                        <p:cond delay="indefinite"/>
                      </p:stCondLst>
                      <p:endCondLst>
                        <p:cond evt="onStopAudio" delay="0">
                          <p:tgtEl>
                            <p:sldTgt/>
                          </p:tgtEl>
                        </p:cond>
                      </p:endCondLst>
                    </p:cTn>
                    <p:tgtEl>
                      <p:spTgt spid="6"/>
                    </p:tgtEl>
                  </p:cMediaNode>
                </p:audio>
                <p:seq concurrent="1" nextAc="seek">
                  <p:cTn id="13" restart="whenNotActive" fill="hold" evtFilter="cancelBubble" nodeType="interactiveSeq">
                    <p:stCondLst>
                      <p:cond evt="onMediaBookmark" delay="0">
                        <p:tgtEl>
                          <p14:bmkTgt spid="6" bmkName="Slide 1200:00:02.6"/>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
                                            <p:tgtEl>
                                              <p:spTgt spid="9"/>
                                            </p:tgtEl>
                                          </p:cBhvr>
                                        </p:animEffect>
                                      </p:childTnLst>
                                    </p:cTn>
                                  </p:par>
                                </p:childTnLst>
                              </p:cTn>
                            </p:par>
                          </p:childTnLst>
                        </p:cTn>
                      </p:par>
                    </p:childTnLst>
                  </p:cTn>
                  <p:nextCondLst>
                    <p:cond evt="onMediaBookmark" delay="0">
                      <p:tgtEl>
                        <p14:bmkTgt spid="6" bmkName="Slide 1200:00:02.6"/>
                      </p:tgtEl>
                    </p:cond>
                  </p:nextCondLst>
                </p:seq>
                <p:seq concurrent="1" nextAc="seek">
                  <p:cTn id="19" restart="whenNotActive" fill="hold" evtFilter="cancelBubble" nodeType="interactiveSeq">
                    <p:stCondLst>
                      <p:cond evt="onMediaBookmark" delay="0">
                        <p:tgtEl>
                          <p14:bmkTgt spid="6" bmkName="Slide 1200:00:11.2"/>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1" nodeType="withEffect">
                                      <p:stCondLst>
                                        <p:cond delay="0"/>
                                      </p:stCondLst>
                                      <p:childTnLst>
                                        <p:animEffect transition="out" filter="fade">
                                          <p:cBhvr>
                                            <p:cTn id="23" dur="200"/>
                                            <p:tgtEl>
                                              <p:spTgt spid="9"/>
                                            </p:tgtEl>
                                          </p:cBhvr>
                                        </p:animEffect>
                                        <p:set>
                                          <p:cBhvr>
                                            <p:cTn id="24" dur="1" fill="hold">
                                              <p:stCondLst>
                                                <p:cond delay="199"/>
                                              </p:stCondLst>
                                            </p:cTn>
                                            <p:tgtEl>
                                              <p:spTgt spid="9"/>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
                                            <p:tgtEl>
                                              <p:spTgt spid="10"/>
                                            </p:tgtEl>
                                          </p:cBhvr>
                                        </p:animEffect>
                                      </p:childTnLst>
                                    </p:cTn>
                                  </p:par>
                                </p:childTnLst>
                              </p:cTn>
                            </p:par>
                          </p:childTnLst>
                        </p:cTn>
                      </p:par>
                    </p:childTnLst>
                  </p:cTn>
                  <p:nextCondLst>
                    <p:cond evt="onMediaBookmark" delay="0">
                      <p:tgtEl>
                        <p14:bmkTgt spid="6" bmkName="Slide 1200:00:11.2"/>
                      </p:tgtEl>
                    </p:cond>
                  </p:nextCondLst>
                </p:seq>
                <p:seq concurrent="1" nextAc="seek">
                  <p:cTn id="28" restart="whenNotActive" fill="hold" evtFilter="cancelBubble" nodeType="interactiveSeq">
                    <p:stCondLst>
                      <p:cond evt="onMediaBookmark" delay="0">
                        <p:tgtEl>
                          <p14:bmkTgt spid="6" bmkName="Slide 1200:00:16.9"/>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10"/>
                                            </p:tgtEl>
                                          </p:cBhvr>
                                        </p:animEffect>
                                        <p:set>
                                          <p:cBhvr>
                                            <p:cTn id="33"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6" bmkName="Slide 1200:00:16.9"/>
                      </p:tgtEl>
                    </p:cond>
                  </p:nextCondLst>
                </p:seq>
              </p:childTnLst>
            </p:cTn>
          </p:par>
        </p:tnLst>
        <p:bldLst>
          <p:bldP spid="9" grpId="0" animBg="1"/>
          <p:bldP spid="9" grpId="1" animBg="1"/>
          <p:bldP spid="10" grpId="0" animBg="1"/>
          <p:bldP spid="10"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6"/>
                                            </p:tgtEl>
                                          </p:cBhvr>
                                        </p:cmd>
                                      </p:childTnLst>
                                    </p:cTn>
                                  </p:par>
                                </p:childTnLst>
                              </p:cTn>
                            </p:par>
                          </p:childTnLst>
                        </p:cTn>
                      </p:par>
                    </p:childTnLst>
                  </p:cTn>
                  <p:nextCondLst>
                    <p:cond evt="onClick" delay="0">
                      <p:tgtEl>
                        <p:spTgt spid="6"/>
                      </p:tgtEl>
                    </p:cond>
                  </p:nextCondLst>
                </p:seq>
                <p:audio>
                  <p:cMediaNode vol="80000" numSld="999" showWhenStopped="0">
                    <p:cTn id="12" fill="hold" display="0">
                      <p:stCondLst>
                        <p:cond delay="indefinite"/>
                      </p:stCondLst>
                      <p:endCondLst>
                        <p:cond evt="onStopAudio" delay="0">
                          <p:tgtEl>
                            <p:sldTgt/>
                          </p:tgtEl>
                        </p:cond>
                      </p:endCondLst>
                    </p:cTn>
                    <p:tgtEl>
                      <p:spTgt spid="6"/>
                    </p:tgtEl>
                  </p:cMediaNode>
                </p:audio>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stretch>
            <a:fillRect/>
          </a:stretch>
        </p:blipFill>
        <p:spPr>
          <a:xfrm>
            <a:off x="2126576" y="1450732"/>
            <a:ext cx="6630064" cy="4968750"/>
          </a:xfrm>
          <a:prstGeom prst="rect">
            <a:avLst/>
          </a:prstGeom>
        </p:spPr>
      </p:pic>
      <p:sp>
        <p:nvSpPr>
          <p:cNvPr id="3" name="Right Arrow 2"/>
          <p:cNvSpPr/>
          <p:nvPr/>
        </p:nvSpPr>
        <p:spPr>
          <a:xfrm>
            <a:off x="2883877" y="4712678"/>
            <a:ext cx="896815"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ight Arrow 3"/>
          <p:cNvSpPr/>
          <p:nvPr/>
        </p:nvSpPr>
        <p:spPr>
          <a:xfrm rot="10800000">
            <a:off x="6488723" y="4721471"/>
            <a:ext cx="896815"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75847" y="1857615"/>
            <a:ext cx="1962451" cy="4524315"/>
          </a:xfrm>
          <a:prstGeom prst="rect">
            <a:avLst/>
          </a:prstGeom>
          <a:noFill/>
        </p:spPr>
        <p:txBody>
          <a:bodyPr wrap="square" rtlCol="0">
            <a:spAutoFit/>
          </a:bodyPr>
          <a:lstStyle/>
          <a:p>
            <a:r>
              <a:rPr lang="en-US" sz="2400" dirty="0"/>
              <a:t>Upload your exam </a:t>
            </a:r>
            <a:r>
              <a:rPr lang="en-US" sz="2400" dirty="0" smtClean="0"/>
              <a:t>to DSS Online </a:t>
            </a:r>
            <a:r>
              <a:rPr lang="en-US" sz="2400" dirty="0"/>
              <a:t>if you have an electronic copy. Alternatively, you may deliver your exam to DSS in person, by email, or fax.</a:t>
            </a:r>
          </a:p>
        </p:txBody>
      </p:sp>
      <p:pic>
        <p:nvPicPr>
          <p:cNvPr id="7" name="Slide 1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lide 1300:00:01.6" time="1680"/>
                    <p14:bmk name="Slide 1300:00:11.0" time="11017"/>
                  </p14:bmkLst>
                </p14:media>
              </p:ext>
            </p:extLst>
          </p:nvPr>
        </p:nvPicPr>
        <p:blipFill>
          <a:blip r:embed="rId8"/>
          <a:stretch>
            <a:fillRect/>
          </a:stretch>
        </p:blipFill>
        <p:spPr>
          <a:xfrm>
            <a:off x="8147040" y="715368"/>
            <a:ext cx="609600" cy="609600"/>
          </a:xfrm>
          <a:prstGeom prst="rect">
            <a:avLst/>
          </a:prstGeom>
          <a:solidFill>
            <a:srgbClr val="FF0000"/>
          </a:solidFill>
        </p:spPr>
      </p:pic>
      <p:sp>
        <p:nvSpPr>
          <p:cNvPr id="9" name="Slide 13Uploadyourexam00:00:01.6-00:00:11.0"/>
          <p:cNvSpPr txBox="1"/>
          <p:nvPr>
            <p:custDataLst>
              <p:tags r:id="rId4"/>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Upload your exam to DSS Online if you have an electronic copy, alternatively you can deliver your exam to DSS in person, by email, or fax.</a:t>
            </a:r>
            <a:endParaRPr lang="en-US" sz="3000">
              <a:solidFill>
                <a:srgbClr val="FFFFFF"/>
              </a:solidFill>
              <a:latin typeface="Calibri" panose="020F0502020204030204" pitchFamily="34" charset="0"/>
            </a:endParaRPr>
          </a:p>
        </p:txBody>
      </p:sp>
    </p:spTree>
    <p:extLst>
      <p:ext uri="{BB962C8B-B14F-4D97-AF65-F5344CB8AC3E}">
        <p14:creationId xmlns:p14="http://schemas.microsoft.com/office/powerpoint/2010/main" val="1768161910"/>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812" fill="hold"/>
                                            <p:tgtEl>
                                              <p:spTgt spid="7"/>
                                            </p:tgtEl>
                                          </p:cBhvr>
                                        </p:cmd>
                                      </p:childTnLst>
                                    </p:cTn>
                                  </p:par>
                                </p:childTnLst>
                              </p:cTn>
                            </p:par>
                          </p:childTnLst>
                        </p:cTn>
                      </p:par>
                    </p:childTnLst>
                  </p:cTn>
                  <p:nextCondLst>
                    <p:cond evt="onClick" delay="0">
                      <p:tgtEl>
                        <p:spTgt spid="7"/>
                      </p:tgtEl>
                    </p:cond>
                  </p:nextCondLst>
                </p:seq>
                <p:audio>
                  <p:cMediaNode vol="80000" showWhenStopped="0">
                    <p:cTn id="12" fill="hold" display="0">
                      <p:stCondLst>
                        <p:cond delay="indefinite"/>
                      </p:stCondLst>
                      <p:endCondLst>
                        <p:cond evt="onStopAudio" delay="0">
                          <p:tgtEl>
                            <p:sldTgt/>
                          </p:tgtEl>
                        </p:cond>
                      </p:endCondLst>
                    </p:cTn>
                    <p:tgtEl>
                      <p:spTgt spid="7"/>
                    </p:tgtEl>
                  </p:cMediaNode>
                </p:audio>
                <p:seq concurrent="1" nextAc="seek">
                  <p:cTn id="13" restart="whenNotActive" fill="hold" evtFilter="cancelBubble" nodeType="interactiveSeq">
                    <p:stCondLst>
                      <p:cond evt="onMediaBookmark" delay="0">
                        <p:tgtEl>
                          <p14:bmkTgt spid="7" bmkName="Slide 1300:00:01.6"/>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
                                            <p:tgtEl>
                                              <p:spTgt spid="9"/>
                                            </p:tgtEl>
                                          </p:cBhvr>
                                        </p:animEffect>
                                      </p:childTnLst>
                                    </p:cTn>
                                  </p:par>
                                </p:childTnLst>
                              </p:cTn>
                            </p:par>
                          </p:childTnLst>
                        </p:cTn>
                      </p:par>
                    </p:childTnLst>
                  </p:cTn>
                  <p:nextCondLst>
                    <p:cond evt="onMediaBookmark" delay="0">
                      <p:tgtEl>
                        <p14:bmkTgt spid="7" bmkName="Slide 1300:00:01.6"/>
                      </p:tgtEl>
                    </p:cond>
                  </p:nextCondLst>
                </p:seq>
                <p:seq concurrent="1" nextAc="seek">
                  <p:cTn id="19" restart="whenNotActive" fill="hold" evtFilter="cancelBubble" nodeType="interactiveSeq">
                    <p:stCondLst>
                      <p:cond evt="onMediaBookmark" delay="0">
                        <p:tgtEl>
                          <p14:bmkTgt spid="7" bmkName="Slide 1300:00:11.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1" nodeType="withEffect">
                                      <p:stCondLst>
                                        <p:cond delay="0"/>
                                      </p:stCondLst>
                                      <p:childTnLst>
                                        <p:animEffect transition="out" filter="fade">
                                          <p:cBhvr>
                                            <p:cTn id="23" dur="200"/>
                                            <p:tgtEl>
                                              <p:spTgt spid="9"/>
                                            </p:tgtEl>
                                          </p:cBhvr>
                                        </p:animEffect>
                                        <p:set>
                                          <p:cBhvr>
                                            <p:cTn id="24"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7" bmkName="Slide 1300:00:11.0"/>
                      </p:tgtEl>
                    </p:cond>
                  </p:nextCondLst>
                </p:seq>
              </p:childTnLst>
            </p:cTn>
          </p:par>
        </p:tnLst>
        <p:bldLst>
          <p:bldP spid="9" grpId="0" animBg="1"/>
          <p:bldP spid="9"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812" fill="hold"/>
                                            <p:tgtEl>
                                              <p:spTgt spid="7"/>
                                            </p:tgtEl>
                                          </p:cBhvr>
                                        </p:cmd>
                                      </p:childTnLst>
                                    </p:cTn>
                                  </p:par>
                                </p:childTnLst>
                              </p:cTn>
                            </p:par>
                          </p:childTnLst>
                        </p:cTn>
                      </p:par>
                    </p:childTnLst>
                  </p:cTn>
                  <p:nextCondLst>
                    <p:cond evt="onClick" delay="0">
                      <p:tgtEl>
                        <p:spTgt spid="7"/>
                      </p:tgtEl>
                    </p:cond>
                  </p:nextCondLst>
                </p:seq>
                <p:audio>
                  <p:cMediaNode vol="80000" showWhenStopped="0">
                    <p:cTn id="12" fill="hold" display="0">
                      <p:stCondLst>
                        <p:cond delay="indefinite"/>
                      </p:stCondLst>
                      <p:endCondLst>
                        <p:cond evt="onStopAudio" delay="0">
                          <p:tgtEl>
                            <p:sldTgt/>
                          </p:tgtEl>
                        </p:cond>
                      </p:endCondLst>
                    </p:cTn>
                    <p:tgtEl>
                      <p:spTgt spid="7"/>
                    </p:tgtEl>
                  </p:cMediaNode>
                </p:audio>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9"/>
          <a:stretch>
            <a:fillRect/>
          </a:stretch>
        </p:blipFill>
        <p:spPr>
          <a:xfrm>
            <a:off x="834171" y="984739"/>
            <a:ext cx="7715320" cy="5321177"/>
          </a:xfrm>
          <a:prstGeom prst="rect">
            <a:avLst/>
          </a:prstGeom>
        </p:spPr>
      </p:pic>
      <p:sp>
        <p:nvSpPr>
          <p:cNvPr id="3" name="Right Arrow 2"/>
          <p:cNvSpPr/>
          <p:nvPr/>
        </p:nvSpPr>
        <p:spPr>
          <a:xfrm>
            <a:off x="1600200" y="5848716"/>
            <a:ext cx="896815"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7923" y="2828041"/>
            <a:ext cx="2409092" cy="3000821"/>
          </a:xfrm>
          <a:prstGeom prst="rect">
            <a:avLst/>
          </a:prstGeom>
          <a:noFill/>
        </p:spPr>
        <p:txBody>
          <a:bodyPr wrap="square" rtlCol="0">
            <a:spAutoFit/>
          </a:bodyPr>
          <a:lstStyle/>
          <a:p>
            <a:r>
              <a:rPr lang="en-US" sz="2100" b="1" dirty="0"/>
              <a:t>Answer the questions for the exam instructions.</a:t>
            </a:r>
          </a:p>
          <a:p>
            <a:r>
              <a:rPr lang="en-US" sz="2100" b="1" dirty="0" smtClean="0"/>
              <a:t>When </a:t>
            </a:r>
            <a:r>
              <a:rPr lang="en-US" sz="2100" b="1" dirty="0"/>
              <a:t>the student finishes the exam, you may choose to pick it up at DSS or have it delivered to your department.</a:t>
            </a:r>
          </a:p>
        </p:txBody>
      </p:sp>
      <p:pic>
        <p:nvPicPr>
          <p:cNvPr id="5" name="Slide 14">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lide 1400:00:02.9" time="2913"/>
                    <p14:bmk name="Slide 1400:00:12.6" time="12620"/>
                    <p14:bmk name="Slide 1400:00:21.9" time="21908"/>
                    <p14:bmk name="Slide 1400:00:24.8" time="24897"/>
                  </p14:bmkLst>
                </p14:media>
              </p:ext>
            </p:extLst>
          </p:nvPr>
        </p:nvPicPr>
        <p:blipFill>
          <a:blip r:embed="rId10"/>
          <a:stretch>
            <a:fillRect/>
          </a:stretch>
        </p:blipFill>
        <p:spPr>
          <a:xfrm>
            <a:off x="8273561" y="679939"/>
            <a:ext cx="609600" cy="609600"/>
          </a:xfrm>
          <a:prstGeom prst="rect">
            <a:avLst/>
          </a:prstGeom>
          <a:solidFill>
            <a:srgbClr val="FF0000"/>
          </a:solidFill>
        </p:spPr>
      </p:pic>
      <p:sp>
        <p:nvSpPr>
          <p:cNvPr id="8" name="Slide 14Answerthequestions00:00:02.9-00:00:12.6"/>
          <p:cNvSpPr txBox="1"/>
          <p:nvPr>
            <p:custDataLst>
              <p:tags r:id="rId4"/>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Answer the questions with exam instructions; let us know if the student is allowed to use any resources, such as notes or a calculator during the exam.</a:t>
            </a:r>
            <a:endParaRPr lang="en-US" sz="3000">
              <a:solidFill>
                <a:srgbClr val="FFFFFF"/>
              </a:solidFill>
              <a:latin typeface="Calibri" panose="020F0502020204030204" pitchFamily="34" charset="0"/>
            </a:endParaRPr>
          </a:p>
        </p:txBody>
      </p:sp>
      <p:sp>
        <p:nvSpPr>
          <p:cNvPr id="9" name="Slide 14Thereisalso00:00:12.6-00:00:21.9"/>
          <p:cNvSpPr txBox="1"/>
          <p:nvPr>
            <p:custDataLst>
              <p:tags r:id="rId5"/>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There is also a space to include any special exam instructions, you will also indicate if you would like to pick up the completed exam at DSS</a:t>
            </a:r>
            <a:endParaRPr lang="en-US" sz="3000">
              <a:solidFill>
                <a:srgbClr val="FFFFFF"/>
              </a:solidFill>
              <a:latin typeface="Calibri" panose="020F0502020204030204" pitchFamily="34" charset="0"/>
            </a:endParaRPr>
          </a:p>
        </p:txBody>
      </p:sp>
      <p:sp>
        <p:nvSpPr>
          <p:cNvPr id="10" name="Slide 14orhaveit00:00:21.9-00:00:24.8"/>
          <p:cNvSpPr txBox="1"/>
          <p:nvPr>
            <p:custDataLst>
              <p:tags r:id="rId6"/>
            </p:custDataLst>
          </p:nvPr>
        </p:nvSpPr>
        <p:spPr>
          <a:xfrm>
            <a:off x="0" y="6400800"/>
            <a:ext cx="9144000" cy="4572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or have it delivered to your department.</a:t>
            </a:r>
            <a:endParaRPr lang="en-US" sz="3000">
              <a:solidFill>
                <a:srgbClr val="FFFFFF"/>
              </a:solidFill>
              <a:latin typeface="Calibri" panose="020F0502020204030204" pitchFamily="34" charset="0"/>
            </a:endParaRPr>
          </a:p>
        </p:txBody>
      </p:sp>
    </p:spTree>
    <p:extLst>
      <p:ext uri="{BB962C8B-B14F-4D97-AF65-F5344CB8AC3E}">
        <p14:creationId xmlns:p14="http://schemas.microsoft.com/office/powerpoint/2010/main" val="3291201292"/>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674"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seq concurrent="1" nextAc="seek">
                  <p:cTn id="13" restart="whenNotActive" fill="hold" evtFilter="cancelBubble" nodeType="interactiveSeq">
                    <p:stCondLst>
                      <p:cond evt="onMediaBookmark" delay="0">
                        <p:tgtEl>
                          <p14:bmkTgt spid="5" bmkName="Slide 1400:00:02.9"/>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
                                            <p:tgtEl>
                                              <p:spTgt spid="8"/>
                                            </p:tgtEl>
                                          </p:cBhvr>
                                        </p:animEffect>
                                      </p:childTnLst>
                                    </p:cTn>
                                  </p:par>
                                </p:childTnLst>
                              </p:cTn>
                            </p:par>
                          </p:childTnLst>
                        </p:cTn>
                      </p:par>
                    </p:childTnLst>
                  </p:cTn>
                  <p:nextCondLst>
                    <p:cond evt="onMediaBookmark" delay="0">
                      <p:tgtEl>
                        <p14:bmkTgt spid="5" bmkName="Slide 1400:00:02.9"/>
                      </p:tgtEl>
                    </p:cond>
                  </p:nextCondLst>
                </p:seq>
                <p:seq concurrent="1" nextAc="seek">
                  <p:cTn id="19" restart="whenNotActive" fill="hold" evtFilter="cancelBubble" nodeType="interactiveSeq">
                    <p:stCondLst>
                      <p:cond evt="onMediaBookmark" delay="0">
                        <p:tgtEl>
                          <p14:bmkTgt spid="5" bmkName="Slide 1400:00:12.6"/>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1" nodeType="withEffect">
                                      <p:stCondLst>
                                        <p:cond delay="0"/>
                                      </p:stCondLst>
                                      <p:childTnLst>
                                        <p:animEffect transition="out" filter="fade">
                                          <p:cBhvr>
                                            <p:cTn id="23" dur="200"/>
                                            <p:tgtEl>
                                              <p:spTgt spid="8"/>
                                            </p:tgtEl>
                                          </p:cBhvr>
                                        </p:animEffect>
                                        <p:set>
                                          <p:cBhvr>
                                            <p:cTn id="24" dur="1" fill="hold">
                                              <p:stCondLst>
                                                <p:cond delay="199"/>
                                              </p:stCondLst>
                                            </p:cTn>
                                            <p:tgtEl>
                                              <p:spTgt spid="8"/>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
                                            <p:tgtEl>
                                              <p:spTgt spid="9"/>
                                            </p:tgtEl>
                                          </p:cBhvr>
                                        </p:animEffect>
                                      </p:childTnLst>
                                    </p:cTn>
                                  </p:par>
                                </p:childTnLst>
                              </p:cTn>
                            </p:par>
                          </p:childTnLst>
                        </p:cTn>
                      </p:par>
                    </p:childTnLst>
                  </p:cTn>
                  <p:nextCondLst>
                    <p:cond evt="onMediaBookmark" delay="0">
                      <p:tgtEl>
                        <p14:bmkTgt spid="5" bmkName="Slide 1400:00:12.6"/>
                      </p:tgtEl>
                    </p:cond>
                  </p:nextCondLst>
                </p:seq>
                <p:seq concurrent="1" nextAc="seek">
                  <p:cTn id="28" restart="whenNotActive" fill="hold" evtFilter="cancelBubble" nodeType="interactiveSeq">
                    <p:stCondLst>
                      <p:cond evt="onMediaBookmark" delay="0">
                        <p:tgtEl>
                          <p14:bmkTgt spid="5" bmkName="Slide 1400:00:21.9"/>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9"/>
                                            </p:tgtEl>
                                          </p:cBhvr>
                                        </p:animEffect>
                                        <p:set>
                                          <p:cBhvr>
                                            <p:cTn id="33" dur="1" fill="hold">
                                              <p:stCondLst>
                                                <p:cond delay="199"/>
                                              </p:stCondLst>
                                            </p:cTn>
                                            <p:tgtEl>
                                              <p:spTgt spid="9"/>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00"/>
                                            <p:tgtEl>
                                              <p:spTgt spid="10"/>
                                            </p:tgtEl>
                                          </p:cBhvr>
                                        </p:animEffect>
                                      </p:childTnLst>
                                    </p:cTn>
                                  </p:par>
                                </p:childTnLst>
                              </p:cTn>
                            </p:par>
                          </p:childTnLst>
                        </p:cTn>
                      </p:par>
                    </p:childTnLst>
                  </p:cTn>
                  <p:nextCondLst>
                    <p:cond evt="onMediaBookmark" delay="0">
                      <p:tgtEl>
                        <p14:bmkTgt spid="5" bmkName="Slide 1400:00:21.9"/>
                      </p:tgtEl>
                    </p:cond>
                  </p:nextCondLst>
                </p:seq>
                <p:seq concurrent="1" nextAc="seek">
                  <p:cTn id="37" restart="whenNotActive" fill="hold" evtFilter="cancelBubble" nodeType="interactiveSeq">
                    <p:stCondLst>
                      <p:cond evt="onMediaBookmark" delay="0">
                        <p:tgtEl>
                          <p14:bmkTgt spid="5" bmkName="Slide 1400:00:24.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withEffect">
                                      <p:stCondLst>
                                        <p:cond delay="0"/>
                                      </p:stCondLst>
                                      <p:childTnLst>
                                        <p:animEffect transition="out" filter="fade">
                                          <p:cBhvr>
                                            <p:cTn id="41" dur="200"/>
                                            <p:tgtEl>
                                              <p:spTgt spid="10"/>
                                            </p:tgtEl>
                                          </p:cBhvr>
                                        </p:animEffect>
                                        <p:set>
                                          <p:cBhvr>
                                            <p:cTn id="42"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5" bmkName="Slide 1400:00:24.8"/>
                      </p:tgtEl>
                    </p:cond>
                  </p:nextCondLst>
                </p:seq>
              </p:childTnLst>
            </p:cTn>
          </p:par>
        </p:tnLst>
        <p:bldLst>
          <p:bldP spid="8" grpId="0" animBg="1"/>
          <p:bldP spid="8" grpId="1" animBg="1"/>
          <p:bldP spid="9" grpId="0" animBg="1"/>
          <p:bldP spid="9" grpId="1" animBg="1"/>
          <p:bldP spid="10" grpId="0" animBg="1"/>
          <p:bldP spid="10"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674"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191"/>
            <a:ext cx="8229600" cy="597877"/>
          </a:xfrm>
        </p:spPr>
        <p:txBody>
          <a:bodyPr/>
          <a:lstStyle/>
          <a:p>
            <a:r>
              <a:rPr lang="en-US" sz="4000" dirty="0"/>
              <a:t>Interpreting/Deaf and Hard of Hearing</a:t>
            </a:r>
          </a:p>
        </p:txBody>
      </p:sp>
      <p:sp>
        <p:nvSpPr>
          <p:cNvPr id="3" name="Content Placeholder 2"/>
          <p:cNvSpPr>
            <a:spLocks noGrp="1"/>
          </p:cNvSpPr>
          <p:nvPr>
            <p:ph sz="half" idx="1"/>
          </p:nvPr>
        </p:nvSpPr>
        <p:spPr>
          <a:xfrm>
            <a:off x="457200" y="1811215"/>
            <a:ext cx="4038600" cy="4314948"/>
          </a:xfrm>
        </p:spPr>
        <p:txBody>
          <a:bodyPr/>
          <a:lstStyle/>
          <a:p>
            <a:pPr marL="0" indent="0">
              <a:buNone/>
            </a:pPr>
            <a:r>
              <a:rPr lang="en-US" sz="2400" dirty="0"/>
              <a:t>Best practices for working with Deaf/Hard of Hearing students</a:t>
            </a:r>
          </a:p>
          <a:p>
            <a:pPr marL="0" indent="0">
              <a:buNone/>
            </a:pPr>
            <a:endParaRPr lang="en-US" sz="2000" dirty="0"/>
          </a:p>
          <a:p>
            <a:r>
              <a:rPr lang="en-US" sz="2000" dirty="0"/>
              <a:t>Direct your attention to the student, not their interpreter</a:t>
            </a:r>
          </a:p>
          <a:p>
            <a:r>
              <a:rPr lang="en-US" sz="2000" dirty="0"/>
              <a:t>Provide captions on videos, transcript if possible for audio material</a:t>
            </a:r>
          </a:p>
          <a:p>
            <a:r>
              <a:rPr lang="en-US" sz="2000" dirty="0"/>
              <a:t>Speak towards students, as they may be reading lips</a:t>
            </a:r>
          </a:p>
          <a:p>
            <a:r>
              <a:rPr lang="en-US" sz="2000" dirty="0"/>
              <a:t>If you aren’t sure what to do, just ask!</a:t>
            </a:r>
          </a:p>
        </p:txBody>
      </p:sp>
      <p:pic>
        <p:nvPicPr>
          <p:cNvPr id="7" name="AFlJ47XtwIA"/>
          <p:cNvPicPr>
            <a:picLocks noGrp="1" noRot="1" noChangeAspect="1"/>
          </p:cNvPicPr>
          <p:nvPr>
            <p:ph sz="half" idx="2"/>
            <a:videoFile r:link="rId1"/>
          </p:nvPr>
        </p:nvPicPr>
        <p:blipFill>
          <a:blip r:embed="rId4"/>
          <a:stretch>
            <a:fillRect/>
          </a:stretch>
        </p:blipFill>
        <p:spPr>
          <a:xfrm>
            <a:off x="4381500" y="2576513"/>
            <a:ext cx="4572000" cy="2571750"/>
          </a:xfrm>
          <a:prstGeom prst="rect">
            <a:avLst/>
          </a:prstGeom>
        </p:spPr>
      </p:pic>
    </p:spTree>
    <p:extLst>
      <p:ext uri="{BB962C8B-B14F-4D97-AF65-F5344CB8AC3E}">
        <p14:creationId xmlns:p14="http://schemas.microsoft.com/office/powerpoint/2010/main" val="215454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191"/>
            <a:ext cx="8229600" cy="597877"/>
          </a:xfrm>
        </p:spPr>
        <p:txBody>
          <a:bodyPr/>
          <a:lstStyle/>
          <a:p>
            <a:r>
              <a:rPr lang="en-US" sz="4000" dirty="0" smtClean="0"/>
              <a:t>Accessible Instructional Materials</a:t>
            </a:r>
            <a:endParaRPr lang="en-US" sz="4000" dirty="0"/>
          </a:p>
        </p:txBody>
      </p:sp>
      <p:sp>
        <p:nvSpPr>
          <p:cNvPr id="5" name="Content Placeholder 4"/>
          <p:cNvSpPr>
            <a:spLocks noGrp="1"/>
          </p:cNvSpPr>
          <p:nvPr>
            <p:ph sz="half" idx="1"/>
          </p:nvPr>
        </p:nvSpPr>
        <p:spPr>
          <a:xfrm>
            <a:off x="457200" y="1600200"/>
            <a:ext cx="8229600" cy="4525963"/>
          </a:xfrm>
        </p:spPr>
        <p:txBody>
          <a:bodyPr/>
          <a:lstStyle/>
          <a:p>
            <a:endParaRPr lang="en-US" dirty="0" smtClean="0"/>
          </a:p>
          <a:p>
            <a:endParaRPr lang="en-US" dirty="0"/>
          </a:p>
          <a:p>
            <a:endParaRPr lang="en-US" dirty="0" smtClean="0"/>
          </a:p>
          <a:p>
            <a:endParaRPr lang="en-US" dirty="0"/>
          </a:p>
        </p:txBody>
      </p:sp>
      <p:pic>
        <p:nvPicPr>
          <p:cNvPr id="8" name="fKaVKFjdzCc"/>
          <p:cNvPicPr>
            <a:picLocks noGrp="1" noRot="1" noChangeAspect="1"/>
          </p:cNvPicPr>
          <p:nvPr>
            <p:ph sz="half" idx="2"/>
            <a:videoFile r:link="rId1"/>
          </p:nvPr>
        </p:nvPicPr>
        <p:blipFill>
          <a:blip r:embed="rId4"/>
          <a:stretch>
            <a:fillRect/>
          </a:stretch>
        </p:blipFill>
        <p:spPr>
          <a:xfrm>
            <a:off x="1035863" y="1969477"/>
            <a:ext cx="6979791" cy="3926132"/>
          </a:xfrm>
          <a:prstGeom prst="rect">
            <a:avLst/>
          </a:prstGeom>
        </p:spPr>
      </p:pic>
    </p:spTree>
    <p:extLst>
      <p:ext uri="{BB962C8B-B14F-4D97-AF65-F5344CB8AC3E}">
        <p14:creationId xmlns:p14="http://schemas.microsoft.com/office/powerpoint/2010/main" val="130031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191"/>
            <a:ext cx="8229600" cy="597877"/>
          </a:xfrm>
        </p:spPr>
        <p:txBody>
          <a:bodyPr/>
          <a:lstStyle/>
          <a:p>
            <a:r>
              <a:rPr lang="en-US" sz="4000"/>
              <a:t>Universal Design in Learning</a:t>
            </a:r>
          </a:p>
        </p:txBody>
      </p:sp>
      <p:sp>
        <p:nvSpPr>
          <p:cNvPr id="3" name="Content Placeholder 2"/>
          <p:cNvSpPr>
            <a:spLocks noGrp="1"/>
          </p:cNvSpPr>
          <p:nvPr>
            <p:ph sz="half" idx="1"/>
          </p:nvPr>
        </p:nvSpPr>
        <p:spPr>
          <a:xfrm>
            <a:off x="2936631" y="1600200"/>
            <a:ext cx="4038600" cy="561526"/>
          </a:xfrm>
        </p:spPr>
        <p:txBody>
          <a:bodyPr/>
          <a:lstStyle/>
          <a:p>
            <a:pPr marL="0" indent="0">
              <a:buNone/>
            </a:pPr>
            <a:r>
              <a:rPr lang="en-US" sz="2400" b="1" dirty="0" smtClean="0"/>
              <a:t>Classroom Environment </a:t>
            </a:r>
            <a:endParaRPr lang="en-US" sz="2400" b="1" dirty="0"/>
          </a:p>
        </p:txBody>
      </p:sp>
      <p:sp>
        <p:nvSpPr>
          <p:cNvPr id="4" name="Content Placeholder 3"/>
          <p:cNvSpPr>
            <a:spLocks noGrp="1"/>
          </p:cNvSpPr>
          <p:nvPr>
            <p:ph sz="half" idx="2"/>
          </p:nvPr>
        </p:nvSpPr>
        <p:spPr>
          <a:xfrm>
            <a:off x="4648200" y="1600200"/>
            <a:ext cx="4038600" cy="4976446"/>
          </a:xfrm>
        </p:spPr>
        <p:txBody>
          <a:bodyPr/>
          <a:lstStyle/>
          <a:p>
            <a:endParaRPr lang="en-US" sz="2000" dirty="0"/>
          </a:p>
          <a:p>
            <a:endParaRPr lang="en-US" sz="2000" dirty="0"/>
          </a:p>
        </p:txBody>
      </p:sp>
      <p:pic>
        <p:nvPicPr>
          <p:cNvPr id="6" name="Picture 5"/>
          <p:cNvPicPr>
            <a:picLocks noChangeAspect="1"/>
          </p:cNvPicPr>
          <p:nvPr/>
        </p:nvPicPr>
        <p:blipFill>
          <a:blip r:embed="rId11"/>
          <a:stretch>
            <a:fillRect/>
          </a:stretch>
        </p:blipFill>
        <p:spPr>
          <a:xfrm>
            <a:off x="1258765" y="2387111"/>
            <a:ext cx="6134100" cy="2857500"/>
          </a:xfrm>
          <a:prstGeom prst="rect">
            <a:avLst/>
          </a:prstGeom>
        </p:spPr>
      </p:pic>
      <p:sp>
        <p:nvSpPr>
          <p:cNvPr id="7" name="TextBox 6"/>
          <p:cNvSpPr txBox="1"/>
          <p:nvPr/>
        </p:nvSpPr>
        <p:spPr>
          <a:xfrm>
            <a:off x="650631" y="5323743"/>
            <a:ext cx="7842738" cy="830997"/>
          </a:xfrm>
          <a:prstGeom prst="rect">
            <a:avLst/>
          </a:prstGeom>
          <a:noFill/>
        </p:spPr>
        <p:txBody>
          <a:bodyPr wrap="square" rtlCol="0">
            <a:spAutoFit/>
          </a:bodyPr>
          <a:lstStyle/>
          <a:p>
            <a:r>
              <a:rPr lang="en-US" sz="2400" dirty="0" smtClean="0"/>
              <a:t>Image of classroom that has good lighting, properly spaced desks and aisles, multiple presentation areas and modalities. </a:t>
            </a:r>
            <a:endParaRPr lang="en-US" sz="2400" dirty="0"/>
          </a:p>
        </p:txBody>
      </p:sp>
      <p:pic>
        <p:nvPicPr>
          <p:cNvPr id="10" name="Slide 17">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lide 1700:00:02.2" time="2282"/>
                    <p14:bmk name="Slide 1700:00:05.1" time="5190"/>
                    <p14:bmk name="Slide 1700:00:05.8" time="5871"/>
                    <p14:bmk name="Slide 1700:00:14.7" time="14702"/>
                    <p14:bmk name="Slide 1700:00:24.1" time="24145"/>
                    <p14:bmk name="Slide 1700:00:24.4" time="24424"/>
                    <p14:bmk name="Slide 1700:00:34.9" time="34992"/>
                    <p14:bmk name="Slide 1700:00:41.0" time="41031"/>
                  </p14:bmkLst>
                </p14:media>
              </p:ext>
            </p:extLst>
          </p:nvPr>
        </p:nvPicPr>
        <p:blipFill>
          <a:blip r:embed="rId12"/>
          <a:stretch>
            <a:fillRect/>
          </a:stretch>
        </p:blipFill>
        <p:spPr>
          <a:xfrm>
            <a:off x="8188569" y="775836"/>
            <a:ext cx="609600" cy="609600"/>
          </a:xfrm>
          <a:prstGeom prst="rect">
            <a:avLst/>
          </a:prstGeom>
          <a:solidFill>
            <a:srgbClr val="FF0000"/>
          </a:solidFill>
        </p:spPr>
      </p:pic>
      <p:sp>
        <p:nvSpPr>
          <p:cNvPr id="8" name="Slide 17UniversalDesignin00:00:02.2-00:00:05.1"/>
          <p:cNvSpPr txBox="1"/>
          <p:nvPr>
            <p:custDataLst>
              <p:tags r:id="rId4"/>
            </p:custDataLst>
          </p:nvPr>
        </p:nvSpPr>
        <p:spPr>
          <a:xfrm>
            <a:off x="0" y="6400800"/>
            <a:ext cx="9144000" cy="4572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Universal Design in Learning The Classroom Environment.</a:t>
            </a:r>
            <a:endParaRPr lang="en-US" sz="3000">
              <a:solidFill>
                <a:srgbClr val="FFFFFF"/>
              </a:solidFill>
              <a:latin typeface="Calibri" panose="020F0502020204030204" pitchFamily="34" charset="0"/>
            </a:endParaRPr>
          </a:p>
        </p:txBody>
      </p:sp>
      <p:sp>
        <p:nvSpPr>
          <p:cNvPr id="9" name="Slide 17Keepisleswide00:00:05.8-00:00:14.7"/>
          <p:cNvSpPr txBox="1"/>
          <p:nvPr>
            <p:custDataLst>
              <p:tags r:id="rId5"/>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Keep isles wide and clear of obstructions, arrange furniture so that everyone has a clear line of sight to the presentation area.</a:t>
            </a:r>
            <a:endParaRPr lang="en-US" sz="3000">
              <a:solidFill>
                <a:srgbClr val="FFFFFF"/>
              </a:solidFill>
              <a:latin typeface="Calibri" panose="020F0502020204030204" pitchFamily="34" charset="0"/>
            </a:endParaRPr>
          </a:p>
        </p:txBody>
      </p:sp>
      <p:sp>
        <p:nvSpPr>
          <p:cNvPr id="12" name="Slide 17Ifitmakes00:00:14.7-00:00:24.1"/>
          <p:cNvSpPr txBox="1"/>
          <p:nvPr>
            <p:custDataLst>
              <p:tags r:id="rId6"/>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If it makes sense with your presentation, consider setting up the room so that participants have a clear line of sight to each other as well as the presentation area.</a:t>
            </a:r>
            <a:endParaRPr lang="en-US" sz="3000">
              <a:solidFill>
                <a:srgbClr val="FFFFFF"/>
              </a:solidFill>
              <a:latin typeface="Calibri" panose="020F0502020204030204" pitchFamily="34" charset="0"/>
            </a:endParaRPr>
          </a:p>
        </p:txBody>
      </p:sp>
      <p:sp>
        <p:nvSpPr>
          <p:cNvPr id="13" name="Slide 17forexamplea00:00:24.4-00:00:34.9"/>
          <p:cNvSpPr txBox="1"/>
          <p:nvPr>
            <p:custDataLst>
              <p:tags r:id="rId7"/>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for example a U-shaped or Circle configuration, consider posting interactive pieces of the presentation at a variety of heights so all participants</a:t>
            </a:r>
            <a:endParaRPr lang="en-US" sz="3000">
              <a:solidFill>
                <a:srgbClr val="FFFFFF"/>
              </a:solidFill>
              <a:latin typeface="Calibri" panose="020F0502020204030204" pitchFamily="34" charset="0"/>
            </a:endParaRPr>
          </a:p>
        </p:txBody>
      </p:sp>
      <p:sp>
        <p:nvSpPr>
          <p:cNvPr id="14" name="Slide 17cansee,read,00:00:34.9-00:00:41.0"/>
          <p:cNvSpPr txBox="1"/>
          <p:nvPr>
            <p:custDataLst>
              <p:tags r:id="rId8"/>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can see, read, and write, or otherwise interact with the materials.</a:t>
            </a:r>
            <a:endParaRPr lang="en-US" sz="3000">
              <a:solidFill>
                <a:srgbClr val="FFFFFF"/>
              </a:solidFill>
              <a:latin typeface="Calibri" panose="020F0502020204030204" pitchFamily="34" charset="0"/>
            </a:endParaRPr>
          </a:p>
        </p:txBody>
      </p:sp>
    </p:spTree>
    <p:extLst>
      <p:ext uri="{BB962C8B-B14F-4D97-AF65-F5344CB8AC3E}">
        <p14:creationId xmlns:p14="http://schemas.microsoft.com/office/powerpoint/2010/main" val="2623205065"/>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3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230" fill="hold"/>
                                            <p:tgtEl>
                                              <p:spTgt spid="10"/>
                                            </p:tgtEl>
                                          </p:cBhvr>
                                        </p:cmd>
                                      </p:childTnLst>
                                    </p:cTn>
                                  </p:par>
                                </p:childTnLst>
                              </p:cTn>
                            </p:par>
                          </p:childTnLst>
                        </p:cTn>
                      </p:par>
                    </p:childTnLst>
                  </p:cTn>
                  <p:nextCondLst>
                    <p:cond evt="onClick" delay="0">
                      <p:tgtEl>
                        <p:spTgt spid="10"/>
                      </p:tgtEl>
                    </p:cond>
                  </p:nextCondLst>
                </p:seq>
                <p:audio>
                  <p:cMediaNode vol="80000" showWhenStopped="0">
                    <p:cTn id="12" fill="hold" display="0">
                      <p:stCondLst>
                        <p:cond delay="indefinite"/>
                      </p:stCondLst>
                      <p:endCondLst>
                        <p:cond evt="onStopAudio" delay="0">
                          <p:tgtEl>
                            <p:sldTgt/>
                          </p:tgtEl>
                        </p:cond>
                      </p:endCondLst>
                    </p:cTn>
                    <p:tgtEl>
                      <p:spTgt spid="10"/>
                    </p:tgtEl>
                  </p:cMediaNode>
                </p:audio>
                <p:seq concurrent="1" nextAc="seek">
                  <p:cTn id="13" restart="whenNotActive" fill="hold" evtFilter="cancelBubble" nodeType="interactiveSeq">
                    <p:stCondLst>
                      <p:cond evt="onMediaBookmark" delay="0">
                        <p:tgtEl>
                          <p14:bmkTgt spid="10" bmkName="Slide 1700:00:02.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
                                            <p:tgtEl>
                                              <p:spTgt spid="8"/>
                                            </p:tgtEl>
                                          </p:cBhvr>
                                        </p:animEffect>
                                      </p:childTnLst>
                                    </p:cTn>
                                  </p:par>
                                </p:childTnLst>
                              </p:cTn>
                            </p:par>
                          </p:childTnLst>
                        </p:cTn>
                      </p:par>
                    </p:childTnLst>
                  </p:cTn>
                  <p:nextCondLst>
                    <p:cond evt="onMediaBookmark" delay="0">
                      <p:tgtEl>
                        <p14:bmkTgt spid="10" bmkName="Slide 1700:00:02.2"/>
                      </p:tgtEl>
                    </p:cond>
                  </p:nextCondLst>
                </p:seq>
                <p:seq concurrent="1" nextAc="seek">
                  <p:cTn id="19" restart="whenNotActive" fill="hold" evtFilter="cancelBubble" nodeType="interactiveSeq">
                    <p:stCondLst>
                      <p:cond evt="onMediaBookmark" delay="0">
                        <p:tgtEl>
                          <p14:bmkTgt spid="10" bmkName="Slide 1700:00:05.1"/>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1" nodeType="withEffect">
                                      <p:stCondLst>
                                        <p:cond delay="0"/>
                                      </p:stCondLst>
                                      <p:childTnLst>
                                        <p:animEffect transition="out" filter="fade">
                                          <p:cBhvr>
                                            <p:cTn id="23" dur="200"/>
                                            <p:tgtEl>
                                              <p:spTgt spid="8"/>
                                            </p:tgtEl>
                                          </p:cBhvr>
                                        </p:animEffect>
                                        <p:set>
                                          <p:cBhvr>
                                            <p:cTn id="24"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10" bmkName="Slide 1700:00:05.1"/>
                      </p:tgtEl>
                    </p:cond>
                  </p:nextCondLst>
                </p:seq>
                <p:seq concurrent="1" nextAc="seek">
                  <p:cTn id="25" restart="whenNotActive" fill="hold" evtFilter="cancelBubble" nodeType="interactiveSeq">
                    <p:stCondLst>
                      <p:cond evt="onMediaBookmark" delay="0">
                        <p:tgtEl>
                          <p14:bmkTgt spid="10" bmkName="Slide 1700:00:05.8"/>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
                                            <p:tgtEl>
                                              <p:spTgt spid="9"/>
                                            </p:tgtEl>
                                          </p:cBhvr>
                                        </p:animEffect>
                                      </p:childTnLst>
                                    </p:cTn>
                                  </p:par>
                                </p:childTnLst>
                              </p:cTn>
                            </p:par>
                          </p:childTnLst>
                        </p:cTn>
                      </p:par>
                    </p:childTnLst>
                  </p:cTn>
                  <p:nextCondLst>
                    <p:cond evt="onMediaBookmark" delay="0">
                      <p:tgtEl>
                        <p14:bmkTgt spid="10" bmkName="Slide 1700:00:05.8"/>
                      </p:tgtEl>
                    </p:cond>
                  </p:nextCondLst>
                </p:seq>
                <p:seq concurrent="1" nextAc="seek">
                  <p:cTn id="31" restart="whenNotActive" fill="hold" evtFilter="cancelBubble" nodeType="interactiveSeq">
                    <p:stCondLst>
                      <p:cond evt="onMediaBookmark" delay="0">
                        <p:tgtEl>
                          <p14:bmkTgt spid="10" bmkName="Slide 1700:00:14.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withEffect">
                                      <p:stCondLst>
                                        <p:cond delay="0"/>
                                      </p:stCondLst>
                                      <p:childTnLst>
                                        <p:animEffect transition="out" filter="fade">
                                          <p:cBhvr>
                                            <p:cTn id="35" dur="200"/>
                                            <p:tgtEl>
                                              <p:spTgt spid="9"/>
                                            </p:tgtEl>
                                          </p:cBhvr>
                                        </p:animEffect>
                                        <p:set>
                                          <p:cBhvr>
                                            <p:cTn id="36" dur="1" fill="hold">
                                              <p:stCondLst>
                                                <p:cond delay="199"/>
                                              </p:stCondLst>
                                            </p:cTn>
                                            <p:tgtEl>
                                              <p:spTgt spid="9"/>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00"/>
                                            <p:tgtEl>
                                              <p:spTgt spid="12"/>
                                            </p:tgtEl>
                                          </p:cBhvr>
                                        </p:animEffect>
                                      </p:childTnLst>
                                    </p:cTn>
                                  </p:par>
                                </p:childTnLst>
                              </p:cTn>
                            </p:par>
                          </p:childTnLst>
                        </p:cTn>
                      </p:par>
                    </p:childTnLst>
                  </p:cTn>
                  <p:nextCondLst>
                    <p:cond evt="onMediaBookmark" delay="0">
                      <p:tgtEl>
                        <p14:bmkTgt spid="10" bmkName="Slide 1700:00:14.7"/>
                      </p:tgtEl>
                    </p:cond>
                  </p:nextCondLst>
                </p:seq>
                <p:seq concurrent="1" nextAc="seek">
                  <p:cTn id="40" restart="whenNotActive" fill="hold" evtFilter="cancelBubble" nodeType="interactiveSeq">
                    <p:stCondLst>
                      <p:cond evt="onMediaBookmark" delay="0">
                        <p:tgtEl>
                          <p14:bmkTgt spid="10" bmkName="Slide 1700:00:24.1"/>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12"/>
                                            </p:tgtEl>
                                          </p:cBhvr>
                                        </p:animEffect>
                                        <p:set>
                                          <p:cBhvr>
                                            <p:cTn id="45" dur="1" fill="hold">
                                              <p:stCondLst>
                                                <p:cond delay="1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10" bmkName="Slide 1700:00:24.1"/>
                      </p:tgtEl>
                    </p:cond>
                  </p:nextCondLst>
                </p:seq>
                <p:seq concurrent="1" nextAc="seek">
                  <p:cTn id="46" restart="whenNotActive" fill="hold" evtFilter="cancelBubble" nodeType="interactiveSeq">
                    <p:stCondLst>
                      <p:cond evt="onMediaBookmark" delay="0">
                        <p:tgtEl>
                          <p14:bmkTgt spid="10" bmkName="Slide 1700:00:24.4"/>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200"/>
                                            <p:tgtEl>
                                              <p:spTgt spid="13"/>
                                            </p:tgtEl>
                                          </p:cBhvr>
                                        </p:animEffect>
                                      </p:childTnLst>
                                    </p:cTn>
                                  </p:par>
                                </p:childTnLst>
                              </p:cTn>
                            </p:par>
                          </p:childTnLst>
                        </p:cTn>
                      </p:par>
                    </p:childTnLst>
                  </p:cTn>
                  <p:nextCondLst>
                    <p:cond evt="onMediaBookmark" delay="0">
                      <p:tgtEl>
                        <p14:bmkTgt spid="10" bmkName="Slide 1700:00:24.4"/>
                      </p:tgtEl>
                    </p:cond>
                  </p:nextCondLst>
                </p:seq>
                <p:seq concurrent="1" nextAc="seek">
                  <p:cTn id="52" restart="whenNotActive" fill="hold" evtFilter="cancelBubble" nodeType="interactiveSeq">
                    <p:stCondLst>
                      <p:cond evt="onMediaBookmark" delay="0">
                        <p:tgtEl>
                          <p14:bmkTgt spid="10" bmkName="Slide 1700:00:34.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3"/>
                                            </p:tgtEl>
                                          </p:cBhvr>
                                        </p:animEffect>
                                        <p:set>
                                          <p:cBhvr>
                                            <p:cTn id="57" dur="1" fill="hold">
                                              <p:stCondLst>
                                                <p:cond delay="199"/>
                                              </p:stCondLst>
                                            </p:cTn>
                                            <p:tgtEl>
                                              <p:spTgt spid="13"/>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200"/>
                                            <p:tgtEl>
                                              <p:spTgt spid="14"/>
                                            </p:tgtEl>
                                          </p:cBhvr>
                                        </p:animEffect>
                                      </p:childTnLst>
                                    </p:cTn>
                                  </p:par>
                                </p:childTnLst>
                              </p:cTn>
                            </p:par>
                          </p:childTnLst>
                        </p:cTn>
                      </p:par>
                    </p:childTnLst>
                  </p:cTn>
                  <p:nextCondLst>
                    <p:cond evt="onMediaBookmark" delay="0">
                      <p:tgtEl>
                        <p14:bmkTgt spid="10" bmkName="Slide 1700:00:34.9"/>
                      </p:tgtEl>
                    </p:cond>
                  </p:nextCondLst>
                </p:seq>
                <p:seq concurrent="1" nextAc="seek">
                  <p:cTn id="61" restart="whenNotActive" fill="hold" evtFilter="cancelBubble" nodeType="interactiveSeq">
                    <p:stCondLst>
                      <p:cond evt="onMediaBookmark" delay="0">
                        <p:tgtEl>
                          <p14:bmkTgt spid="10" bmkName="Slide 1700:00:41.0"/>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grpId="1" nodeType="withEffect">
                                      <p:stCondLst>
                                        <p:cond delay="0"/>
                                      </p:stCondLst>
                                      <p:childTnLst>
                                        <p:animEffect transition="out" filter="fade">
                                          <p:cBhvr>
                                            <p:cTn id="65" dur="200"/>
                                            <p:tgtEl>
                                              <p:spTgt spid="14"/>
                                            </p:tgtEl>
                                          </p:cBhvr>
                                        </p:animEffect>
                                        <p:set>
                                          <p:cBhvr>
                                            <p:cTn id="66"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10" bmkName="Slide 1700:00:41.0"/>
                      </p:tgtEl>
                    </p:cond>
                  </p:nextCondLst>
                </p:seq>
              </p:childTnLst>
            </p:cTn>
          </p:par>
        </p:tnLst>
        <p:bldLst>
          <p:bldP spid="8" grpId="0" animBg="1"/>
          <p:bldP spid="8" grpId="1" animBg="1"/>
          <p:bldP spid="9" grpId="0" animBg="1"/>
          <p:bldP spid="9" grpId="1" animBg="1"/>
          <p:bldP spid="12" grpId="0" animBg="1"/>
          <p:bldP spid="12" grpId="1" animBg="1"/>
          <p:bldP spid="13" grpId="0" animBg="1"/>
          <p:bldP spid="13" grpId="1" animBg="1"/>
          <p:bldP spid="14" grpId="0" animBg="1"/>
          <p:bldP spid="14"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3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230" fill="hold"/>
                                            <p:tgtEl>
                                              <p:spTgt spid="10"/>
                                            </p:tgtEl>
                                          </p:cBhvr>
                                        </p:cmd>
                                      </p:childTnLst>
                                    </p:cTn>
                                  </p:par>
                                </p:childTnLst>
                              </p:cTn>
                            </p:par>
                          </p:childTnLst>
                        </p:cTn>
                      </p:par>
                    </p:childTnLst>
                  </p:cTn>
                  <p:nextCondLst>
                    <p:cond evt="onClick" delay="0">
                      <p:tgtEl>
                        <p:spTgt spid="10"/>
                      </p:tgtEl>
                    </p:cond>
                  </p:nextCondLst>
                </p:seq>
                <p:audio>
                  <p:cMediaNode vol="80000" showWhenStopped="0">
                    <p:cTn id="12" fill="hold" display="0">
                      <p:stCondLst>
                        <p:cond delay="indefinite"/>
                      </p:stCondLst>
                      <p:endCondLst>
                        <p:cond evt="onStopAudio" delay="0">
                          <p:tgtEl>
                            <p:sldTgt/>
                          </p:tgtEl>
                        </p:cond>
                      </p:endCondLst>
                    </p:cTn>
                    <p:tgtEl>
                      <p:spTgt spid="10"/>
                    </p:tgtEl>
                  </p:cMediaNode>
                </p:audio>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endParaRPr lang="en-US"/>
          </a:p>
        </p:txBody>
      </p:sp>
      <p:pic>
        <p:nvPicPr>
          <p:cNvPr id="15" name="Picture Placeholder 14"/>
          <p:cNvPicPr>
            <a:picLocks noGrp="1" noChangeAspect="1"/>
          </p:cNvPicPr>
          <p:nvPr>
            <p:ph type="pic" idx="1"/>
          </p:nvPr>
        </p:nvPicPr>
        <p:blipFill>
          <a:blip r:embed="rId14"/>
          <a:srcRect/>
          <a:stretch>
            <a:fillRect/>
          </a:stretch>
        </p:blipFill>
        <p:spPr>
          <a:xfrm>
            <a:off x="1020546" y="1286107"/>
            <a:ext cx="7155659" cy="4382001"/>
          </a:xfrm>
          <a:prstGeom prst="rect">
            <a:avLst/>
          </a:prstGeom>
        </p:spPr>
      </p:pic>
      <p:sp>
        <p:nvSpPr>
          <p:cNvPr id="16" name="TextBox 15"/>
          <p:cNvSpPr txBox="1"/>
          <p:nvPr/>
        </p:nvSpPr>
        <p:spPr>
          <a:xfrm>
            <a:off x="334106" y="5688449"/>
            <a:ext cx="8528538" cy="923330"/>
          </a:xfrm>
          <a:prstGeom prst="rect">
            <a:avLst/>
          </a:prstGeom>
          <a:noFill/>
        </p:spPr>
        <p:txBody>
          <a:bodyPr wrap="square" rtlCol="0">
            <a:spAutoFit/>
          </a:bodyPr>
          <a:lstStyle/>
          <a:p>
            <a:pPr algn="ctr"/>
            <a:r>
              <a:rPr lang="en-US" dirty="0" smtClean="0"/>
              <a:t>This is a comparison image with four boxes to demonstrate good visual presentation readability. Two boxes have high contrast between text and background colors. Two boxes have low contrast between text and background colors.  </a:t>
            </a:r>
            <a:endParaRPr lang="en-US" dirty="0"/>
          </a:p>
        </p:txBody>
      </p:sp>
      <p:sp>
        <p:nvSpPr>
          <p:cNvPr id="17" name="TextBox 16"/>
          <p:cNvSpPr txBox="1"/>
          <p:nvPr/>
        </p:nvSpPr>
        <p:spPr>
          <a:xfrm>
            <a:off x="2295864" y="824442"/>
            <a:ext cx="4728117" cy="461665"/>
          </a:xfrm>
          <a:prstGeom prst="rect">
            <a:avLst/>
          </a:prstGeom>
          <a:noFill/>
        </p:spPr>
        <p:txBody>
          <a:bodyPr wrap="square" rtlCol="0">
            <a:spAutoFit/>
          </a:bodyPr>
          <a:lstStyle/>
          <a:p>
            <a:r>
              <a:rPr lang="en-US" sz="2400" b="1" dirty="0" smtClean="0"/>
              <a:t>Accessible Presentation Materials </a:t>
            </a:r>
            <a:endParaRPr lang="en-US" sz="2400" b="1" dirty="0"/>
          </a:p>
        </p:txBody>
      </p:sp>
      <p:pic>
        <p:nvPicPr>
          <p:cNvPr id="19" name="Slide 18">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lide 1800:00:02.1" time="2171"/>
                    <p14:bmk name="Slide 1800:00:10.3" time="10351"/>
                    <p14:bmk name="Slide 1800:00:22.1" time="22129"/>
                    <p14:bmk name="Slide 1800:00:27.8" time="27829"/>
                    <p14:bmk name="Slide 1800:00:41.7" time="41759"/>
                    <p14:bmk name="Slide 1800:00:45.9" time="45916"/>
                    <p14:bmk name="Slide 1800:00:58.1" time="58128"/>
                    <p14:bmk name="Slide 1800:01:09.3" time="69333"/>
                    <p14:bmk name="Slide 1800:01:14.3" time="74339"/>
                    <p14:bmk name="Slide 1800:01:27.4" time="87483"/>
                  </p14:bmkLst>
                </p14:media>
              </p:ext>
            </p:extLst>
          </p:nvPr>
        </p:nvPicPr>
        <p:blipFill>
          <a:blip r:embed="rId15"/>
          <a:stretch>
            <a:fillRect/>
          </a:stretch>
        </p:blipFill>
        <p:spPr>
          <a:xfrm>
            <a:off x="8299299" y="750474"/>
            <a:ext cx="609600" cy="609600"/>
          </a:xfrm>
          <a:prstGeom prst="rect">
            <a:avLst/>
          </a:prstGeom>
          <a:solidFill>
            <a:srgbClr val="FF0000"/>
          </a:solidFill>
        </p:spPr>
      </p:pic>
      <p:sp>
        <p:nvSpPr>
          <p:cNvPr id="3" name="Slide 18AccessiblePresentationMaterials.00:00:02.1-00:00:10.3"/>
          <p:cNvSpPr txBox="1"/>
          <p:nvPr>
            <p:custDataLst>
              <p:tags r:id="rId4"/>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Accessible Presentation Materials. Use a variety of multi-media such as videos, slides, visual aids, and handouts.</a:t>
            </a:r>
            <a:endParaRPr lang="en-US" sz="3000">
              <a:solidFill>
                <a:srgbClr val="FFFFFF"/>
              </a:solidFill>
              <a:latin typeface="Calibri" panose="020F0502020204030204" pitchFamily="34" charset="0"/>
            </a:endParaRPr>
          </a:p>
        </p:txBody>
      </p:sp>
      <p:sp>
        <p:nvSpPr>
          <p:cNvPr id="4" name="Slide 18OnPowerPointslides00:00:10.3-00:00:22.1"/>
          <p:cNvSpPr txBox="1"/>
          <p:nvPr>
            <p:custDataLst>
              <p:tags r:id="rId5"/>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On PowerPoint slides use simple large 24-point font, use background colors that highly contrast with the text color and avoid</a:t>
            </a:r>
            <a:endParaRPr lang="en-US" sz="3000">
              <a:solidFill>
                <a:srgbClr val="FFFFFF"/>
              </a:solidFill>
              <a:latin typeface="Calibri" panose="020F0502020204030204" pitchFamily="34" charset="0"/>
            </a:endParaRPr>
          </a:p>
        </p:txBody>
      </p:sp>
      <p:sp>
        <p:nvSpPr>
          <p:cNvPr id="5" name="Slide 18colorcombinationsthat00:00:22.1-00:00:27.8"/>
          <p:cNvSpPr txBox="1"/>
          <p:nvPr>
            <p:custDataLst>
              <p:tags r:id="rId6"/>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color combinations that are difficult for people to read who have low vision or are color-blind.</a:t>
            </a:r>
            <a:endParaRPr lang="en-US" sz="3000">
              <a:solidFill>
                <a:srgbClr val="FFFFFF"/>
              </a:solidFill>
              <a:latin typeface="Calibri" panose="020F0502020204030204" pitchFamily="34" charset="0"/>
            </a:endParaRPr>
          </a:p>
        </p:txBody>
      </p:sp>
      <p:sp>
        <p:nvSpPr>
          <p:cNvPr id="6" name="Slide 18Colorcombinationsto00:00:27.8-00:00:41.7"/>
          <p:cNvSpPr txBox="1"/>
          <p:nvPr>
            <p:custDataLst>
              <p:tags r:id="rId7"/>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Color combinations to avoid include green and red, green and brown, blue and purple, green and blue, light green and yellow, blue and grey,</a:t>
            </a:r>
            <a:endParaRPr lang="en-US" sz="3000">
              <a:solidFill>
                <a:srgbClr val="FFFFFF"/>
              </a:solidFill>
              <a:latin typeface="Calibri" panose="020F0502020204030204" pitchFamily="34" charset="0"/>
            </a:endParaRPr>
          </a:p>
        </p:txBody>
      </p:sp>
      <p:sp>
        <p:nvSpPr>
          <p:cNvPr id="7" name="Slide 18greenandgrey,00:00:41.7-00:00:45.9"/>
          <p:cNvSpPr txBox="1"/>
          <p:nvPr>
            <p:custDataLst>
              <p:tags r:id="rId8"/>
            </p:custDataLst>
          </p:nvPr>
        </p:nvSpPr>
        <p:spPr>
          <a:xfrm>
            <a:off x="0" y="6400800"/>
            <a:ext cx="9144000" cy="4572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green and grey, and green and black. </a:t>
            </a:r>
            <a:endParaRPr lang="en-US" sz="3000">
              <a:solidFill>
                <a:srgbClr val="FFFFFF"/>
              </a:solidFill>
              <a:latin typeface="Calibri" panose="020F0502020204030204" pitchFamily="34" charset="0"/>
            </a:endParaRPr>
          </a:p>
        </p:txBody>
      </p:sp>
      <p:sp>
        <p:nvSpPr>
          <p:cNvPr id="8" name="Slide 18Also,avoidcluttered00:00:45.9-00:00:58.1"/>
          <p:cNvSpPr txBox="1"/>
          <p:nvPr>
            <p:custDataLst>
              <p:tags r:id="rId9"/>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Also, avoid cluttered backgrounds, use large images, provide a text description of any images, avoid presenting complex tables, or graphs.</a:t>
            </a:r>
            <a:endParaRPr lang="en-US" sz="3000">
              <a:solidFill>
                <a:srgbClr val="FFFFFF"/>
              </a:solidFill>
              <a:latin typeface="Calibri" panose="020F0502020204030204" pitchFamily="34" charset="0"/>
            </a:endParaRPr>
          </a:p>
        </p:txBody>
      </p:sp>
      <p:sp>
        <p:nvSpPr>
          <p:cNvPr id="9" name="Slide 18Agoodmeasure00:00:58.1-00:01:09.3"/>
          <p:cNvSpPr txBox="1"/>
          <p:nvPr>
            <p:custDataLst>
              <p:tags r:id="rId10"/>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A good measure of this is to try and describe the table or graph to a person who is not in the room, if it is to difficult to explain verbally, it is to complex.</a:t>
            </a:r>
            <a:endParaRPr lang="en-US" sz="3000">
              <a:solidFill>
                <a:srgbClr val="FFFFFF"/>
              </a:solidFill>
              <a:latin typeface="Calibri" panose="020F0502020204030204" pitchFamily="34" charset="0"/>
            </a:endParaRPr>
          </a:p>
        </p:txBody>
      </p:sp>
      <p:sp>
        <p:nvSpPr>
          <p:cNvPr id="10" name="Slide 18Spelloutabbreviations00:01:09.3-00:01:14.3"/>
          <p:cNvSpPr txBox="1"/>
          <p:nvPr>
            <p:custDataLst>
              <p:tags r:id="rId11"/>
            </p:custDataLst>
          </p:nvPr>
        </p:nvSpPr>
        <p:spPr>
          <a:xfrm>
            <a:off x="0" y="6400800"/>
            <a:ext cx="9144000" cy="4572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Spell out abbreviations and acronyms when first used.</a:t>
            </a:r>
            <a:endParaRPr lang="en-US" sz="3000">
              <a:solidFill>
                <a:srgbClr val="FFFFFF"/>
              </a:solidFill>
              <a:latin typeface="Calibri" panose="020F0502020204030204" pitchFamily="34" charset="0"/>
            </a:endParaRPr>
          </a:p>
        </p:txBody>
      </p:sp>
      <p:sp>
        <p:nvSpPr>
          <p:cNvPr id="11" name="Slide 18Enlargewebpage00:01:14.3-00:01:27.4"/>
          <p:cNvSpPr txBox="1"/>
          <p:nvPr>
            <p:custDataLst>
              <p:tags r:id="rId12"/>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Enlarge web page information, caption all videos, DSS can help with this. Have a transcript of videos available in an accessible text format.</a:t>
            </a:r>
            <a:endParaRPr lang="en-US" sz="3000">
              <a:solidFill>
                <a:srgbClr val="FFFFFF"/>
              </a:solidFill>
              <a:latin typeface="Calibri" panose="020F0502020204030204" pitchFamily="34" charset="0"/>
            </a:endParaRPr>
          </a:p>
        </p:txBody>
      </p:sp>
    </p:spTree>
    <p:extLst>
      <p:ext uri="{BB962C8B-B14F-4D97-AF65-F5344CB8AC3E}">
        <p14:creationId xmlns:p14="http://schemas.microsoft.com/office/powerpoint/2010/main" val="3845958825"/>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71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0713" fill="hold"/>
                                            <p:tgtEl>
                                              <p:spTgt spid="19"/>
                                            </p:tgtEl>
                                          </p:cBhvr>
                                        </p:cmd>
                                      </p:childTnLst>
                                    </p:cTn>
                                  </p:par>
                                </p:childTnLst>
                              </p:cTn>
                            </p:par>
                          </p:childTnLst>
                        </p:cTn>
                      </p:par>
                    </p:childTnLst>
                  </p:cTn>
                  <p:nextCondLst>
                    <p:cond evt="onClick" delay="0">
                      <p:tgtEl>
                        <p:spTgt spid="19"/>
                      </p:tgtEl>
                    </p:cond>
                  </p:nextCondLst>
                </p:seq>
                <p:audio>
                  <p:cMediaNode vol="80000" showWhenStopped="0">
                    <p:cTn id="12" fill="hold" display="0">
                      <p:stCondLst>
                        <p:cond delay="indefinite"/>
                      </p:stCondLst>
                      <p:endCondLst>
                        <p:cond evt="onStopAudio" delay="0">
                          <p:tgtEl>
                            <p:sldTgt/>
                          </p:tgtEl>
                        </p:cond>
                      </p:endCondLst>
                    </p:cTn>
                    <p:tgtEl>
                      <p:spTgt spid="19"/>
                    </p:tgtEl>
                  </p:cMediaNode>
                </p:audio>
                <p:seq concurrent="1" nextAc="seek">
                  <p:cTn id="13" restart="whenNotActive" fill="hold" evtFilter="cancelBubble" nodeType="interactiveSeq">
                    <p:stCondLst>
                      <p:cond evt="onMediaBookmark" delay="0">
                        <p:tgtEl>
                          <p14:bmkTgt spid="19" bmkName="Slide 1800:00:02.1"/>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
                                            <p:tgtEl>
                                              <p:spTgt spid="3"/>
                                            </p:tgtEl>
                                          </p:cBhvr>
                                        </p:animEffect>
                                      </p:childTnLst>
                                    </p:cTn>
                                  </p:par>
                                </p:childTnLst>
                              </p:cTn>
                            </p:par>
                          </p:childTnLst>
                        </p:cTn>
                      </p:par>
                    </p:childTnLst>
                  </p:cTn>
                  <p:nextCondLst>
                    <p:cond evt="onMediaBookmark" delay="0">
                      <p:tgtEl>
                        <p14:bmkTgt spid="19" bmkName="Slide 1800:00:02.1"/>
                      </p:tgtEl>
                    </p:cond>
                  </p:nextCondLst>
                </p:seq>
                <p:seq concurrent="1" nextAc="seek">
                  <p:cTn id="19" restart="whenNotActive" fill="hold" evtFilter="cancelBubble" nodeType="interactiveSeq">
                    <p:stCondLst>
                      <p:cond evt="onMediaBookmark" delay="0">
                        <p:tgtEl>
                          <p14:bmkTgt spid="19" bmkName="Slide 1800:00:10.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1" nodeType="withEffect">
                                      <p:stCondLst>
                                        <p:cond delay="0"/>
                                      </p:stCondLst>
                                      <p:childTnLst>
                                        <p:animEffect transition="out" filter="fade">
                                          <p:cBhvr>
                                            <p:cTn id="23" dur="200"/>
                                            <p:tgtEl>
                                              <p:spTgt spid="3"/>
                                            </p:tgtEl>
                                          </p:cBhvr>
                                        </p:animEffect>
                                        <p:set>
                                          <p:cBhvr>
                                            <p:cTn id="24" dur="1" fill="hold">
                                              <p:stCondLst>
                                                <p:cond delay="199"/>
                                              </p:stCondLst>
                                            </p:cTn>
                                            <p:tgtEl>
                                              <p:spTgt spid="3"/>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
                                            <p:tgtEl>
                                              <p:spTgt spid="4"/>
                                            </p:tgtEl>
                                          </p:cBhvr>
                                        </p:animEffect>
                                      </p:childTnLst>
                                    </p:cTn>
                                  </p:par>
                                </p:childTnLst>
                              </p:cTn>
                            </p:par>
                          </p:childTnLst>
                        </p:cTn>
                      </p:par>
                    </p:childTnLst>
                  </p:cTn>
                  <p:nextCondLst>
                    <p:cond evt="onMediaBookmark" delay="0">
                      <p:tgtEl>
                        <p14:bmkTgt spid="19" bmkName="Slide 1800:00:10.3"/>
                      </p:tgtEl>
                    </p:cond>
                  </p:nextCondLst>
                </p:seq>
                <p:seq concurrent="1" nextAc="seek">
                  <p:cTn id="28" restart="whenNotActive" fill="hold" evtFilter="cancelBubble" nodeType="interactiveSeq">
                    <p:stCondLst>
                      <p:cond evt="onMediaBookmark" delay="0">
                        <p:tgtEl>
                          <p14:bmkTgt spid="19" bmkName="Slide 1800:00:22.1"/>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4"/>
                                            </p:tgtEl>
                                          </p:cBhvr>
                                        </p:animEffect>
                                        <p:set>
                                          <p:cBhvr>
                                            <p:cTn id="33" dur="1" fill="hold">
                                              <p:stCondLst>
                                                <p:cond delay="199"/>
                                              </p:stCondLst>
                                            </p:cTn>
                                            <p:tgtEl>
                                              <p:spTgt spid="4"/>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200"/>
                                            <p:tgtEl>
                                              <p:spTgt spid="5"/>
                                            </p:tgtEl>
                                          </p:cBhvr>
                                        </p:animEffect>
                                      </p:childTnLst>
                                    </p:cTn>
                                  </p:par>
                                </p:childTnLst>
                              </p:cTn>
                            </p:par>
                          </p:childTnLst>
                        </p:cTn>
                      </p:par>
                    </p:childTnLst>
                  </p:cTn>
                  <p:nextCondLst>
                    <p:cond evt="onMediaBookmark" delay="0">
                      <p:tgtEl>
                        <p14:bmkTgt spid="19" bmkName="Slide 1800:00:22.1"/>
                      </p:tgtEl>
                    </p:cond>
                  </p:nextCondLst>
                </p:seq>
                <p:seq concurrent="1" nextAc="seek">
                  <p:cTn id="37" restart="whenNotActive" fill="hold" evtFilter="cancelBubble" nodeType="interactiveSeq">
                    <p:stCondLst>
                      <p:cond evt="onMediaBookmark" delay="0">
                        <p:tgtEl>
                          <p14:bmkTgt spid="19" bmkName="Slide 1800:00:27.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withEffect">
                                      <p:stCondLst>
                                        <p:cond delay="0"/>
                                      </p:stCondLst>
                                      <p:childTnLst>
                                        <p:animEffect transition="out" filter="fade">
                                          <p:cBhvr>
                                            <p:cTn id="41" dur="200"/>
                                            <p:tgtEl>
                                              <p:spTgt spid="5"/>
                                            </p:tgtEl>
                                          </p:cBhvr>
                                        </p:animEffect>
                                        <p:set>
                                          <p:cBhvr>
                                            <p:cTn id="42" dur="1" fill="hold">
                                              <p:stCondLst>
                                                <p:cond delay="199"/>
                                              </p:stCondLst>
                                            </p:cTn>
                                            <p:tgtEl>
                                              <p:spTgt spid="5"/>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200"/>
                                            <p:tgtEl>
                                              <p:spTgt spid="6"/>
                                            </p:tgtEl>
                                          </p:cBhvr>
                                        </p:animEffect>
                                      </p:childTnLst>
                                    </p:cTn>
                                  </p:par>
                                </p:childTnLst>
                              </p:cTn>
                            </p:par>
                          </p:childTnLst>
                        </p:cTn>
                      </p:par>
                    </p:childTnLst>
                  </p:cTn>
                  <p:nextCondLst>
                    <p:cond evt="onMediaBookmark" delay="0">
                      <p:tgtEl>
                        <p14:bmkTgt spid="19" bmkName="Slide 1800:00:27.8"/>
                      </p:tgtEl>
                    </p:cond>
                  </p:nextCondLst>
                </p:seq>
                <p:seq concurrent="1" nextAc="seek">
                  <p:cTn id="46" restart="whenNotActive" fill="hold" evtFilter="cancelBubble" nodeType="interactiveSeq">
                    <p:stCondLst>
                      <p:cond evt="onMediaBookmark" delay="0">
                        <p:tgtEl>
                          <p14:bmkTgt spid="19" bmkName="Slide 1800:00:4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withEffect">
                                      <p:stCondLst>
                                        <p:cond delay="0"/>
                                      </p:stCondLst>
                                      <p:childTnLst>
                                        <p:animEffect transition="out" filter="fade">
                                          <p:cBhvr>
                                            <p:cTn id="50" dur="200"/>
                                            <p:tgtEl>
                                              <p:spTgt spid="6"/>
                                            </p:tgtEl>
                                          </p:cBhvr>
                                        </p:animEffect>
                                        <p:set>
                                          <p:cBhvr>
                                            <p:cTn id="51" dur="1" fill="hold">
                                              <p:stCondLst>
                                                <p:cond delay="199"/>
                                              </p:stCondLst>
                                            </p:cTn>
                                            <p:tgtEl>
                                              <p:spTgt spid="6"/>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200"/>
                                            <p:tgtEl>
                                              <p:spTgt spid="7"/>
                                            </p:tgtEl>
                                          </p:cBhvr>
                                        </p:animEffect>
                                      </p:childTnLst>
                                    </p:cTn>
                                  </p:par>
                                </p:childTnLst>
                              </p:cTn>
                            </p:par>
                          </p:childTnLst>
                        </p:cTn>
                      </p:par>
                    </p:childTnLst>
                  </p:cTn>
                  <p:nextCondLst>
                    <p:cond evt="onMediaBookmark" delay="0">
                      <p:tgtEl>
                        <p14:bmkTgt spid="19" bmkName="Slide 1800:00:41.7"/>
                      </p:tgtEl>
                    </p:cond>
                  </p:nextCondLst>
                </p:seq>
                <p:seq concurrent="1" nextAc="seek">
                  <p:cTn id="55" restart="whenNotActive" fill="hold" evtFilter="cancelBubble" nodeType="interactiveSeq">
                    <p:stCondLst>
                      <p:cond evt="onMediaBookmark" delay="0">
                        <p:tgtEl>
                          <p14:bmkTgt spid="19" bmkName="Slide 1800:00:45.9"/>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withEffect">
                                      <p:stCondLst>
                                        <p:cond delay="0"/>
                                      </p:stCondLst>
                                      <p:childTnLst>
                                        <p:animEffect transition="out" filter="fade">
                                          <p:cBhvr>
                                            <p:cTn id="59" dur="200"/>
                                            <p:tgtEl>
                                              <p:spTgt spid="7"/>
                                            </p:tgtEl>
                                          </p:cBhvr>
                                        </p:animEffect>
                                        <p:set>
                                          <p:cBhvr>
                                            <p:cTn id="60" dur="1" fill="hold">
                                              <p:stCondLst>
                                                <p:cond delay="199"/>
                                              </p:stCondLst>
                                            </p:cTn>
                                            <p:tgtEl>
                                              <p:spTgt spid="7"/>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200"/>
                                            <p:tgtEl>
                                              <p:spTgt spid="8"/>
                                            </p:tgtEl>
                                          </p:cBhvr>
                                        </p:animEffect>
                                      </p:childTnLst>
                                    </p:cTn>
                                  </p:par>
                                </p:childTnLst>
                              </p:cTn>
                            </p:par>
                          </p:childTnLst>
                        </p:cTn>
                      </p:par>
                    </p:childTnLst>
                  </p:cTn>
                  <p:nextCondLst>
                    <p:cond evt="onMediaBookmark" delay="0">
                      <p:tgtEl>
                        <p14:bmkTgt spid="19" bmkName="Slide 1800:00:45.9"/>
                      </p:tgtEl>
                    </p:cond>
                  </p:nextCondLst>
                </p:seq>
                <p:seq concurrent="1" nextAc="seek">
                  <p:cTn id="64" restart="whenNotActive" fill="hold" evtFilter="cancelBubble" nodeType="interactiveSeq">
                    <p:stCondLst>
                      <p:cond evt="onMediaBookmark" delay="0">
                        <p:tgtEl>
                          <p14:bmkTgt spid="19" bmkName="Slide 1800:00:58.1"/>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8"/>
                                            </p:tgtEl>
                                          </p:cBhvr>
                                        </p:animEffect>
                                        <p:set>
                                          <p:cBhvr>
                                            <p:cTn id="69" dur="1" fill="hold">
                                              <p:stCondLst>
                                                <p:cond delay="199"/>
                                              </p:stCondLst>
                                            </p:cTn>
                                            <p:tgtEl>
                                              <p:spTgt spid="8"/>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200"/>
                                            <p:tgtEl>
                                              <p:spTgt spid="9"/>
                                            </p:tgtEl>
                                          </p:cBhvr>
                                        </p:animEffect>
                                      </p:childTnLst>
                                    </p:cTn>
                                  </p:par>
                                </p:childTnLst>
                              </p:cTn>
                            </p:par>
                          </p:childTnLst>
                        </p:cTn>
                      </p:par>
                    </p:childTnLst>
                  </p:cTn>
                  <p:nextCondLst>
                    <p:cond evt="onMediaBookmark" delay="0">
                      <p:tgtEl>
                        <p14:bmkTgt spid="19" bmkName="Slide 1800:00:58.1"/>
                      </p:tgtEl>
                    </p:cond>
                  </p:nextCondLst>
                </p:seq>
                <p:seq concurrent="1" nextAc="seek">
                  <p:cTn id="73" restart="whenNotActive" fill="hold" evtFilter="cancelBubble" nodeType="interactiveSeq">
                    <p:stCondLst>
                      <p:cond evt="onMediaBookmark" delay="0">
                        <p:tgtEl>
                          <p14:bmkTgt spid="19" bmkName="Slide 1800:01:09.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grpId="1" nodeType="withEffect">
                                      <p:stCondLst>
                                        <p:cond delay="0"/>
                                      </p:stCondLst>
                                      <p:childTnLst>
                                        <p:animEffect transition="out" filter="fade">
                                          <p:cBhvr>
                                            <p:cTn id="77" dur="200"/>
                                            <p:tgtEl>
                                              <p:spTgt spid="9"/>
                                            </p:tgtEl>
                                          </p:cBhvr>
                                        </p:animEffect>
                                        <p:set>
                                          <p:cBhvr>
                                            <p:cTn id="78" dur="1" fill="hold">
                                              <p:stCondLst>
                                                <p:cond delay="199"/>
                                              </p:stCondLst>
                                            </p:cTn>
                                            <p:tgtEl>
                                              <p:spTgt spid="9"/>
                                            </p:tgtEl>
                                            <p:attrNameLst>
                                              <p:attrName>style.visibility</p:attrName>
                                            </p:attrNameLst>
                                          </p:cBhvr>
                                          <p:to>
                                            <p:strVal val="hidden"/>
                                          </p:to>
                                        </p:set>
                                      </p:childTnLst>
                                    </p:cTn>
                                  </p:par>
                                  <p:par>
                                    <p:cTn id="79" presetID="10"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00"/>
                                            <p:tgtEl>
                                              <p:spTgt spid="10"/>
                                            </p:tgtEl>
                                          </p:cBhvr>
                                        </p:animEffect>
                                      </p:childTnLst>
                                    </p:cTn>
                                  </p:par>
                                </p:childTnLst>
                              </p:cTn>
                            </p:par>
                          </p:childTnLst>
                        </p:cTn>
                      </p:par>
                    </p:childTnLst>
                  </p:cTn>
                  <p:nextCondLst>
                    <p:cond evt="onMediaBookmark" delay="0">
                      <p:tgtEl>
                        <p14:bmkTgt spid="19" bmkName="Slide 1800:01:09.3"/>
                      </p:tgtEl>
                    </p:cond>
                  </p:nextCondLst>
                </p:seq>
                <p:seq concurrent="1" nextAc="seek">
                  <p:cTn id="82" restart="whenNotActive" fill="hold" evtFilter="cancelBubble" nodeType="interactiveSeq">
                    <p:stCondLst>
                      <p:cond evt="onMediaBookmark" delay="0">
                        <p:tgtEl>
                          <p14:bmkTgt spid="19" bmkName="Slide 1800:01:14.3"/>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withEffect">
                                      <p:stCondLst>
                                        <p:cond delay="0"/>
                                      </p:stCondLst>
                                      <p:childTnLst>
                                        <p:animEffect transition="out" filter="fade">
                                          <p:cBhvr>
                                            <p:cTn id="86" dur="200"/>
                                            <p:tgtEl>
                                              <p:spTgt spid="10"/>
                                            </p:tgtEl>
                                          </p:cBhvr>
                                        </p:animEffect>
                                        <p:set>
                                          <p:cBhvr>
                                            <p:cTn id="87" dur="1" fill="hold">
                                              <p:stCondLst>
                                                <p:cond delay="199"/>
                                              </p:stCondLst>
                                            </p:cTn>
                                            <p:tgtEl>
                                              <p:spTgt spid="10"/>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200"/>
                                            <p:tgtEl>
                                              <p:spTgt spid="11"/>
                                            </p:tgtEl>
                                          </p:cBhvr>
                                        </p:animEffect>
                                      </p:childTnLst>
                                    </p:cTn>
                                  </p:par>
                                </p:childTnLst>
                              </p:cTn>
                            </p:par>
                          </p:childTnLst>
                        </p:cTn>
                      </p:par>
                    </p:childTnLst>
                  </p:cTn>
                  <p:nextCondLst>
                    <p:cond evt="onMediaBookmark" delay="0">
                      <p:tgtEl>
                        <p14:bmkTgt spid="19" bmkName="Slide 1800:01:14.3"/>
                      </p:tgtEl>
                    </p:cond>
                  </p:nextCondLst>
                </p:seq>
                <p:seq concurrent="1" nextAc="seek">
                  <p:cTn id="91" restart="whenNotActive" fill="hold" evtFilter="cancelBubble" nodeType="interactiveSeq">
                    <p:stCondLst>
                      <p:cond evt="onMediaBookmark" delay="0">
                        <p:tgtEl>
                          <p14:bmkTgt spid="19" bmkName="Slide 1800:01:27.4"/>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1" nodeType="withEffect">
                                      <p:stCondLst>
                                        <p:cond delay="0"/>
                                      </p:stCondLst>
                                      <p:childTnLst>
                                        <p:animEffect transition="out" filter="fade">
                                          <p:cBhvr>
                                            <p:cTn id="95" dur="200"/>
                                            <p:tgtEl>
                                              <p:spTgt spid="11"/>
                                            </p:tgtEl>
                                          </p:cBhvr>
                                        </p:animEffect>
                                        <p:set>
                                          <p:cBhvr>
                                            <p:cTn id="96"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19" bmkName="Slide 1800:01:27.4"/>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71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0713" fill="hold"/>
                                            <p:tgtEl>
                                              <p:spTgt spid="19"/>
                                            </p:tgtEl>
                                          </p:cBhvr>
                                        </p:cmd>
                                      </p:childTnLst>
                                    </p:cTn>
                                  </p:par>
                                </p:childTnLst>
                              </p:cTn>
                            </p:par>
                          </p:childTnLst>
                        </p:cTn>
                      </p:par>
                    </p:childTnLst>
                  </p:cTn>
                  <p:nextCondLst>
                    <p:cond evt="onClick" delay="0">
                      <p:tgtEl>
                        <p:spTgt spid="19"/>
                      </p:tgtEl>
                    </p:cond>
                  </p:nextCondLst>
                </p:seq>
                <p:audio>
                  <p:cMediaNode vol="80000" showWhenStopped="0">
                    <p:cTn id="12" fill="hold" display="0">
                      <p:stCondLst>
                        <p:cond delay="indefinite"/>
                      </p:stCondLst>
                      <p:endCondLst>
                        <p:cond evt="onStopAudio" delay="0">
                          <p:tgtEl>
                            <p:sldTgt/>
                          </p:tgtEl>
                        </p:cond>
                      </p:endCondLst>
                    </p:cTn>
                    <p:tgtEl>
                      <p:spTgt spid="19"/>
                    </p:tgtEl>
                  </p:cMediaNode>
                </p:audio>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smtClean="0"/>
              <a:t>Presentation Delivery</a:t>
            </a:r>
            <a:endParaRPr lang="en-US" sz="2400" dirty="0"/>
          </a:p>
        </p:txBody>
      </p:sp>
      <p:pic>
        <p:nvPicPr>
          <p:cNvPr id="5" name="Picture Placeholder 4"/>
          <p:cNvPicPr>
            <a:picLocks noGrp="1" noChangeAspect="1"/>
          </p:cNvPicPr>
          <p:nvPr>
            <p:ph type="pic" idx="1"/>
          </p:nvPr>
        </p:nvPicPr>
        <p:blipFill>
          <a:blip r:embed="rId14"/>
          <a:srcRect l="11172" r="11172"/>
          <a:stretch>
            <a:fillRect/>
          </a:stretch>
        </p:blipFill>
        <p:spPr>
          <a:xfrm>
            <a:off x="1792288" y="1069975"/>
            <a:ext cx="5486400" cy="3814259"/>
          </a:xfrm>
          <a:prstGeom prst="rect">
            <a:avLst/>
          </a:prstGeom>
        </p:spPr>
      </p:pic>
      <p:sp>
        <p:nvSpPr>
          <p:cNvPr id="4" name="Text Placeholder 3"/>
          <p:cNvSpPr>
            <a:spLocks noGrp="1"/>
          </p:cNvSpPr>
          <p:nvPr>
            <p:ph type="body" sz="half" idx="2"/>
          </p:nvPr>
        </p:nvSpPr>
        <p:spPr>
          <a:xfrm>
            <a:off x="111511" y="5367338"/>
            <a:ext cx="8876371" cy="804862"/>
          </a:xfrm>
        </p:spPr>
        <p:txBody>
          <a:bodyPr/>
          <a:lstStyle/>
          <a:p>
            <a:pPr algn="ctr"/>
            <a:r>
              <a:rPr lang="en-US" sz="2000" dirty="0" smtClean="0"/>
              <a:t>Image of instructor with a chalkboard in the background. Instructor is holding an open textbook and is addressing the students in the classroom. </a:t>
            </a:r>
            <a:endParaRPr lang="en-US" sz="2000" dirty="0"/>
          </a:p>
        </p:txBody>
      </p:sp>
      <p:pic>
        <p:nvPicPr>
          <p:cNvPr id="7" name="Slide 19">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lide 1900:00:01.6" time="1699"/>
                    <p14:bmk name="Slide 1900:00:10.8" time="10802"/>
                    <p14:bmk name="Slide 1900:00:21.7" time="21767"/>
                    <p14:bmk name="Slide 1900:00:29.7" time="29795"/>
                    <p14:bmk name="Slide 1900:00:39.9" time="39938"/>
                    <p14:bmk name="Slide 1900:00:47.2" time="47215"/>
                    <p14:bmk name="Slide 1900:00:54.3" time="54360"/>
                    <p14:bmk name="Slide 1900:01:00.9" time="60974"/>
                    <p14:bmk name="Slide 1900:01:08.1" time="68181"/>
                    <p14:bmk name="Slide 1900:01:17.5" time="77585"/>
                  </p14:bmkLst>
                </p14:media>
              </p:ext>
            </p:extLst>
          </p:nvPr>
        </p:nvPicPr>
        <p:blipFill>
          <a:blip r:embed="rId15"/>
          <a:stretch>
            <a:fillRect/>
          </a:stretch>
        </p:blipFill>
        <p:spPr>
          <a:xfrm>
            <a:off x="8252464" y="860652"/>
            <a:ext cx="609600" cy="609600"/>
          </a:xfrm>
          <a:prstGeom prst="rect">
            <a:avLst/>
          </a:prstGeom>
          <a:solidFill>
            <a:srgbClr val="FF0000"/>
          </a:solidFill>
        </p:spPr>
      </p:pic>
      <p:sp>
        <p:nvSpPr>
          <p:cNvPr id="6" name="Slide 19PresentationDelivery.Promote00:00:01.6-00:00:10.8"/>
          <p:cNvSpPr txBox="1"/>
          <p:nvPr>
            <p:custDataLst>
              <p:tags r:id="rId4"/>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Presentation Delivery. Promote a welcome and non-judgmental learning environment; let participants know if you will field questions during</a:t>
            </a:r>
            <a:endParaRPr lang="en-US" sz="3000">
              <a:solidFill>
                <a:srgbClr val="FFFFFF"/>
              </a:solidFill>
              <a:latin typeface="Calibri" panose="020F0502020204030204" pitchFamily="34" charset="0"/>
            </a:endParaRPr>
          </a:p>
        </p:txBody>
      </p:sp>
      <p:sp>
        <p:nvSpPr>
          <p:cNvPr id="9" name="Slide 19orafteryour00:00:10.8-00:00:21.7"/>
          <p:cNvSpPr txBox="1"/>
          <p:nvPr>
            <p:custDataLst>
              <p:tags r:id="rId5"/>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or after your presentation. Setup participation expectations at the beginning, if you are expecting audience participation, movement around the room,</a:t>
            </a:r>
            <a:endParaRPr lang="en-US" sz="3000">
              <a:solidFill>
                <a:srgbClr val="FFFFFF"/>
              </a:solidFill>
              <a:latin typeface="Calibri" panose="020F0502020204030204" pitchFamily="34" charset="0"/>
            </a:endParaRPr>
          </a:p>
        </p:txBody>
      </p:sp>
      <p:sp>
        <p:nvSpPr>
          <p:cNvPr id="10" name="Slide 19smallgroupactivities,00:00:21.7-00:00:29.7"/>
          <p:cNvSpPr txBox="1"/>
          <p:nvPr>
            <p:custDataLst>
              <p:tags r:id="rId6"/>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small group activities, etc. let participants know in advance in order to address any accessibility issues in advance.</a:t>
            </a:r>
            <a:endParaRPr lang="en-US" sz="3000">
              <a:solidFill>
                <a:srgbClr val="FFFFFF"/>
              </a:solidFill>
              <a:latin typeface="Calibri" panose="020F0502020204030204" pitchFamily="34" charset="0"/>
            </a:endParaRPr>
          </a:p>
        </p:txBody>
      </p:sp>
      <p:sp>
        <p:nvSpPr>
          <p:cNvPr id="11" name="Slide 19SpeakVisuallyPresented00:00:29.7-00:00:39.9"/>
          <p:cNvSpPr txBox="1"/>
          <p:nvPr>
            <p:custDataLst>
              <p:tags r:id="rId7"/>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Speak Visually Presented Key Content, for example, do not say, "as you can see on this slide" because some may not be able to see</a:t>
            </a:r>
            <a:endParaRPr lang="en-US" sz="3000">
              <a:solidFill>
                <a:srgbClr val="FFFFFF"/>
              </a:solidFill>
              <a:latin typeface="Calibri" panose="020F0502020204030204" pitchFamily="34" charset="0"/>
            </a:endParaRPr>
          </a:p>
        </p:txBody>
      </p:sp>
      <p:sp>
        <p:nvSpPr>
          <p:cNvPr id="12" name="Slide 19theslide.A00:00:39.9-00:00:47.2"/>
          <p:cNvSpPr txBox="1"/>
          <p:nvPr>
            <p:custDataLst>
              <p:tags r:id="rId8"/>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the slide. A good idea is to pretend you are presenting your talk as a phone conference and describe your content</a:t>
            </a:r>
            <a:endParaRPr lang="en-US" sz="3000">
              <a:solidFill>
                <a:srgbClr val="FFFFFF"/>
              </a:solidFill>
              <a:latin typeface="Calibri" panose="020F0502020204030204" pitchFamily="34" charset="0"/>
            </a:endParaRPr>
          </a:p>
        </p:txBody>
      </p:sp>
      <p:sp>
        <p:nvSpPr>
          <p:cNvPr id="13" name="Slide 19intheway00:00:47.2-00:00:54.3"/>
          <p:cNvSpPr txBox="1"/>
          <p:nvPr>
            <p:custDataLst>
              <p:tags r:id="rId9"/>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in the way you would describe it in that situation, define all terms and acronyms that might be unknown to someone.</a:t>
            </a:r>
            <a:endParaRPr lang="en-US" sz="3000">
              <a:solidFill>
                <a:srgbClr val="FFFFFF"/>
              </a:solidFill>
              <a:latin typeface="Calibri" panose="020F0502020204030204" pitchFamily="34" charset="0"/>
            </a:endParaRPr>
          </a:p>
        </p:txBody>
      </p:sp>
      <p:sp>
        <p:nvSpPr>
          <p:cNvPr id="14" name="Slide 19Repeatquestionsparticipants00:00:54.3-00:01:00.9"/>
          <p:cNvSpPr txBox="1"/>
          <p:nvPr>
            <p:custDataLst>
              <p:tags r:id="rId10"/>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Repeat questions participants pose, so that everyone in the audience understands the question.</a:t>
            </a:r>
            <a:endParaRPr lang="en-US" sz="3000">
              <a:solidFill>
                <a:srgbClr val="FFFFFF"/>
              </a:solidFill>
              <a:latin typeface="Calibri" panose="020F0502020204030204" pitchFamily="34" charset="0"/>
            </a:endParaRPr>
          </a:p>
        </p:txBody>
      </p:sp>
      <p:sp>
        <p:nvSpPr>
          <p:cNvPr id="15" name="Slide 19Offerdirectionsverbally00:01:00.9-00:01:08.1"/>
          <p:cNvSpPr txBox="1"/>
          <p:nvPr>
            <p:custDataLst>
              <p:tags r:id="rId11"/>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Offer directions verbally and in writing, if you are having difficulty understanding someone's speech,</a:t>
            </a:r>
            <a:endParaRPr lang="en-US" sz="3000">
              <a:solidFill>
                <a:srgbClr val="FFFFFF"/>
              </a:solidFill>
              <a:latin typeface="Calibri" panose="020F0502020204030204" pitchFamily="34" charset="0"/>
            </a:endParaRPr>
          </a:p>
        </p:txBody>
      </p:sp>
      <p:sp>
        <p:nvSpPr>
          <p:cNvPr id="16" name="Slide 19listencarefully,repeat00:01:08.1-00:01:17.5"/>
          <p:cNvSpPr txBox="1"/>
          <p:nvPr>
            <p:custDataLst>
              <p:tags r:id="rId12"/>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listen carefully, repeat what you think you understand, and ask the person to clarify or repeat the information you did not understand.</a:t>
            </a:r>
            <a:endParaRPr lang="en-US" sz="3000">
              <a:solidFill>
                <a:srgbClr val="FFFFFF"/>
              </a:solidFill>
              <a:latin typeface="Calibri" panose="020F0502020204030204" pitchFamily="34" charset="0"/>
            </a:endParaRPr>
          </a:p>
        </p:txBody>
      </p:sp>
    </p:spTree>
    <p:extLst>
      <p:ext uri="{BB962C8B-B14F-4D97-AF65-F5344CB8AC3E}">
        <p14:creationId xmlns:p14="http://schemas.microsoft.com/office/powerpoint/2010/main" val="755510450"/>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4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8407" fill="hold"/>
                                            <p:tgtEl>
                                              <p:spTgt spid="7"/>
                                            </p:tgtEl>
                                          </p:cBhvr>
                                        </p:cmd>
                                      </p:childTnLst>
                                    </p:cTn>
                                  </p:par>
                                </p:childTnLst>
                              </p:cTn>
                            </p:par>
                          </p:childTnLst>
                        </p:cTn>
                      </p:par>
                    </p:childTnLst>
                  </p:cTn>
                  <p:nextCondLst>
                    <p:cond evt="onClick" delay="0">
                      <p:tgtEl>
                        <p:spTgt spid="7"/>
                      </p:tgtEl>
                    </p:cond>
                  </p:nextCondLst>
                </p:seq>
                <p:audio>
                  <p:cMediaNode vol="80000" showWhenStopped="0">
                    <p:cTn id="12" fill="hold" display="0">
                      <p:stCondLst>
                        <p:cond delay="indefinite"/>
                      </p:stCondLst>
                      <p:endCondLst>
                        <p:cond evt="onStopAudio" delay="0">
                          <p:tgtEl>
                            <p:sldTgt/>
                          </p:tgtEl>
                        </p:cond>
                      </p:endCondLst>
                    </p:cTn>
                    <p:tgtEl>
                      <p:spTgt spid="7"/>
                    </p:tgtEl>
                  </p:cMediaNode>
                </p:audio>
                <p:seq concurrent="1" nextAc="seek">
                  <p:cTn id="13" restart="whenNotActive" fill="hold" evtFilter="cancelBubble" nodeType="interactiveSeq">
                    <p:stCondLst>
                      <p:cond evt="onMediaBookmark" delay="0">
                        <p:tgtEl>
                          <p14:bmkTgt spid="7" bmkName="Slide 1900:00:01.6"/>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
                                            <p:tgtEl>
                                              <p:spTgt spid="6"/>
                                            </p:tgtEl>
                                          </p:cBhvr>
                                        </p:animEffect>
                                      </p:childTnLst>
                                    </p:cTn>
                                  </p:par>
                                </p:childTnLst>
                              </p:cTn>
                            </p:par>
                          </p:childTnLst>
                        </p:cTn>
                      </p:par>
                    </p:childTnLst>
                  </p:cTn>
                  <p:nextCondLst>
                    <p:cond evt="onMediaBookmark" delay="0">
                      <p:tgtEl>
                        <p14:bmkTgt spid="7" bmkName="Slide 1900:00:01.6"/>
                      </p:tgtEl>
                    </p:cond>
                  </p:nextCondLst>
                </p:seq>
                <p:seq concurrent="1" nextAc="seek">
                  <p:cTn id="19" restart="whenNotActive" fill="hold" evtFilter="cancelBubble" nodeType="interactiveSeq">
                    <p:stCondLst>
                      <p:cond evt="onMediaBookmark" delay="0">
                        <p:tgtEl>
                          <p14:bmkTgt spid="7" bmkName="Slide 1900:00:10.8"/>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1" nodeType="withEffect">
                                      <p:stCondLst>
                                        <p:cond delay="0"/>
                                      </p:stCondLst>
                                      <p:childTnLst>
                                        <p:animEffect transition="out" filter="fade">
                                          <p:cBhvr>
                                            <p:cTn id="23" dur="200"/>
                                            <p:tgtEl>
                                              <p:spTgt spid="6"/>
                                            </p:tgtEl>
                                          </p:cBhvr>
                                        </p:animEffect>
                                        <p:set>
                                          <p:cBhvr>
                                            <p:cTn id="24" dur="1" fill="hold">
                                              <p:stCondLst>
                                                <p:cond delay="199"/>
                                              </p:stCondLst>
                                            </p:cTn>
                                            <p:tgtEl>
                                              <p:spTgt spid="6"/>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
                                            <p:tgtEl>
                                              <p:spTgt spid="9"/>
                                            </p:tgtEl>
                                          </p:cBhvr>
                                        </p:animEffect>
                                      </p:childTnLst>
                                    </p:cTn>
                                  </p:par>
                                </p:childTnLst>
                              </p:cTn>
                            </p:par>
                          </p:childTnLst>
                        </p:cTn>
                      </p:par>
                    </p:childTnLst>
                  </p:cTn>
                  <p:nextCondLst>
                    <p:cond evt="onMediaBookmark" delay="0">
                      <p:tgtEl>
                        <p14:bmkTgt spid="7" bmkName="Slide 1900:00:10.8"/>
                      </p:tgtEl>
                    </p:cond>
                  </p:nextCondLst>
                </p:seq>
                <p:seq concurrent="1" nextAc="seek">
                  <p:cTn id="28" restart="whenNotActive" fill="hold" evtFilter="cancelBubble" nodeType="interactiveSeq">
                    <p:stCondLst>
                      <p:cond evt="onMediaBookmark" delay="0">
                        <p:tgtEl>
                          <p14:bmkTgt spid="7" bmkName="Slide 1900:00:21.7"/>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9"/>
                                            </p:tgtEl>
                                          </p:cBhvr>
                                        </p:animEffect>
                                        <p:set>
                                          <p:cBhvr>
                                            <p:cTn id="33" dur="1" fill="hold">
                                              <p:stCondLst>
                                                <p:cond delay="199"/>
                                              </p:stCondLst>
                                            </p:cTn>
                                            <p:tgtEl>
                                              <p:spTgt spid="9"/>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00"/>
                                            <p:tgtEl>
                                              <p:spTgt spid="10"/>
                                            </p:tgtEl>
                                          </p:cBhvr>
                                        </p:animEffect>
                                      </p:childTnLst>
                                    </p:cTn>
                                  </p:par>
                                </p:childTnLst>
                              </p:cTn>
                            </p:par>
                          </p:childTnLst>
                        </p:cTn>
                      </p:par>
                    </p:childTnLst>
                  </p:cTn>
                  <p:nextCondLst>
                    <p:cond evt="onMediaBookmark" delay="0">
                      <p:tgtEl>
                        <p14:bmkTgt spid="7" bmkName="Slide 1900:00:21.7"/>
                      </p:tgtEl>
                    </p:cond>
                  </p:nextCondLst>
                </p:seq>
                <p:seq concurrent="1" nextAc="seek">
                  <p:cTn id="37" restart="whenNotActive" fill="hold" evtFilter="cancelBubble" nodeType="interactiveSeq">
                    <p:stCondLst>
                      <p:cond evt="onMediaBookmark" delay="0">
                        <p:tgtEl>
                          <p14:bmkTgt spid="7" bmkName="Slide 1900:00:29.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withEffect">
                                      <p:stCondLst>
                                        <p:cond delay="0"/>
                                      </p:stCondLst>
                                      <p:childTnLst>
                                        <p:animEffect transition="out" filter="fade">
                                          <p:cBhvr>
                                            <p:cTn id="41" dur="200"/>
                                            <p:tgtEl>
                                              <p:spTgt spid="10"/>
                                            </p:tgtEl>
                                          </p:cBhvr>
                                        </p:animEffect>
                                        <p:set>
                                          <p:cBhvr>
                                            <p:cTn id="42" dur="1" fill="hold">
                                              <p:stCondLst>
                                                <p:cond delay="199"/>
                                              </p:stCondLst>
                                            </p:cTn>
                                            <p:tgtEl>
                                              <p:spTgt spid="10"/>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00"/>
                                            <p:tgtEl>
                                              <p:spTgt spid="11"/>
                                            </p:tgtEl>
                                          </p:cBhvr>
                                        </p:animEffect>
                                      </p:childTnLst>
                                    </p:cTn>
                                  </p:par>
                                </p:childTnLst>
                              </p:cTn>
                            </p:par>
                          </p:childTnLst>
                        </p:cTn>
                      </p:par>
                    </p:childTnLst>
                  </p:cTn>
                  <p:nextCondLst>
                    <p:cond evt="onMediaBookmark" delay="0">
                      <p:tgtEl>
                        <p14:bmkTgt spid="7" bmkName="Slide 1900:00:29.7"/>
                      </p:tgtEl>
                    </p:cond>
                  </p:nextCondLst>
                </p:seq>
                <p:seq concurrent="1" nextAc="seek">
                  <p:cTn id="46" restart="whenNotActive" fill="hold" evtFilter="cancelBubble" nodeType="interactiveSeq">
                    <p:stCondLst>
                      <p:cond evt="onMediaBookmark" delay="0">
                        <p:tgtEl>
                          <p14:bmkTgt spid="7" bmkName="Slide 1900:00:39.9"/>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withEffect">
                                      <p:stCondLst>
                                        <p:cond delay="0"/>
                                      </p:stCondLst>
                                      <p:childTnLst>
                                        <p:animEffect transition="out" filter="fade">
                                          <p:cBhvr>
                                            <p:cTn id="50" dur="200"/>
                                            <p:tgtEl>
                                              <p:spTgt spid="11"/>
                                            </p:tgtEl>
                                          </p:cBhvr>
                                        </p:animEffect>
                                        <p:set>
                                          <p:cBhvr>
                                            <p:cTn id="51" dur="1" fill="hold">
                                              <p:stCondLst>
                                                <p:cond delay="199"/>
                                              </p:stCondLst>
                                            </p:cTn>
                                            <p:tgtEl>
                                              <p:spTgt spid="11"/>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200"/>
                                            <p:tgtEl>
                                              <p:spTgt spid="12"/>
                                            </p:tgtEl>
                                          </p:cBhvr>
                                        </p:animEffect>
                                      </p:childTnLst>
                                    </p:cTn>
                                  </p:par>
                                </p:childTnLst>
                              </p:cTn>
                            </p:par>
                          </p:childTnLst>
                        </p:cTn>
                      </p:par>
                    </p:childTnLst>
                  </p:cTn>
                  <p:nextCondLst>
                    <p:cond evt="onMediaBookmark" delay="0">
                      <p:tgtEl>
                        <p14:bmkTgt spid="7" bmkName="Slide 1900:00:39.9"/>
                      </p:tgtEl>
                    </p:cond>
                  </p:nextCondLst>
                </p:seq>
                <p:seq concurrent="1" nextAc="seek">
                  <p:cTn id="55" restart="whenNotActive" fill="hold" evtFilter="cancelBubble" nodeType="interactiveSeq">
                    <p:stCondLst>
                      <p:cond evt="onMediaBookmark" delay="0">
                        <p:tgtEl>
                          <p14:bmkTgt spid="7" bmkName="Slide 1900:00:47.2"/>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1" nodeType="withEffect">
                                      <p:stCondLst>
                                        <p:cond delay="0"/>
                                      </p:stCondLst>
                                      <p:childTnLst>
                                        <p:animEffect transition="out" filter="fade">
                                          <p:cBhvr>
                                            <p:cTn id="59" dur="200"/>
                                            <p:tgtEl>
                                              <p:spTgt spid="12"/>
                                            </p:tgtEl>
                                          </p:cBhvr>
                                        </p:animEffect>
                                        <p:set>
                                          <p:cBhvr>
                                            <p:cTn id="60" dur="1" fill="hold">
                                              <p:stCondLst>
                                                <p:cond delay="199"/>
                                              </p:stCondLst>
                                            </p:cTn>
                                            <p:tgtEl>
                                              <p:spTgt spid="12"/>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200"/>
                                            <p:tgtEl>
                                              <p:spTgt spid="13"/>
                                            </p:tgtEl>
                                          </p:cBhvr>
                                        </p:animEffect>
                                      </p:childTnLst>
                                    </p:cTn>
                                  </p:par>
                                </p:childTnLst>
                              </p:cTn>
                            </p:par>
                          </p:childTnLst>
                        </p:cTn>
                      </p:par>
                    </p:childTnLst>
                  </p:cTn>
                  <p:nextCondLst>
                    <p:cond evt="onMediaBookmark" delay="0">
                      <p:tgtEl>
                        <p14:bmkTgt spid="7" bmkName="Slide 1900:00:47.2"/>
                      </p:tgtEl>
                    </p:cond>
                  </p:nextCondLst>
                </p:seq>
                <p:seq concurrent="1" nextAc="seek">
                  <p:cTn id="64" restart="whenNotActive" fill="hold" evtFilter="cancelBubble" nodeType="interactiveSeq">
                    <p:stCondLst>
                      <p:cond evt="onMediaBookmark" delay="0">
                        <p:tgtEl>
                          <p14:bmkTgt spid="7" bmkName="Slide 1900:00:54.3"/>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3"/>
                                            </p:tgtEl>
                                          </p:cBhvr>
                                        </p:animEffect>
                                        <p:set>
                                          <p:cBhvr>
                                            <p:cTn id="69" dur="1" fill="hold">
                                              <p:stCondLst>
                                                <p:cond delay="199"/>
                                              </p:stCondLst>
                                            </p:cTn>
                                            <p:tgtEl>
                                              <p:spTgt spid="13"/>
                                            </p:tgtEl>
                                            <p:attrNameLst>
                                              <p:attrName>style.visibility</p:attrName>
                                            </p:attrNameLst>
                                          </p:cBhvr>
                                          <p:to>
                                            <p:strVal val="hidden"/>
                                          </p:to>
                                        </p:set>
                                      </p:childTnLst>
                                    </p:cTn>
                                  </p:par>
                                  <p:par>
                                    <p:cTn id="70" presetID="10" presetClass="entr" presetSubtype="0"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200"/>
                                            <p:tgtEl>
                                              <p:spTgt spid="14"/>
                                            </p:tgtEl>
                                          </p:cBhvr>
                                        </p:animEffect>
                                      </p:childTnLst>
                                    </p:cTn>
                                  </p:par>
                                </p:childTnLst>
                              </p:cTn>
                            </p:par>
                          </p:childTnLst>
                        </p:cTn>
                      </p:par>
                    </p:childTnLst>
                  </p:cTn>
                  <p:nextCondLst>
                    <p:cond evt="onMediaBookmark" delay="0">
                      <p:tgtEl>
                        <p14:bmkTgt spid="7" bmkName="Slide 1900:00:54.3"/>
                      </p:tgtEl>
                    </p:cond>
                  </p:nextCondLst>
                </p:seq>
                <p:seq concurrent="1" nextAc="seek">
                  <p:cTn id="73" restart="whenNotActive" fill="hold" evtFilter="cancelBubble" nodeType="interactiveSeq">
                    <p:stCondLst>
                      <p:cond evt="onMediaBookmark" delay="0">
                        <p:tgtEl>
                          <p14:bmkTgt spid="7" bmkName="Slide 1900:01:00.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grpId="1" nodeType="withEffect">
                                      <p:stCondLst>
                                        <p:cond delay="0"/>
                                      </p:stCondLst>
                                      <p:childTnLst>
                                        <p:animEffect transition="out" filter="fade">
                                          <p:cBhvr>
                                            <p:cTn id="77" dur="200"/>
                                            <p:tgtEl>
                                              <p:spTgt spid="14"/>
                                            </p:tgtEl>
                                          </p:cBhvr>
                                        </p:animEffect>
                                        <p:set>
                                          <p:cBhvr>
                                            <p:cTn id="78" dur="1" fill="hold">
                                              <p:stCondLst>
                                                <p:cond delay="199"/>
                                              </p:stCondLst>
                                            </p:cTn>
                                            <p:tgtEl>
                                              <p:spTgt spid="14"/>
                                            </p:tgtEl>
                                            <p:attrNameLst>
                                              <p:attrName>style.visibility</p:attrName>
                                            </p:attrNameLst>
                                          </p:cBhvr>
                                          <p:to>
                                            <p:strVal val="hidden"/>
                                          </p:to>
                                        </p:set>
                                      </p:childTnLst>
                                    </p:cTn>
                                  </p:par>
                                  <p:par>
                                    <p:cTn id="79" presetID="10"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200"/>
                                            <p:tgtEl>
                                              <p:spTgt spid="15"/>
                                            </p:tgtEl>
                                          </p:cBhvr>
                                        </p:animEffect>
                                      </p:childTnLst>
                                    </p:cTn>
                                  </p:par>
                                </p:childTnLst>
                              </p:cTn>
                            </p:par>
                          </p:childTnLst>
                        </p:cTn>
                      </p:par>
                    </p:childTnLst>
                  </p:cTn>
                  <p:nextCondLst>
                    <p:cond evt="onMediaBookmark" delay="0">
                      <p:tgtEl>
                        <p14:bmkTgt spid="7" bmkName="Slide 1900:01:00.9"/>
                      </p:tgtEl>
                    </p:cond>
                  </p:nextCondLst>
                </p:seq>
                <p:seq concurrent="1" nextAc="seek">
                  <p:cTn id="82" restart="whenNotActive" fill="hold" evtFilter="cancelBubble" nodeType="interactiveSeq">
                    <p:stCondLst>
                      <p:cond evt="onMediaBookmark" delay="0">
                        <p:tgtEl>
                          <p14:bmkTgt spid="7" bmkName="Slide 1900:01:08.1"/>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withEffect">
                                      <p:stCondLst>
                                        <p:cond delay="0"/>
                                      </p:stCondLst>
                                      <p:childTnLst>
                                        <p:animEffect transition="out" filter="fade">
                                          <p:cBhvr>
                                            <p:cTn id="86" dur="200"/>
                                            <p:tgtEl>
                                              <p:spTgt spid="15"/>
                                            </p:tgtEl>
                                          </p:cBhvr>
                                        </p:animEffect>
                                        <p:set>
                                          <p:cBhvr>
                                            <p:cTn id="87" dur="1" fill="hold">
                                              <p:stCondLst>
                                                <p:cond delay="199"/>
                                              </p:stCondLst>
                                            </p:cTn>
                                            <p:tgtEl>
                                              <p:spTgt spid="15"/>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200"/>
                                            <p:tgtEl>
                                              <p:spTgt spid="16"/>
                                            </p:tgtEl>
                                          </p:cBhvr>
                                        </p:animEffect>
                                      </p:childTnLst>
                                    </p:cTn>
                                  </p:par>
                                </p:childTnLst>
                              </p:cTn>
                            </p:par>
                          </p:childTnLst>
                        </p:cTn>
                      </p:par>
                    </p:childTnLst>
                  </p:cTn>
                  <p:nextCondLst>
                    <p:cond evt="onMediaBookmark" delay="0">
                      <p:tgtEl>
                        <p14:bmkTgt spid="7" bmkName="Slide 1900:01:08.1"/>
                      </p:tgtEl>
                    </p:cond>
                  </p:nextCondLst>
                </p:seq>
                <p:seq concurrent="1" nextAc="seek">
                  <p:cTn id="91" restart="whenNotActive" fill="hold" evtFilter="cancelBubble" nodeType="interactiveSeq">
                    <p:stCondLst>
                      <p:cond evt="onMediaBookmark" delay="0">
                        <p:tgtEl>
                          <p14:bmkTgt spid="7" bmkName="Slide 1900:01:17.5"/>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1" nodeType="withEffect">
                                      <p:stCondLst>
                                        <p:cond delay="0"/>
                                      </p:stCondLst>
                                      <p:childTnLst>
                                        <p:animEffect transition="out" filter="fade">
                                          <p:cBhvr>
                                            <p:cTn id="95" dur="200"/>
                                            <p:tgtEl>
                                              <p:spTgt spid="16"/>
                                            </p:tgtEl>
                                          </p:cBhvr>
                                        </p:animEffect>
                                        <p:set>
                                          <p:cBhvr>
                                            <p:cTn id="96"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7" bmkName="Slide 1900:01:17.5"/>
                      </p:tgtEl>
                    </p:cond>
                  </p:nextCondLst>
                </p:seq>
              </p:childTnLst>
            </p:cTn>
          </p:par>
        </p:tnLst>
        <p:bldLst>
          <p:bldP spid="6" grpId="0" animBg="1"/>
          <p:bldP spid="6"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4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8407" fill="hold"/>
                                            <p:tgtEl>
                                              <p:spTgt spid="7"/>
                                            </p:tgtEl>
                                          </p:cBhvr>
                                        </p:cmd>
                                      </p:childTnLst>
                                    </p:cTn>
                                  </p:par>
                                </p:childTnLst>
                              </p:cTn>
                            </p:par>
                          </p:childTnLst>
                        </p:cTn>
                      </p:par>
                    </p:childTnLst>
                  </p:cTn>
                  <p:nextCondLst>
                    <p:cond evt="onClick" delay="0">
                      <p:tgtEl>
                        <p:spTgt spid="7"/>
                      </p:tgtEl>
                    </p:cond>
                  </p:nextCondLst>
                </p:seq>
                <p:audio>
                  <p:cMediaNode vol="80000" showWhenStopped="0">
                    <p:cTn id="12" fill="hold" display="0">
                      <p:stCondLst>
                        <p:cond delay="indefinite"/>
                      </p:stCondLst>
                      <p:endCondLst>
                        <p:cond evt="onStopAudio" delay="0">
                          <p:tgtEl>
                            <p:sldTgt/>
                          </p:tgtEl>
                        </p:cond>
                      </p:endCondLst>
                    </p:cTn>
                    <p:tgtEl>
                      <p:spTgt spid="7"/>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W84BXJ8PBg"/>
          <p:cNvPicPr>
            <a:picLocks noRot="1" noChangeAspect="1"/>
          </p:cNvPicPr>
          <p:nvPr>
            <a:videoFile r:link="rId1"/>
          </p:nvPr>
        </p:nvPicPr>
        <p:blipFill>
          <a:blip r:embed="rId3"/>
          <a:stretch>
            <a:fillRect/>
          </a:stretch>
        </p:blipFill>
        <p:spPr>
          <a:xfrm>
            <a:off x="1121507" y="2031022"/>
            <a:ext cx="6971324" cy="3921370"/>
          </a:xfrm>
          <a:prstGeom prst="rect">
            <a:avLst/>
          </a:prstGeom>
        </p:spPr>
      </p:pic>
      <p:sp>
        <p:nvSpPr>
          <p:cNvPr id="5" name="Title 1"/>
          <p:cNvSpPr txBox="1">
            <a:spLocks/>
          </p:cNvSpPr>
          <p:nvPr/>
        </p:nvSpPr>
        <p:spPr>
          <a:xfrm>
            <a:off x="492369" y="931985"/>
            <a:ext cx="8229600" cy="6615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Introduction to DSS</a:t>
            </a:r>
            <a:endParaRPr lang="en-US" dirty="0"/>
          </a:p>
        </p:txBody>
      </p:sp>
    </p:spTree>
    <p:extLst>
      <p:ext uri="{BB962C8B-B14F-4D97-AF65-F5344CB8AC3E}">
        <p14:creationId xmlns:p14="http://schemas.microsoft.com/office/powerpoint/2010/main" val="4172563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20008"/>
            <a:ext cx="9144000" cy="1483210"/>
          </a:xfrm>
        </p:spPr>
        <p:txBody>
          <a:bodyPr/>
          <a:lstStyle/>
          <a:p>
            <a:r>
              <a:rPr lang="en-US" b="1" dirty="0">
                <a:solidFill>
                  <a:srgbClr val="192E50"/>
                </a:solidFill>
                <a:latin typeface="Helvetica"/>
                <a:cs typeface="Helvetica"/>
              </a:rPr>
              <a:t>THANK YOU</a:t>
            </a:r>
            <a:r>
              <a:rPr lang="en-US" b="1" dirty="0" smtClean="0">
                <a:solidFill>
                  <a:srgbClr val="192E50"/>
                </a:solidFill>
                <a:latin typeface="Helvetica"/>
                <a:cs typeface="Helvetica"/>
              </a:rPr>
              <a:t>!</a:t>
            </a:r>
            <a:br>
              <a:rPr lang="en-US" b="1" dirty="0" smtClean="0">
                <a:solidFill>
                  <a:srgbClr val="192E50"/>
                </a:solidFill>
                <a:latin typeface="Helvetica"/>
                <a:cs typeface="Helvetica"/>
              </a:rPr>
            </a:br>
            <a:r>
              <a:rPr lang="en-US" b="1" dirty="0" smtClean="0">
                <a:solidFill>
                  <a:srgbClr val="192E50"/>
                </a:solidFill>
                <a:latin typeface="Helvetica"/>
                <a:cs typeface="Helvetica"/>
              </a:rPr>
              <a:t>Contact Us</a:t>
            </a:r>
            <a:br>
              <a:rPr lang="en-US" b="1" dirty="0" smtClean="0">
                <a:solidFill>
                  <a:srgbClr val="192E50"/>
                </a:solidFill>
                <a:latin typeface="Helvetica"/>
                <a:cs typeface="Helvetica"/>
              </a:rPr>
            </a:br>
            <a:r>
              <a:rPr lang="en-US" b="1" dirty="0" smtClean="0">
                <a:solidFill>
                  <a:srgbClr val="192E50"/>
                </a:solidFill>
                <a:latin typeface="Helvetica"/>
                <a:cs typeface="Helvetica"/>
                <a:hlinkClick r:id="rId3"/>
              </a:rPr>
              <a:t>DisabilitySupport@unco.edu</a:t>
            </a:r>
            <a:r>
              <a:rPr lang="en-US" b="1" dirty="0" smtClean="0">
                <a:solidFill>
                  <a:srgbClr val="192E50"/>
                </a:solidFill>
                <a:latin typeface="Helvetica"/>
                <a:cs typeface="Helvetica"/>
              </a:rPr>
              <a:t/>
            </a:r>
            <a:br>
              <a:rPr lang="en-US" b="1" dirty="0" smtClean="0">
                <a:solidFill>
                  <a:srgbClr val="192E50"/>
                </a:solidFill>
                <a:latin typeface="Helvetica"/>
                <a:cs typeface="Helvetica"/>
              </a:rPr>
            </a:br>
            <a:r>
              <a:rPr lang="en-US" b="1" dirty="0" smtClean="0">
                <a:solidFill>
                  <a:srgbClr val="192E50"/>
                </a:solidFill>
                <a:latin typeface="Helvetica"/>
                <a:cs typeface="Helvetica"/>
              </a:rPr>
              <a:t>970-351-2289</a:t>
            </a:r>
            <a:endParaRPr lang="en-US" b="1" dirty="0">
              <a:solidFill>
                <a:srgbClr val="192E50"/>
              </a:solidFill>
              <a:latin typeface="Helvetica"/>
              <a:cs typeface="Helvetica"/>
            </a:endParaRPr>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0" y="6758755"/>
            <a:ext cx="9144000" cy="99246"/>
          </a:xfrm>
          <a:prstGeom prst="rect">
            <a:avLst/>
          </a:prstGeom>
          <a:noFill/>
          <a:ln>
            <a:noFill/>
          </a:ln>
        </p:spPr>
      </p:pic>
      <p:pic>
        <p:nvPicPr>
          <p:cNvPr id="3" name="Picture 2"/>
          <p:cNvPicPr>
            <a:picLocks noChangeAspect="1"/>
          </p:cNvPicPr>
          <p:nvPr/>
        </p:nvPicPr>
        <p:blipFill>
          <a:blip r:embed="rId5"/>
          <a:stretch>
            <a:fillRect/>
          </a:stretch>
        </p:blipFill>
        <p:spPr>
          <a:xfrm>
            <a:off x="6662420" y="5864649"/>
            <a:ext cx="2159000" cy="673100"/>
          </a:xfrm>
          <a:prstGeom prst="rect">
            <a:avLst/>
          </a:prstGeom>
        </p:spPr>
      </p:pic>
    </p:spTree>
    <p:extLst>
      <p:ext uri="{BB962C8B-B14F-4D97-AF65-F5344CB8AC3E}">
        <p14:creationId xmlns:p14="http://schemas.microsoft.com/office/powerpoint/2010/main" val="39676297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2Dfu014mws"/>
          <p:cNvPicPr>
            <a:picLocks noRot="1" noChangeAspect="1"/>
          </p:cNvPicPr>
          <p:nvPr>
            <a:videoFile r:link="rId1"/>
          </p:nvPr>
        </p:nvPicPr>
        <p:blipFill>
          <a:blip r:embed="rId3"/>
          <a:stretch>
            <a:fillRect/>
          </a:stretch>
        </p:blipFill>
        <p:spPr>
          <a:xfrm>
            <a:off x="998414" y="1732086"/>
            <a:ext cx="7006493" cy="3941152"/>
          </a:xfrm>
          <a:prstGeom prst="rect">
            <a:avLst/>
          </a:prstGeom>
        </p:spPr>
      </p:pic>
    </p:spTree>
    <p:extLst>
      <p:ext uri="{BB962C8B-B14F-4D97-AF65-F5344CB8AC3E}">
        <p14:creationId xmlns:p14="http://schemas.microsoft.com/office/powerpoint/2010/main" val="378507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phApzeco0Y"/>
          <p:cNvPicPr>
            <a:picLocks noRot="1" noChangeAspect="1"/>
          </p:cNvPicPr>
          <p:nvPr>
            <a:videoFile r:link="rId1"/>
          </p:nvPr>
        </p:nvPicPr>
        <p:blipFill>
          <a:blip r:embed="rId3"/>
          <a:stretch>
            <a:fillRect/>
          </a:stretch>
        </p:blipFill>
        <p:spPr>
          <a:xfrm>
            <a:off x="1099038" y="1693068"/>
            <a:ext cx="7060224" cy="3971376"/>
          </a:xfrm>
          <a:prstGeom prst="rect">
            <a:avLst/>
          </a:prstGeom>
        </p:spPr>
      </p:pic>
    </p:spTree>
    <p:extLst>
      <p:ext uri="{BB962C8B-B14F-4D97-AF65-F5344CB8AC3E}">
        <p14:creationId xmlns:p14="http://schemas.microsoft.com/office/powerpoint/2010/main" val="11775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547D-3B56-48B9-ACA7-F64C6F8781DD}"/>
              </a:ext>
            </a:extLst>
          </p:cNvPr>
          <p:cNvSpPr>
            <a:spLocks noGrp="1"/>
          </p:cNvSpPr>
          <p:nvPr>
            <p:ph type="title"/>
          </p:nvPr>
        </p:nvSpPr>
        <p:spPr>
          <a:xfrm>
            <a:off x="503150" y="837522"/>
            <a:ext cx="8229600" cy="1143000"/>
          </a:xfrm>
        </p:spPr>
        <p:txBody>
          <a:bodyPr anchor="t"/>
          <a:lstStyle/>
          <a:p>
            <a:r>
              <a:rPr lang="en-US" dirty="0">
                <a:cs typeface="Calibri"/>
              </a:rPr>
              <a:t>Who </a:t>
            </a:r>
            <a:r>
              <a:rPr lang="en-US" dirty="0" smtClean="0">
                <a:cs typeface="Calibri"/>
              </a:rPr>
              <a:t>do we serve at DSS</a:t>
            </a:r>
            <a:r>
              <a:rPr lang="en-US" dirty="0">
                <a:cs typeface="Calibri"/>
              </a:rPr>
              <a:t>?</a:t>
            </a:r>
            <a:endParaRPr lang="en-US" dirty="0"/>
          </a:p>
        </p:txBody>
      </p:sp>
      <p:pic>
        <p:nvPicPr>
          <p:cNvPr id="4" name="Content Placeholder 3"/>
          <p:cNvPicPr>
            <a:picLocks noGrp="1" noChangeAspect="1"/>
          </p:cNvPicPr>
          <p:nvPr>
            <p:ph idx="1"/>
          </p:nvPr>
        </p:nvPicPr>
        <p:blipFill>
          <a:blip r:embed="rId12"/>
          <a:stretch>
            <a:fillRect/>
          </a:stretch>
        </p:blipFill>
        <p:spPr>
          <a:xfrm>
            <a:off x="1516105" y="1752182"/>
            <a:ext cx="6343056" cy="4525526"/>
          </a:xfrm>
          <a:prstGeom prst="rect">
            <a:avLst/>
          </a:prstGeom>
        </p:spPr>
      </p:pic>
      <p:pic>
        <p:nvPicPr>
          <p:cNvPr id="5" name="Slide 5">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lide 500:00:00.0" time="0"/>
                    <p14:bmk name="Slide 500:00:04.3" time="4320"/>
                    <p14:bmk name="Slide 500:00:05.0" time="5020"/>
                    <p14:bmk name="Slide 500:00:09.8" time="9800"/>
                    <p14:bmk name="Slide 500:00:10.8" time="10860"/>
                    <p14:bmk name="Slide 500:00:15.3" time="15321"/>
                    <p14:bmk name="Slide 500:00:16.4" time="16490"/>
                    <p14:bmk name="Slide 500:00:23.9" time="23940"/>
                    <p14:bmk name="Slide 500:00:25.2" time="25250"/>
                    <p14:bmk name="Slide 500:00:29.8" time="29850"/>
                    <p14:bmk name="Slide 500:00:35.7" time="35708"/>
                  </p14:bmkLst>
                </p14:media>
              </p:ext>
            </p:extLst>
          </p:nvPr>
        </p:nvPicPr>
        <p:blipFill>
          <a:blip r:embed="rId13"/>
          <a:stretch>
            <a:fillRect/>
          </a:stretch>
        </p:blipFill>
        <p:spPr>
          <a:xfrm>
            <a:off x="8123150" y="799422"/>
            <a:ext cx="609600" cy="609600"/>
          </a:xfrm>
          <a:prstGeom prst="rect">
            <a:avLst/>
          </a:prstGeom>
          <a:solidFill>
            <a:srgbClr val="FF0000"/>
          </a:solidFill>
        </p:spPr>
      </p:pic>
      <p:sp>
        <p:nvSpPr>
          <p:cNvPr id="11" name="Slide 5DSS,infact,00:00:16.4-00:00:23.9"/>
          <p:cNvSpPr txBox="1"/>
          <p:nvPr>
            <p:custDataLst>
              <p:tags r:id="rId4"/>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dirty="0" smtClean="0">
                <a:solidFill>
                  <a:srgbClr val="FFFFFF"/>
                </a:solidFill>
                <a:latin typeface="Calibri" panose="020F0502020204030204" pitchFamily="34" charset="0"/>
              </a:rPr>
              <a:t>DSS, in fact, works with students who have a variety of disabilities including but not limited to the disabilities listed on this slide.</a:t>
            </a:r>
            <a:endParaRPr lang="en-US" sz="3000" dirty="0">
              <a:solidFill>
                <a:srgbClr val="FFFFFF"/>
              </a:solidFill>
              <a:latin typeface="Calibri" panose="020F0502020204030204" pitchFamily="34" charset="0"/>
            </a:endParaRPr>
          </a:p>
        </p:txBody>
      </p:sp>
      <p:sp>
        <p:nvSpPr>
          <p:cNvPr id="14" name="Slide 5accommodationsthatwill00:00:29.8-00:00:35.7"/>
          <p:cNvSpPr txBox="1"/>
          <p:nvPr>
            <p:custDataLst>
              <p:tags r:id="rId5"/>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dirty="0" smtClean="0">
                <a:solidFill>
                  <a:srgbClr val="FFFFFF"/>
                </a:solidFill>
                <a:latin typeface="Calibri" panose="020F0502020204030204" pitchFamily="34" charset="0"/>
              </a:rPr>
              <a:t>accommodations that will help remove barriers that the student may encounter in the university setting.</a:t>
            </a:r>
            <a:endParaRPr lang="en-US" sz="3000" dirty="0">
              <a:solidFill>
                <a:srgbClr val="FFFFFF"/>
              </a:solidFill>
              <a:latin typeface="Calibri" panose="020F0502020204030204" pitchFamily="34" charset="0"/>
            </a:endParaRPr>
          </a:p>
        </p:txBody>
      </p:sp>
      <p:sp>
        <p:nvSpPr>
          <p:cNvPr id="12" name="Slide 5DSSstaffengage00:00:25.2-00:00:29.8"/>
          <p:cNvSpPr txBox="1"/>
          <p:nvPr>
            <p:custDataLst>
              <p:tags r:id="rId6"/>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dirty="0" smtClean="0">
                <a:solidFill>
                  <a:srgbClr val="FFFFFF"/>
                </a:solidFill>
                <a:latin typeface="Calibri" panose="020F0502020204030204" pitchFamily="34" charset="0"/>
              </a:rPr>
              <a:t>DSS staff engage in an interactive process with each student to determine appropriate accommodations</a:t>
            </a:r>
            <a:endParaRPr lang="en-US" sz="3000" dirty="0">
              <a:solidFill>
                <a:srgbClr val="FFFFFF"/>
              </a:solidFill>
              <a:latin typeface="Calibri" panose="020F0502020204030204" pitchFamily="34" charset="0"/>
            </a:endParaRPr>
          </a:p>
        </p:txBody>
      </p:sp>
      <p:sp>
        <p:nvSpPr>
          <p:cNvPr id="10" name="Slide 5Forexample,a00:00:10.8-00:00:15.3"/>
          <p:cNvSpPr txBox="1"/>
          <p:nvPr>
            <p:custDataLst>
              <p:tags r:id="rId7"/>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dirty="0" smtClean="0">
                <a:solidFill>
                  <a:srgbClr val="FFFFFF"/>
                </a:solidFill>
                <a:latin typeface="Calibri" panose="020F0502020204030204" pitchFamily="34" charset="0"/>
              </a:rPr>
              <a:t>For example, a person who uses a wheelchair or a person who is blind and uses a service dog.</a:t>
            </a:r>
            <a:endParaRPr lang="en-US" sz="3000" dirty="0">
              <a:solidFill>
                <a:srgbClr val="FFFFFF"/>
              </a:solidFill>
              <a:latin typeface="Calibri" panose="020F0502020204030204" pitchFamily="34" charset="0"/>
            </a:endParaRPr>
          </a:p>
        </p:txBody>
      </p:sp>
      <p:sp>
        <p:nvSpPr>
          <p:cNvPr id="9" name="Slide 5Whenyouthink00:00:05.0-00:00:09.8"/>
          <p:cNvSpPr txBox="1"/>
          <p:nvPr>
            <p:custDataLst>
              <p:tags r:id="rId8"/>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dirty="0" smtClean="0">
                <a:solidFill>
                  <a:srgbClr val="FFFFFF"/>
                </a:solidFill>
                <a:latin typeface="Calibri" panose="020F0502020204030204" pitchFamily="34" charset="0"/>
              </a:rPr>
              <a:t>When you think about a person with a disability, you may think about a person with a visible disability.</a:t>
            </a:r>
            <a:endParaRPr lang="en-US" sz="3000" dirty="0">
              <a:solidFill>
                <a:srgbClr val="FFFFFF"/>
              </a:solidFill>
              <a:latin typeface="Calibri" panose="020F0502020204030204" pitchFamily="34" charset="0"/>
            </a:endParaRPr>
          </a:p>
        </p:txBody>
      </p:sp>
      <p:sp>
        <p:nvSpPr>
          <p:cNvPr id="7" name="Slide 5Whoarethe00:00:00.0-00:00:04.3"/>
          <p:cNvSpPr txBox="1"/>
          <p:nvPr>
            <p:custDataLst>
              <p:tags r:id="rId9"/>
            </p:custDataLst>
          </p:nvPr>
        </p:nvSpPr>
        <p:spPr>
          <a:xfrm>
            <a:off x="0" y="6400800"/>
            <a:ext cx="9144000" cy="4572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Who are the students we work with at DSS? </a:t>
            </a:r>
            <a:endParaRPr lang="en-US" sz="30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74773320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MediaBookmark" delay="0">
                        <p:tgtEl>
                          <p14:bmkTgt spid="5" bmkName="Slide 500:00:00.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
                                            <p:tgtEl>
                                              <p:spTgt spid="7"/>
                                            </p:tgtEl>
                                          </p:cBhvr>
                                        </p:animEffect>
                                      </p:childTnLst>
                                    </p:cTn>
                                  </p:par>
                                </p:childTnLst>
                              </p:cTn>
                            </p:par>
                          </p:childTnLst>
                        </p:cTn>
                      </p:par>
                    </p:childTnLst>
                  </p:cTn>
                  <p:nextCondLst>
                    <p:cond evt="onMediaBookmark" delay="0">
                      <p:tgtEl>
                        <p14:bmkTgt spid="5" bmkName="Slide 500:00:00.0"/>
                      </p:tgtEl>
                    </p:cond>
                  </p:nextCondLst>
                </p:seq>
                <p:seq concurrent="1" nextAc="seek">
                  <p:cTn id="14" restart="whenNotActive" fill="hold" evtFilter="cancelBubble" nodeType="interactiveSeq">
                    <p:stCondLst>
                      <p:cond evt="onMediaBookmark" delay="0">
                        <p:tgtEl>
                          <p14:bmkTgt spid="5" bmkName="Slide 500:00:04.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1" nodeType="withEffect">
                                      <p:stCondLst>
                                        <p:cond delay="0"/>
                                      </p:stCondLst>
                                      <p:childTnLst>
                                        <p:animEffect transition="out" filter="fade">
                                          <p:cBhvr>
                                            <p:cTn id="18" dur="200"/>
                                            <p:tgtEl>
                                              <p:spTgt spid="7"/>
                                            </p:tgtEl>
                                          </p:cBhvr>
                                        </p:animEffect>
                                        <p:set>
                                          <p:cBhvr>
                                            <p:cTn id="19"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5" bmkName="Slide 500:00:04.3"/>
                      </p:tgtEl>
                    </p:cond>
                  </p:nextCondLst>
                </p:seq>
                <p:seq concurrent="1" nextAc="seek">
                  <p:cTn id="20" restart="whenNotActive" fill="hold" evtFilter="cancelBubble" nodeType="interactiveSeq">
                    <p:stCondLst>
                      <p:cond evt="onMediaBookmark" delay="0">
                        <p:tgtEl>
                          <p14:bmkTgt spid="5" bmkName="Slide 500:00:05.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
                                            <p:tgtEl>
                                              <p:spTgt spid="9"/>
                                            </p:tgtEl>
                                          </p:cBhvr>
                                        </p:animEffect>
                                      </p:childTnLst>
                                    </p:cTn>
                                  </p:par>
                                </p:childTnLst>
                              </p:cTn>
                            </p:par>
                          </p:childTnLst>
                        </p:cTn>
                      </p:par>
                    </p:childTnLst>
                  </p:cTn>
                  <p:nextCondLst>
                    <p:cond evt="onMediaBookmark" delay="0">
                      <p:tgtEl>
                        <p14:bmkTgt spid="5" bmkName="Slide 500:00:05.0"/>
                      </p:tgtEl>
                    </p:cond>
                  </p:nextCondLst>
                </p:seq>
                <p:seq concurrent="1" nextAc="seek">
                  <p:cTn id="26" restart="whenNotActive" fill="hold" evtFilter="cancelBubble" nodeType="interactiveSeq">
                    <p:stCondLst>
                      <p:cond evt="onMediaBookmark" delay="0">
                        <p:tgtEl>
                          <p14:bmkTgt spid="5" bmkName="Slide 500:00:09.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1" nodeType="withEffect">
                                      <p:stCondLst>
                                        <p:cond delay="0"/>
                                      </p:stCondLst>
                                      <p:childTnLst>
                                        <p:animEffect transition="out" filter="fade">
                                          <p:cBhvr>
                                            <p:cTn id="30" dur="200"/>
                                            <p:tgtEl>
                                              <p:spTgt spid="9"/>
                                            </p:tgtEl>
                                          </p:cBhvr>
                                        </p:animEffect>
                                        <p:set>
                                          <p:cBhvr>
                                            <p:cTn id="31"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5" bmkName="Slide 500:00:09.8"/>
                      </p:tgtEl>
                    </p:cond>
                  </p:nextCondLst>
                </p:seq>
                <p:seq concurrent="1" nextAc="seek">
                  <p:cTn id="32" restart="whenNotActive" fill="hold" evtFilter="cancelBubble" nodeType="interactiveSeq">
                    <p:stCondLst>
                      <p:cond evt="onMediaBookmark" delay="0">
                        <p:tgtEl>
                          <p14:bmkTgt spid="5" bmkName="Slide 500:00:10.8"/>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00"/>
                                            <p:tgtEl>
                                              <p:spTgt spid="10"/>
                                            </p:tgtEl>
                                          </p:cBhvr>
                                        </p:animEffect>
                                      </p:childTnLst>
                                    </p:cTn>
                                  </p:par>
                                </p:childTnLst>
                              </p:cTn>
                            </p:par>
                          </p:childTnLst>
                        </p:cTn>
                      </p:par>
                    </p:childTnLst>
                  </p:cTn>
                  <p:nextCondLst>
                    <p:cond evt="onMediaBookmark" delay="0">
                      <p:tgtEl>
                        <p14:bmkTgt spid="5" bmkName="Slide 500:00:10.8"/>
                      </p:tgtEl>
                    </p:cond>
                  </p:nextCondLst>
                </p:seq>
                <p:seq concurrent="1" nextAc="seek">
                  <p:cTn id="38" restart="whenNotActive" fill="hold" evtFilter="cancelBubble" nodeType="interactiveSeq">
                    <p:stCondLst>
                      <p:cond evt="onMediaBookmark" delay="0">
                        <p:tgtEl>
                          <p14:bmkTgt spid="5" bmkName="Slide 500:00:15.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1" nodeType="withEffect">
                                      <p:stCondLst>
                                        <p:cond delay="0"/>
                                      </p:stCondLst>
                                      <p:childTnLst>
                                        <p:animEffect transition="out" filter="fade">
                                          <p:cBhvr>
                                            <p:cTn id="42" dur="200"/>
                                            <p:tgtEl>
                                              <p:spTgt spid="10"/>
                                            </p:tgtEl>
                                          </p:cBhvr>
                                        </p:animEffect>
                                        <p:set>
                                          <p:cBhvr>
                                            <p:cTn id="43" dur="1" fill="hold">
                                              <p:stCondLst>
                                                <p:cond delay="199"/>
                                              </p:stCondLst>
                                            </p:cTn>
                                            <p:tgtEl>
                                              <p:spTgt spid="10"/>
                                            </p:tgtEl>
                                            <p:attrNameLst>
                                              <p:attrName>style.visibility</p:attrName>
                                            </p:attrNameLst>
                                          </p:cBhvr>
                                          <p:to>
                                            <p:strVal val="hidden"/>
                                          </p:to>
                                        </p:set>
                                      </p:childTnLst>
                                    </p:cTn>
                                  </p:par>
                                </p:childTnLst>
                              </p:cTn>
                            </p:par>
                          </p:childTnLst>
                        </p:cTn>
                      </p:par>
                    </p:childTnLst>
                  </p:cTn>
                  <p:nextCondLst>
                    <p:cond evt="onMediaBookmark" delay="0">
                      <p:tgtEl>
                        <p14:bmkTgt spid="5" bmkName="Slide 500:00:15.3"/>
                      </p:tgtEl>
                    </p:cond>
                  </p:nextCondLst>
                </p:seq>
                <p:seq concurrent="1" nextAc="seek">
                  <p:cTn id="44" restart="whenNotActive" fill="hold" evtFilter="cancelBubble" nodeType="interactiveSeq">
                    <p:stCondLst>
                      <p:cond evt="onMediaBookmark" delay="0">
                        <p:tgtEl>
                          <p14:bmkTgt spid="5" bmkName="Slide 500:00:16.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00"/>
                                            <p:tgtEl>
                                              <p:spTgt spid="11"/>
                                            </p:tgtEl>
                                          </p:cBhvr>
                                        </p:animEffect>
                                      </p:childTnLst>
                                    </p:cTn>
                                  </p:par>
                                </p:childTnLst>
                              </p:cTn>
                            </p:par>
                          </p:childTnLst>
                        </p:cTn>
                      </p:par>
                    </p:childTnLst>
                  </p:cTn>
                  <p:nextCondLst>
                    <p:cond evt="onMediaBookmark" delay="0">
                      <p:tgtEl>
                        <p14:bmkTgt spid="5" bmkName="Slide 500:00:16.4"/>
                      </p:tgtEl>
                    </p:cond>
                  </p:nextCondLst>
                </p:seq>
                <p:seq concurrent="1" nextAc="seek">
                  <p:cTn id="50" restart="whenNotActive" fill="hold" evtFilter="cancelBubble" nodeType="interactiveSeq">
                    <p:stCondLst>
                      <p:cond evt="onMediaBookmark" delay="0">
                        <p:tgtEl>
                          <p14:bmkTgt spid="5" bmkName="Slide 500:00:23.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1" nodeType="withEffect">
                                      <p:stCondLst>
                                        <p:cond delay="0"/>
                                      </p:stCondLst>
                                      <p:childTnLst>
                                        <p:animEffect transition="out" filter="fade">
                                          <p:cBhvr>
                                            <p:cTn id="54" dur="200"/>
                                            <p:tgtEl>
                                              <p:spTgt spid="11"/>
                                            </p:tgtEl>
                                          </p:cBhvr>
                                        </p:animEffect>
                                        <p:set>
                                          <p:cBhvr>
                                            <p:cTn id="55" dur="1" fill="hold">
                                              <p:stCondLst>
                                                <p:cond delay="1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5" bmkName="Slide 500:00:23.9"/>
                      </p:tgtEl>
                    </p:cond>
                  </p:nextCondLst>
                </p:seq>
                <p:seq concurrent="1" nextAc="seek">
                  <p:cTn id="56" restart="whenNotActive" fill="hold" evtFilter="cancelBubble" nodeType="interactiveSeq">
                    <p:stCondLst>
                      <p:cond evt="onMediaBookmark" delay="0">
                        <p:tgtEl>
                          <p14:bmkTgt spid="5" bmkName="Slide 500:00:25.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200"/>
                                            <p:tgtEl>
                                              <p:spTgt spid="12"/>
                                            </p:tgtEl>
                                          </p:cBhvr>
                                        </p:animEffect>
                                      </p:childTnLst>
                                    </p:cTn>
                                  </p:par>
                                </p:childTnLst>
                              </p:cTn>
                            </p:par>
                          </p:childTnLst>
                        </p:cTn>
                      </p:par>
                    </p:childTnLst>
                  </p:cTn>
                  <p:nextCondLst>
                    <p:cond evt="onMediaBookmark" delay="0">
                      <p:tgtEl>
                        <p14:bmkTgt spid="5" bmkName="Slide 500:00:25.2"/>
                      </p:tgtEl>
                    </p:cond>
                  </p:nextCondLst>
                </p:seq>
                <p:seq concurrent="1" nextAc="seek">
                  <p:cTn id="62" restart="whenNotActive" fill="hold" evtFilter="cancelBubble" nodeType="interactiveSeq">
                    <p:stCondLst>
                      <p:cond evt="onMediaBookmark" delay="0">
                        <p:tgtEl>
                          <p14:bmkTgt spid="5" bmkName="Slide 500:00:29.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1" nodeType="withEffect">
                                      <p:stCondLst>
                                        <p:cond delay="0"/>
                                      </p:stCondLst>
                                      <p:childTnLst>
                                        <p:animEffect transition="out" filter="fade">
                                          <p:cBhvr>
                                            <p:cTn id="66" dur="200"/>
                                            <p:tgtEl>
                                              <p:spTgt spid="12"/>
                                            </p:tgtEl>
                                          </p:cBhvr>
                                        </p:animEffect>
                                        <p:set>
                                          <p:cBhvr>
                                            <p:cTn id="67" dur="1" fill="hold">
                                              <p:stCondLst>
                                                <p:cond delay="199"/>
                                              </p:stCondLst>
                                            </p:cTn>
                                            <p:tgtEl>
                                              <p:spTgt spid="12"/>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200"/>
                                            <p:tgtEl>
                                              <p:spTgt spid="14"/>
                                            </p:tgtEl>
                                          </p:cBhvr>
                                        </p:animEffect>
                                      </p:childTnLst>
                                    </p:cTn>
                                  </p:par>
                                </p:childTnLst>
                              </p:cTn>
                            </p:par>
                          </p:childTnLst>
                        </p:cTn>
                      </p:par>
                    </p:childTnLst>
                  </p:cTn>
                  <p:nextCondLst>
                    <p:cond evt="onMediaBookmark" delay="0">
                      <p:tgtEl>
                        <p14:bmkTgt spid="5" bmkName="Slide 500:00:29.8"/>
                      </p:tgtEl>
                    </p:cond>
                  </p:nextCondLst>
                </p:seq>
                <p:seq concurrent="1" nextAc="seek">
                  <p:cTn id="71" restart="whenNotActive" fill="hold" evtFilter="cancelBubble" nodeType="interactiveSeq">
                    <p:stCondLst>
                      <p:cond evt="onMediaBookmark" delay="0">
                        <p:tgtEl>
                          <p14:bmkTgt spid="5" bmkName="Slide 500:00:35.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withEffect">
                                      <p:stCondLst>
                                        <p:cond delay="0"/>
                                      </p:stCondLst>
                                      <p:childTnLst>
                                        <p:animEffect transition="out" filter="fade">
                                          <p:cBhvr>
                                            <p:cTn id="75" dur="200"/>
                                            <p:tgtEl>
                                              <p:spTgt spid="14"/>
                                            </p:tgtEl>
                                          </p:cBhvr>
                                        </p:animEffect>
                                        <p:set>
                                          <p:cBhvr>
                                            <p:cTn id="76"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5" bmkName="Slide 500:00:35.7"/>
                      </p:tgtEl>
                    </p:cond>
                  </p:nextCondLst>
                </p:seq>
              </p:childTnLst>
            </p:cTn>
          </p:par>
        </p:tnLst>
        <p:bldLst>
          <p:bldP spid="11" grpId="0" animBg="1"/>
          <p:bldP spid="11" grpId="1" animBg="1"/>
          <p:bldP spid="14" grpId="0" animBg="1"/>
          <p:bldP spid="14" grpId="1" animBg="1"/>
          <p:bldP spid="12" grpId="0" animBg="1"/>
          <p:bldP spid="12" grpId="1" animBg="1"/>
          <p:bldP spid="10" grpId="0" animBg="1"/>
          <p:bldP spid="10" grpId="1" animBg="1"/>
          <p:bldP spid="9" grpId="0" animBg="1"/>
          <p:bldP spid="9" grpId="1" animBg="1"/>
          <p:bldP spid="7" grpId="0" animBg="1"/>
          <p:bldP spid="7"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5"/>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19761"/>
            <a:ext cx="8229600" cy="1143000"/>
          </a:xfrm>
        </p:spPr>
        <p:txBody>
          <a:bodyPr/>
          <a:lstStyle/>
          <a:p>
            <a:r>
              <a:rPr lang="en-US" dirty="0"/>
              <a:t>Working with Students with Disabilities</a:t>
            </a:r>
          </a:p>
        </p:txBody>
      </p:sp>
      <p:pic>
        <p:nvPicPr>
          <p:cNvPr id="3" name="-UezHOt2LgU"/>
          <p:cNvPicPr>
            <a:picLocks noRot="1" noChangeAspect="1"/>
          </p:cNvPicPr>
          <p:nvPr>
            <a:videoFile r:link="rId1"/>
          </p:nvPr>
        </p:nvPicPr>
        <p:blipFill>
          <a:blip r:embed="rId3"/>
          <a:stretch>
            <a:fillRect/>
          </a:stretch>
        </p:blipFill>
        <p:spPr>
          <a:xfrm>
            <a:off x="1002323" y="2246435"/>
            <a:ext cx="7139354" cy="4015887"/>
          </a:xfrm>
          <a:prstGeom prst="rect">
            <a:avLst/>
          </a:prstGeom>
        </p:spPr>
      </p:pic>
    </p:spTree>
    <p:extLst>
      <p:ext uri="{BB962C8B-B14F-4D97-AF65-F5344CB8AC3E}">
        <p14:creationId xmlns:p14="http://schemas.microsoft.com/office/powerpoint/2010/main" val="400084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191"/>
            <a:ext cx="8229600" cy="597877"/>
          </a:xfrm>
        </p:spPr>
        <p:txBody>
          <a:bodyPr/>
          <a:lstStyle/>
          <a:p>
            <a:r>
              <a:rPr lang="en-US" sz="4000" dirty="0"/>
              <a:t>When/How to refer to DSS</a:t>
            </a:r>
          </a:p>
        </p:txBody>
      </p:sp>
      <p:sp>
        <p:nvSpPr>
          <p:cNvPr id="3" name="Content Placeholder 2"/>
          <p:cNvSpPr>
            <a:spLocks noGrp="1"/>
          </p:cNvSpPr>
          <p:nvPr>
            <p:ph sz="half" idx="1"/>
          </p:nvPr>
        </p:nvSpPr>
        <p:spPr>
          <a:xfrm>
            <a:off x="457200" y="1600200"/>
            <a:ext cx="3328792" cy="4525963"/>
          </a:xfrm>
        </p:spPr>
        <p:txBody>
          <a:bodyPr anchor="t"/>
          <a:lstStyle/>
          <a:p>
            <a:r>
              <a:rPr lang="en-US" sz="2000" dirty="0">
                <a:cs typeface="Calibri"/>
              </a:rPr>
              <a:t>Student discloses the presence of a medical condition or disability AND expresses a need or request for accommodations</a:t>
            </a:r>
          </a:p>
          <a:p>
            <a:endParaRPr lang="en-US" sz="2000" dirty="0">
              <a:cs typeface="Calibri"/>
            </a:endParaRPr>
          </a:p>
          <a:p>
            <a:r>
              <a:rPr lang="en-US" sz="2000" dirty="0">
                <a:cs typeface="Calibri"/>
              </a:rPr>
              <a:t>Student speaks in general about a disability or medical condition and speaks generally about difficulties they experience</a:t>
            </a:r>
          </a:p>
          <a:p>
            <a:pPr marL="0" indent="0">
              <a:buNone/>
            </a:pPr>
            <a:endParaRPr lang="en-US" sz="1000" dirty="0">
              <a:cs typeface="Calibri"/>
            </a:endParaRPr>
          </a:p>
          <a:p>
            <a:r>
              <a:rPr lang="en-US" sz="2000" dirty="0">
                <a:cs typeface="Calibri"/>
              </a:rPr>
              <a:t>Student appears to be struggling and you believe they may have a disability</a:t>
            </a:r>
          </a:p>
        </p:txBody>
      </p:sp>
      <p:sp>
        <p:nvSpPr>
          <p:cNvPr id="4" name="Content Placeholder 3"/>
          <p:cNvSpPr>
            <a:spLocks noGrp="1"/>
          </p:cNvSpPr>
          <p:nvPr>
            <p:ph sz="half" idx="2"/>
          </p:nvPr>
        </p:nvSpPr>
        <p:spPr>
          <a:xfrm>
            <a:off x="4648200" y="1600200"/>
            <a:ext cx="4435257" cy="5058318"/>
          </a:xfrm>
        </p:spPr>
        <p:txBody>
          <a:bodyPr anchor="t"/>
          <a:lstStyle/>
          <a:p>
            <a:endParaRPr lang="en-US" sz="2000" dirty="0" smtClean="0">
              <a:cs typeface="Calibri"/>
            </a:endParaRPr>
          </a:p>
          <a:p>
            <a:r>
              <a:rPr lang="en-US" sz="2000" dirty="0" smtClean="0">
                <a:cs typeface="Calibri"/>
              </a:rPr>
              <a:t>Notify </a:t>
            </a:r>
            <a:r>
              <a:rPr lang="en-US" sz="2000" dirty="0">
                <a:cs typeface="Calibri"/>
              </a:rPr>
              <a:t>DSS  (</a:t>
            </a:r>
            <a:r>
              <a:rPr lang="en-US" sz="2000" dirty="0">
                <a:cs typeface="Calibri"/>
                <a:hlinkClick r:id="rId15"/>
              </a:rPr>
              <a:t>DisabilitySupport@unco.edu</a:t>
            </a:r>
            <a:r>
              <a:rPr lang="en-US" sz="2000" dirty="0">
                <a:cs typeface="Calibri"/>
              </a:rPr>
              <a:t>) of the student</a:t>
            </a:r>
          </a:p>
          <a:p>
            <a:endParaRPr lang="en-US" sz="2000" dirty="0">
              <a:cs typeface="Calibri"/>
            </a:endParaRPr>
          </a:p>
          <a:p>
            <a:endParaRPr lang="en-US" sz="2000" dirty="0">
              <a:cs typeface="Calibri"/>
            </a:endParaRPr>
          </a:p>
          <a:p>
            <a:r>
              <a:rPr lang="en-US" sz="2000" dirty="0" smtClean="0">
                <a:cs typeface="Calibri"/>
              </a:rPr>
              <a:t>Ask </a:t>
            </a:r>
            <a:r>
              <a:rPr lang="en-US" sz="2000" dirty="0">
                <a:cs typeface="Calibri"/>
              </a:rPr>
              <a:t>student if they would like to be in contact with DSS and provide contact information</a:t>
            </a:r>
          </a:p>
          <a:p>
            <a:endParaRPr lang="en-US" sz="2000" dirty="0">
              <a:cs typeface="Calibri"/>
            </a:endParaRPr>
          </a:p>
          <a:p>
            <a:endParaRPr lang="en-US" sz="2000" dirty="0">
              <a:cs typeface="Calibri"/>
            </a:endParaRPr>
          </a:p>
          <a:p>
            <a:r>
              <a:rPr lang="en-US" sz="2000" dirty="0" smtClean="0">
                <a:cs typeface="Calibri"/>
              </a:rPr>
              <a:t>Provide </a:t>
            </a:r>
            <a:r>
              <a:rPr lang="en-US" sz="2000" dirty="0">
                <a:cs typeface="Calibri"/>
              </a:rPr>
              <a:t>contact information for multiple academic resources on campus including tutoring services, supplemental instruction, and DSS</a:t>
            </a:r>
          </a:p>
          <a:p>
            <a:endParaRPr lang="en-US" sz="2000" dirty="0">
              <a:cs typeface="Calibri"/>
            </a:endParaRPr>
          </a:p>
        </p:txBody>
      </p:sp>
      <p:sp>
        <p:nvSpPr>
          <p:cNvPr id="5" name="Arrow: Right 4">
            <a:extLst>
              <a:ext uri="{FF2B5EF4-FFF2-40B4-BE49-F238E27FC236}">
                <a16:creationId xmlns:a16="http://schemas.microsoft.com/office/drawing/2014/main" id="{DB583037-4C51-4DA4-977D-52D3953DFD29}"/>
              </a:ext>
            </a:extLst>
          </p:cNvPr>
          <p:cNvSpPr/>
          <p:nvPr/>
        </p:nvSpPr>
        <p:spPr>
          <a:xfrm>
            <a:off x="3665261" y="2054122"/>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57C850BD-41AE-4DE7-B751-BFE22CDEF8AF}"/>
              </a:ext>
            </a:extLst>
          </p:cNvPr>
          <p:cNvSpPr/>
          <p:nvPr/>
        </p:nvSpPr>
        <p:spPr>
          <a:xfrm>
            <a:off x="3665260" y="427749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A633A8FE-A226-49BC-8F43-53DCF2E2350C}"/>
              </a:ext>
            </a:extLst>
          </p:cNvPr>
          <p:cNvSpPr/>
          <p:nvPr/>
        </p:nvSpPr>
        <p:spPr>
          <a:xfrm>
            <a:off x="3665260" y="5895432"/>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Slide 7">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Slide 700:00:00.0" time="0"/>
                    <p14:bmk name="Slide 700:00:09.2" time="9267"/>
                    <p14:bmk name="Slide 700:00:18.3" time="18393"/>
                    <p14:bmk name="Slide 700:00:29.0" time="29061"/>
                    <p14:bmk name="Slide 700:00:34.3" time="34337"/>
                    <p14:bmk name="Slide 700:00:35.7" time="35779"/>
                    <p14:bmk name="Slide 700:00:46.3" time="46355"/>
                    <p14:bmk name="Slide 700:00:50.3" time="50300"/>
                    <p14:bmk name="Slide 700:00:51.3" time="51370"/>
                    <p14:bmk name="Slide 700:00:59.0" time="59042"/>
                    <p14:bmk name="Slide 700:01:00.7" time="60732"/>
                    <p14:bmk name="Slide 700:01:09.8" time="69803"/>
                    <p14:bmk name="Slide 700:01:15.2" time="75263"/>
                  </p14:bmkLst>
                </p14:media>
              </p:ext>
            </p:extLst>
          </p:nvPr>
        </p:nvPicPr>
        <p:blipFill>
          <a:blip r:embed="rId16"/>
          <a:stretch>
            <a:fillRect/>
          </a:stretch>
        </p:blipFill>
        <p:spPr>
          <a:xfrm>
            <a:off x="8473857" y="646234"/>
            <a:ext cx="609600" cy="609600"/>
          </a:xfrm>
          <a:prstGeom prst="rect">
            <a:avLst/>
          </a:prstGeom>
          <a:solidFill>
            <a:srgbClr val="FF0000"/>
          </a:solidFill>
        </p:spPr>
      </p:pic>
      <p:sp>
        <p:nvSpPr>
          <p:cNvPr id="10" name="Slide 7Itispossible00:00:00.0-00:00:09.2"/>
          <p:cNvSpPr txBox="1"/>
          <p:nvPr>
            <p:custDataLst>
              <p:tags r:id="rId4"/>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It is possible that a student in your class may encounter barriers in your course due to a disability but has not worked with our office.</a:t>
            </a:r>
            <a:endParaRPr lang="en-US" sz="3000">
              <a:solidFill>
                <a:srgbClr val="FFFFFF"/>
              </a:solidFill>
              <a:latin typeface="Calibri" panose="020F0502020204030204" pitchFamily="34" charset="0"/>
            </a:endParaRPr>
          </a:p>
        </p:txBody>
      </p:sp>
      <p:sp>
        <p:nvSpPr>
          <p:cNvPr id="12" name="Slide 7Inthesesituations00:00:09.2-00:00:18.3"/>
          <p:cNvSpPr txBox="1"/>
          <p:nvPr>
            <p:custDataLst>
              <p:tags r:id="rId5"/>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In these situations you may be uncertain about when you should refer the student to DSS, here are some examples of when and how to refer to DSS:</a:t>
            </a:r>
            <a:endParaRPr lang="en-US" sz="3000">
              <a:solidFill>
                <a:srgbClr val="FFFFFF"/>
              </a:solidFill>
              <a:latin typeface="Calibri" panose="020F0502020204030204" pitchFamily="34" charset="0"/>
            </a:endParaRPr>
          </a:p>
        </p:txBody>
      </p:sp>
      <p:sp>
        <p:nvSpPr>
          <p:cNvPr id="13" name="Slide 7Ifastudent00:00:18.3-00:00:29.0"/>
          <p:cNvSpPr txBox="1"/>
          <p:nvPr>
            <p:custDataLst>
              <p:tags r:id="rId6"/>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If a student approaches you and discloses the presents of a medical condition or disability and also expresses an explicit need or request for accommodation, </a:t>
            </a:r>
            <a:endParaRPr lang="en-US" sz="3000">
              <a:solidFill>
                <a:srgbClr val="FFFFFF"/>
              </a:solidFill>
              <a:latin typeface="Calibri" panose="020F0502020204030204" pitchFamily="34" charset="0"/>
            </a:endParaRPr>
          </a:p>
        </p:txBody>
      </p:sp>
      <p:sp>
        <p:nvSpPr>
          <p:cNvPr id="14" name="Slide 7pleasenotifyDSS00:00:29.0-00:00:34.3"/>
          <p:cNvSpPr txBox="1"/>
          <p:nvPr>
            <p:custDataLst>
              <p:tags r:id="rId7"/>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please notify DSS of the student, you can use the email address on this slide</a:t>
            </a:r>
            <a:endParaRPr lang="en-US" sz="3000">
              <a:solidFill>
                <a:srgbClr val="FFFFFF"/>
              </a:solidFill>
              <a:latin typeface="Calibri" panose="020F0502020204030204" pitchFamily="34" charset="0"/>
            </a:endParaRPr>
          </a:p>
        </p:txBody>
      </p:sp>
      <p:sp>
        <p:nvSpPr>
          <p:cNvPr id="15" name="Slide 7Ifthestudent00:00:35.7-00:00:46.3"/>
          <p:cNvSpPr txBox="1"/>
          <p:nvPr>
            <p:custDataLst>
              <p:tags r:id="rId8"/>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If the student approaches you and speaks in general about a disability or medical condition and speaks generally about difficulties they experience,</a:t>
            </a:r>
            <a:endParaRPr lang="en-US" sz="3000">
              <a:solidFill>
                <a:srgbClr val="FFFFFF"/>
              </a:solidFill>
              <a:latin typeface="Calibri" panose="020F0502020204030204" pitchFamily="34" charset="0"/>
            </a:endParaRPr>
          </a:p>
        </p:txBody>
      </p:sp>
      <p:sp>
        <p:nvSpPr>
          <p:cNvPr id="16" name="Slide 7askifthey00:00:46.3-00:00:50.3"/>
          <p:cNvSpPr txBox="1"/>
          <p:nvPr>
            <p:custDataLst>
              <p:tags r:id="rId9"/>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ask if they would like to be in contact with DSS and provide the student DSS contact information.</a:t>
            </a:r>
            <a:endParaRPr lang="en-US" sz="3000">
              <a:solidFill>
                <a:srgbClr val="FFFFFF"/>
              </a:solidFill>
              <a:latin typeface="Calibri" panose="020F0502020204030204" pitchFamily="34" charset="0"/>
            </a:endParaRPr>
          </a:p>
        </p:txBody>
      </p:sp>
      <p:sp>
        <p:nvSpPr>
          <p:cNvPr id="17" name="Slide 7Ifthestudent00:00:51.3-00:00:59.0"/>
          <p:cNvSpPr txBox="1"/>
          <p:nvPr>
            <p:custDataLst>
              <p:tags r:id="rId10"/>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If the student appears to be struggling and you believe they may have  a disability, but the student never explicitly states that they have a disability</a:t>
            </a:r>
            <a:endParaRPr lang="en-US" sz="3000">
              <a:solidFill>
                <a:srgbClr val="FFFFFF"/>
              </a:solidFill>
              <a:latin typeface="Calibri" panose="020F0502020204030204" pitchFamily="34" charset="0"/>
            </a:endParaRPr>
          </a:p>
        </p:txBody>
      </p:sp>
      <p:sp>
        <p:nvSpPr>
          <p:cNvPr id="18" name="Slide 7orexplicitlyasks00:01:00.7-00:01:09.8"/>
          <p:cNvSpPr txBox="1"/>
          <p:nvPr>
            <p:custDataLst>
              <p:tags r:id="rId11"/>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or explicitly asks or requests for accommodations in your class please provide the student with multiple academic resources that are available on campus</a:t>
            </a:r>
            <a:endParaRPr lang="en-US" sz="3000">
              <a:solidFill>
                <a:srgbClr val="FFFFFF"/>
              </a:solidFill>
              <a:latin typeface="Calibri" panose="020F0502020204030204" pitchFamily="34" charset="0"/>
            </a:endParaRPr>
          </a:p>
        </p:txBody>
      </p:sp>
      <p:sp>
        <p:nvSpPr>
          <p:cNvPr id="19" name="Slide 7includingtutoringservices,00:01:09.8-00:01:15.2"/>
          <p:cNvSpPr txBox="1"/>
          <p:nvPr>
            <p:custDataLst>
              <p:tags r:id="rId12"/>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including tutoring services, supplemental instruction, and DSS.</a:t>
            </a:r>
            <a:endParaRPr lang="en-US" sz="3000">
              <a:solidFill>
                <a:srgbClr val="FFFFFF"/>
              </a:solidFill>
              <a:latin typeface="Calibri" panose="020F0502020204030204" pitchFamily="34" charset="0"/>
            </a:endParaRPr>
          </a:p>
        </p:txBody>
      </p:sp>
    </p:spTree>
    <p:extLst>
      <p:ext uri="{BB962C8B-B14F-4D97-AF65-F5344CB8AC3E}">
        <p14:creationId xmlns:p14="http://schemas.microsoft.com/office/powerpoint/2010/main" val="297706928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5760" fill="hold"/>
                                            <p:tgtEl>
                                              <p:spTgt spid="9"/>
                                            </p:tgtEl>
                                          </p:cBhvr>
                                        </p:cmd>
                                      </p:childTnLst>
                                    </p:cTn>
                                  </p:par>
                                </p:childTnLst>
                              </p:cTn>
                            </p:par>
                          </p:childTnLst>
                        </p:cTn>
                      </p:par>
                    </p:childTnLst>
                  </p:cTn>
                  <p:nextCondLst>
                    <p:cond evt="onClick" delay="0">
                      <p:tgtEl>
                        <p:spTgt spid="9"/>
                      </p:tgtEl>
                    </p:cond>
                  </p:nextCondLst>
                </p:seq>
                <p:audio>
                  <p:cMediaNode vol="80000" showWhenStopped="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MediaBookmark" delay="0">
                        <p:tgtEl>
                          <p14:bmkTgt spid="9" bmkName="Slide 700:00:00.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00"/>
                                            <p:tgtEl>
                                              <p:spTgt spid="10"/>
                                            </p:tgtEl>
                                          </p:cBhvr>
                                        </p:animEffect>
                                      </p:childTnLst>
                                    </p:cTn>
                                  </p:par>
                                </p:childTnLst>
                              </p:cTn>
                            </p:par>
                          </p:childTnLst>
                        </p:cTn>
                      </p:par>
                    </p:childTnLst>
                  </p:cTn>
                  <p:nextCondLst>
                    <p:cond evt="onMediaBookmark" delay="0">
                      <p:tgtEl>
                        <p14:bmkTgt spid="9" bmkName="Slide 700:00:00.0"/>
                      </p:tgtEl>
                    </p:cond>
                  </p:nextCondLst>
                </p:seq>
                <p:seq concurrent="1" nextAc="seek">
                  <p:cTn id="19" restart="whenNotActive" fill="hold" evtFilter="cancelBubble" nodeType="interactiveSeq">
                    <p:stCondLst>
                      <p:cond evt="onMediaBookmark" delay="0">
                        <p:tgtEl>
                          <p14:bmkTgt spid="9" bmkName="Slide 700:00:09.2"/>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1" nodeType="withEffect">
                                      <p:stCondLst>
                                        <p:cond delay="0"/>
                                      </p:stCondLst>
                                      <p:childTnLst>
                                        <p:animEffect transition="out" filter="fade">
                                          <p:cBhvr>
                                            <p:cTn id="23" dur="200"/>
                                            <p:tgtEl>
                                              <p:spTgt spid="10"/>
                                            </p:tgtEl>
                                          </p:cBhvr>
                                        </p:animEffect>
                                        <p:set>
                                          <p:cBhvr>
                                            <p:cTn id="24" dur="1" fill="hold">
                                              <p:stCondLst>
                                                <p:cond delay="199"/>
                                              </p:stCondLst>
                                            </p:cTn>
                                            <p:tgtEl>
                                              <p:spTgt spid="10"/>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
                                            <p:tgtEl>
                                              <p:spTgt spid="12"/>
                                            </p:tgtEl>
                                          </p:cBhvr>
                                        </p:animEffect>
                                      </p:childTnLst>
                                    </p:cTn>
                                  </p:par>
                                </p:childTnLst>
                              </p:cTn>
                            </p:par>
                          </p:childTnLst>
                        </p:cTn>
                      </p:par>
                    </p:childTnLst>
                  </p:cTn>
                  <p:nextCondLst>
                    <p:cond evt="onMediaBookmark" delay="0">
                      <p:tgtEl>
                        <p14:bmkTgt spid="9" bmkName="Slide 700:00:09.2"/>
                      </p:tgtEl>
                    </p:cond>
                  </p:nextCondLst>
                </p:seq>
                <p:seq concurrent="1" nextAc="seek">
                  <p:cTn id="28" restart="whenNotActive" fill="hold" evtFilter="cancelBubble" nodeType="interactiveSeq">
                    <p:stCondLst>
                      <p:cond evt="onMediaBookmark" delay="0">
                        <p:tgtEl>
                          <p14:bmkTgt spid="9" bmkName="Slide 700:00:18.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12"/>
                                            </p:tgtEl>
                                          </p:cBhvr>
                                        </p:animEffect>
                                        <p:set>
                                          <p:cBhvr>
                                            <p:cTn id="33" dur="1" fill="hold">
                                              <p:stCondLst>
                                                <p:cond delay="199"/>
                                              </p:stCondLst>
                                            </p:cTn>
                                            <p:tgtEl>
                                              <p:spTgt spid="12"/>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200"/>
                                            <p:tgtEl>
                                              <p:spTgt spid="13"/>
                                            </p:tgtEl>
                                          </p:cBhvr>
                                        </p:animEffect>
                                      </p:childTnLst>
                                    </p:cTn>
                                  </p:par>
                                </p:childTnLst>
                              </p:cTn>
                            </p:par>
                          </p:childTnLst>
                        </p:cTn>
                      </p:par>
                    </p:childTnLst>
                  </p:cTn>
                  <p:nextCondLst>
                    <p:cond evt="onMediaBookmark" delay="0">
                      <p:tgtEl>
                        <p14:bmkTgt spid="9" bmkName="Slide 700:00:18.3"/>
                      </p:tgtEl>
                    </p:cond>
                  </p:nextCondLst>
                </p:seq>
                <p:seq concurrent="1" nextAc="seek">
                  <p:cTn id="37" restart="whenNotActive" fill="hold" evtFilter="cancelBubble" nodeType="interactiveSeq">
                    <p:stCondLst>
                      <p:cond evt="onMediaBookmark" delay="0">
                        <p:tgtEl>
                          <p14:bmkTgt spid="9" bmkName="Slide 700:00:29.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withEffect">
                                      <p:stCondLst>
                                        <p:cond delay="0"/>
                                      </p:stCondLst>
                                      <p:childTnLst>
                                        <p:animEffect transition="out" filter="fade">
                                          <p:cBhvr>
                                            <p:cTn id="41" dur="200"/>
                                            <p:tgtEl>
                                              <p:spTgt spid="13"/>
                                            </p:tgtEl>
                                          </p:cBhvr>
                                        </p:animEffect>
                                        <p:set>
                                          <p:cBhvr>
                                            <p:cTn id="42" dur="1" fill="hold">
                                              <p:stCondLst>
                                                <p:cond delay="199"/>
                                              </p:stCondLst>
                                            </p:cTn>
                                            <p:tgtEl>
                                              <p:spTgt spid="13"/>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00"/>
                                            <p:tgtEl>
                                              <p:spTgt spid="14"/>
                                            </p:tgtEl>
                                          </p:cBhvr>
                                        </p:animEffect>
                                      </p:childTnLst>
                                    </p:cTn>
                                  </p:par>
                                </p:childTnLst>
                              </p:cTn>
                            </p:par>
                          </p:childTnLst>
                        </p:cTn>
                      </p:par>
                    </p:childTnLst>
                  </p:cTn>
                  <p:nextCondLst>
                    <p:cond evt="onMediaBookmark" delay="0">
                      <p:tgtEl>
                        <p14:bmkTgt spid="9" bmkName="Slide 700:00:29.0"/>
                      </p:tgtEl>
                    </p:cond>
                  </p:nextCondLst>
                </p:seq>
                <p:seq concurrent="1" nextAc="seek">
                  <p:cTn id="46" restart="whenNotActive" fill="hold" evtFilter="cancelBubble" nodeType="interactiveSeq">
                    <p:stCondLst>
                      <p:cond evt="onMediaBookmark" delay="0">
                        <p:tgtEl>
                          <p14:bmkTgt spid="9" bmkName="Slide 700:00:34.3"/>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withEffect">
                                      <p:stCondLst>
                                        <p:cond delay="0"/>
                                      </p:stCondLst>
                                      <p:childTnLst>
                                        <p:animEffect transition="out" filter="fade">
                                          <p:cBhvr>
                                            <p:cTn id="50" dur="200"/>
                                            <p:tgtEl>
                                              <p:spTgt spid="14"/>
                                            </p:tgtEl>
                                          </p:cBhvr>
                                        </p:animEffect>
                                        <p:set>
                                          <p:cBhvr>
                                            <p:cTn id="51" dur="1" fill="hold">
                                              <p:stCondLst>
                                                <p:cond delay="1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9" bmkName="Slide 700:00:34.3"/>
                      </p:tgtEl>
                    </p:cond>
                  </p:nextCondLst>
                </p:seq>
                <p:seq concurrent="1" nextAc="seek">
                  <p:cTn id="52" restart="whenNotActive" fill="hold" evtFilter="cancelBubble" nodeType="interactiveSeq">
                    <p:stCondLst>
                      <p:cond evt="onMediaBookmark" delay="0">
                        <p:tgtEl>
                          <p14:bmkTgt spid="9" bmkName="Slide 700:00:35.7"/>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200"/>
                                            <p:tgtEl>
                                              <p:spTgt spid="15"/>
                                            </p:tgtEl>
                                          </p:cBhvr>
                                        </p:animEffect>
                                      </p:childTnLst>
                                    </p:cTn>
                                  </p:par>
                                </p:childTnLst>
                              </p:cTn>
                            </p:par>
                          </p:childTnLst>
                        </p:cTn>
                      </p:par>
                    </p:childTnLst>
                  </p:cTn>
                  <p:nextCondLst>
                    <p:cond evt="onMediaBookmark" delay="0">
                      <p:tgtEl>
                        <p14:bmkTgt spid="9" bmkName="Slide 700:00:35.7"/>
                      </p:tgtEl>
                    </p:cond>
                  </p:nextCondLst>
                </p:seq>
                <p:seq concurrent="1" nextAc="seek">
                  <p:cTn id="58" restart="whenNotActive" fill="hold" evtFilter="cancelBubble" nodeType="interactiveSeq">
                    <p:stCondLst>
                      <p:cond evt="onMediaBookmark" delay="0">
                        <p:tgtEl>
                          <p14:bmkTgt spid="9" bmkName="Slide 700:00:46.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withEffect">
                                      <p:stCondLst>
                                        <p:cond delay="0"/>
                                      </p:stCondLst>
                                      <p:childTnLst>
                                        <p:animEffect transition="out" filter="fade">
                                          <p:cBhvr>
                                            <p:cTn id="62" dur="200"/>
                                            <p:tgtEl>
                                              <p:spTgt spid="15"/>
                                            </p:tgtEl>
                                          </p:cBhvr>
                                        </p:animEffect>
                                        <p:set>
                                          <p:cBhvr>
                                            <p:cTn id="63" dur="1" fill="hold">
                                              <p:stCondLst>
                                                <p:cond delay="199"/>
                                              </p:stCondLst>
                                            </p:cTn>
                                            <p:tgtEl>
                                              <p:spTgt spid="15"/>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200"/>
                                            <p:tgtEl>
                                              <p:spTgt spid="16"/>
                                            </p:tgtEl>
                                          </p:cBhvr>
                                        </p:animEffect>
                                      </p:childTnLst>
                                    </p:cTn>
                                  </p:par>
                                </p:childTnLst>
                              </p:cTn>
                            </p:par>
                          </p:childTnLst>
                        </p:cTn>
                      </p:par>
                    </p:childTnLst>
                  </p:cTn>
                  <p:nextCondLst>
                    <p:cond evt="onMediaBookmark" delay="0">
                      <p:tgtEl>
                        <p14:bmkTgt spid="9" bmkName="Slide 700:00:46.3"/>
                      </p:tgtEl>
                    </p:cond>
                  </p:nextCondLst>
                </p:seq>
                <p:seq concurrent="1" nextAc="seek">
                  <p:cTn id="67" restart="whenNotActive" fill="hold" evtFilter="cancelBubble" nodeType="interactiveSeq">
                    <p:stCondLst>
                      <p:cond evt="onMediaBookmark" delay="0">
                        <p:tgtEl>
                          <p14:bmkTgt spid="9" bmkName="Slide 700:00:50.3"/>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grpId="1" nodeType="withEffect">
                                      <p:stCondLst>
                                        <p:cond delay="0"/>
                                      </p:stCondLst>
                                      <p:childTnLst>
                                        <p:animEffect transition="out" filter="fade">
                                          <p:cBhvr>
                                            <p:cTn id="71" dur="200"/>
                                            <p:tgtEl>
                                              <p:spTgt spid="16"/>
                                            </p:tgtEl>
                                          </p:cBhvr>
                                        </p:animEffect>
                                        <p:set>
                                          <p:cBhvr>
                                            <p:cTn id="72"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9" bmkName="Slide 700:00:50.3"/>
                      </p:tgtEl>
                    </p:cond>
                  </p:nextCondLst>
                </p:seq>
                <p:seq concurrent="1" nextAc="seek">
                  <p:cTn id="73" restart="whenNotActive" fill="hold" evtFilter="cancelBubble" nodeType="interactiveSeq">
                    <p:stCondLst>
                      <p:cond evt="onMediaBookmark" delay="0">
                        <p:tgtEl>
                          <p14:bmkTgt spid="9" bmkName="Slide 700:00:51.3"/>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200"/>
                                            <p:tgtEl>
                                              <p:spTgt spid="17"/>
                                            </p:tgtEl>
                                          </p:cBhvr>
                                        </p:animEffect>
                                      </p:childTnLst>
                                    </p:cTn>
                                  </p:par>
                                </p:childTnLst>
                              </p:cTn>
                            </p:par>
                          </p:childTnLst>
                        </p:cTn>
                      </p:par>
                    </p:childTnLst>
                  </p:cTn>
                  <p:nextCondLst>
                    <p:cond evt="onMediaBookmark" delay="0">
                      <p:tgtEl>
                        <p14:bmkTgt spid="9" bmkName="Slide 700:00:51.3"/>
                      </p:tgtEl>
                    </p:cond>
                  </p:nextCondLst>
                </p:seq>
                <p:seq concurrent="1" nextAc="seek">
                  <p:cTn id="79" restart="whenNotActive" fill="hold" evtFilter="cancelBubble" nodeType="interactiveSeq">
                    <p:stCondLst>
                      <p:cond evt="onMediaBookmark" delay="0">
                        <p:tgtEl>
                          <p14:bmkTgt spid="9" bmkName="Slide 700:00:59.0"/>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grpId="1" nodeType="withEffect">
                                      <p:stCondLst>
                                        <p:cond delay="0"/>
                                      </p:stCondLst>
                                      <p:childTnLst>
                                        <p:animEffect transition="out" filter="fade">
                                          <p:cBhvr>
                                            <p:cTn id="83" dur="200"/>
                                            <p:tgtEl>
                                              <p:spTgt spid="17"/>
                                            </p:tgtEl>
                                          </p:cBhvr>
                                        </p:animEffect>
                                        <p:set>
                                          <p:cBhvr>
                                            <p:cTn id="84"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9" bmkName="Slide 700:00:59.0"/>
                      </p:tgtEl>
                    </p:cond>
                  </p:nextCondLst>
                </p:seq>
                <p:seq concurrent="1" nextAc="seek">
                  <p:cTn id="85" restart="whenNotActive" fill="hold" evtFilter="cancelBubble" nodeType="interactiveSeq">
                    <p:stCondLst>
                      <p:cond evt="onMediaBookmark" delay="0">
                        <p:tgtEl>
                          <p14:bmkTgt spid="9" bmkName="Slide 700:01:00.7"/>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200"/>
                                            <p:tgtEl>
                                              <p:spTgt spid="18"/>
                                            </p:tgtEl>
                                          </p:cBhvr>
                                        </p:animEffect>
                                      </p:childTnLst>
                                    </p:cTn>
                                  </p:par>
                                </p:childTnLst>
                              </p:cTn>
                            </p:par>
                          </p:childTnLst>
                        </p:cTn>
                      </p:par>
                    </p:childTnLst>
                  </p:cTn>
                  <p:nextCondLst>
                    <p:cond evt="onMediaBookmark" delay="0">
                      <p:tgtEl>
                        <p14:bmkTgt spid="9" bmkName="Slide 700:01:00.7"/>
                      </p:tgtEl>
                    </p:cond>
                  </p:nextCondLst>
                </p:seq>
                <p:seq concurrent="1" nextAc="seek">
                  <p:cTn id="91" restart="whenNotActive" fill="hold" evtFilter="cancelBubble" nodeType="interactiveSeq">
                    <p:stCondLst>
                      <p:cond evt="onMediaBookmark" delay="0">
                        <p:tgtEl>
                          <p14:bmkTgt spid="9" bmkName="Slide 700:01:09.8"/>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grpId="1" nodeType="withEffect">
                                      <p:stCondLst>
                                        <p:cond delay="0"/>
                                      </p:stCondLst>
                                      <p:childTnLst>
                                        <p:animEffect transition="out" filter="fade">
                                          <p:cBhvr>
                                            <p:cTn id="95" dur="200"/>
                                            <p:tgtEl>
                                              <p:spTgt spid="18"/>
                                            </p:tgtEl>
                                          </p:cBhvr>
                                        </p:animEffect>
                                        <p:set>
                                          <p:cBhvr>
                                            <p:cTn id="96" dur="1" fill="hold">
                                              <p:stCondLst>
                                                <p:cond delay="199"/>
                                              </p:stCondLst>
                                            </p:cTn>
                                            <p:tgtEl>
                                              <p:spTgt spid="18"/>
                                            </p:tgtEl>
                                            <p:attrNameLst>
                                              <p:attrName>style.visibility</p:attrName>
                                            </p:attrNameLst>
                                          </p:cBhvr>
                                          <p:to>
                                            <p:strVal val="hidden"/>
                                          </p:to>
                                        </p:set>
                                      </p:childTnLst>
                                    </p:cTn>
                                  </p:par>
                                  <p:par>
                                    <p:cTn id="97" presetID="10" presetClass="entr" presetSubtype="0"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200"/>
                                            <p:tgtEl>
                                              <p:spTgt spid="19"/>
                                            </p:tgtEl>
                                          </p:cBhvr>
                                        </p:animEffect>
                                      </p:childTnLst>
                                    </p:cTn>
                                  </p:par>
                                </p:childTnLst>
                              </p:cTn>
                            </p:par>
                          </p:childTnLst>
                        </p:cTn>
                      </p:par>
                    </p:childTnLst>
                  </p:cTn>
                  <p:nextCondLst>
                    <p:cond evt="onMediaBookmark" delay="0">
                      <p:tgtEl>
                        <p14:bmkTgt spid="9" bmkName="Slide 700:01:09.8"/>
                      </p:tgtEl>
                    </p:cond>
                  </p:nextCondLst>
                </p:seq>
                <p:seq concurrent="1" nextAc="seek">
                  <p:cTn id="100" restart="whenNotActive" fill="hold" evtFilter="cancelBubble" nodeType="interactiveSeq">
                    <p:stCondLst>
                      <p:cond evt="onMediaBookmark" delay="0">
                        <p:tgtEl>
                          <p14:bmkTgt spid="9" bmkName="Slide 700:01:15.2"/>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9"/>
                                            </p:tgtEl>
                                          </p:cBhvr>
                                        </p:animEffect>
                                        <p:set>
                                          <p:cBhvr>
                                            <p:cTn id="105"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9" bmkName="Slide 700:01:15.2"/>
                      </p:tgtEl>
                    </p:cond>
                  </p:nextCondLst>
                </p:seq>
              </p:childTnLst>
            </p:cTn>
          </p:par>
        </p:tnLst>
        <p:bldLst>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5760" fill="hold"/>
                                            <p:tgtEl>
                                              <p:spTgt spid="9"/>
                                            </p:tgtEl>
                                          </p:cBhvr>
                                        </p:cmd>
                                      </p:childTnLst>
                                    </p:cTn>
                                  </p:par>
                                </p:childTnLst>
                              </p:cTn>
                            </p:par>
                          </p:childTnLst>
                        </p:cTn>
                      </p:par>
                    </p:childTnLst>
                  </p:cTn>
                  <p:nextCondLst>
                    <p:cond evt="onClick" delay="0">
                      <p:tgtEl>
                        <p:spTgt spid="9"/>
                      </p:tgtEl>
                    </p:cond>
                  </p:nextCondLst>
                </p:seq>
                <p:audio>
                  <p:cMediaNode vol="80000" showWhenStopped="0">
                    <p:cTn id="12" fill="hold" display="0">
                      <p:stCondLst>
                        <p:cond delay="indefinite"/>
                      </p:stCondLst>
                      <p:endCondLst>
                        <p:cond evt="onStopAudio" delay="0">
                          <p:tgtEl>
                            <p:sldTgt/>
                          </p:tgtEl>
                        </p:cond>
                      </p:endCondLst>
                    </p:cTn>
                    <p:tgtEl>
                      <p:spTgt spid="9"/>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CB8C-681B-4F59-85C6-48488D4A0DBC}"/>
              </a:ext>
            </a:extLst>
          </p:cNvPr>
          <p:cNvSpPr>
            <a:spLocks noGrp="1"/>
          </p:cNvSpPr>
          <p:nvPr>
            <p:ph type="title"/>
          </p:nvPr>
        </p:nvSpPr>
        <p:spPr>
          <a:xfrm>
            <a:off x="445713" y="940909"/>
            <a:ext cx="8229600" cy="1143000"/>
          </a:xfrm>
        </p:spPr>
        <p:txBody>
          <a:bodyPr anchor="t"/>
          <a:lstStyle/>
          <a:p>
            <a:r>
              <a:rPr lang="en-US" dirty="0">
                <a:cs typeface="Calibri"/>
              </a:rPr>
              <a:t>Confidentiality</a:t>
            </a:r>
            <a:endParaRPr lang="en-US" dirty="0"/>
          </a:p>
        </p:txBody>
      </p:sp>
      <p:sp>
        <p:nvSpPr>
          <p:cNvPr id="3" name="Content Placeholder 2">
            <a:extLst>
              <a:ext uri="{FF2B5EF4-FFF2-40B4-BE49-F238E27FC236}">
                <a16:creationId xmlns:a16="http://schemas.microsoft.com/office/drawing/2014/main" id="{13F971DF-1107-4877-A247-629B78888FFE}"/>
              </a:ext>
            </a:extLst>
          </p:cNvPr>
          <p:cNvSpPr>
            <a:spLocks noGrp="1"/>
          </p:cNvSpPr>
          <p:nvPr>
            <p:ph idx="1"/>
          </p:nvPr>
        </p:nvSpPr>
        <p:spPr>
          <a:xfrm>
            <a:off x="491662" y="1864411"/>
            <a:ext cx="8229600" cy="4525963"/>
          </a:xfrm>
        </p:spPr>
        <p:txBody>
          <a:bodyPr/>
          <a:lstStyle/>
          <a:p>
            <a:r>
              <a:rPr lang="en-US" sz="2400" dirty="0"/>
              <a:t>Student disability information is confidential.</a:t>
            </a:r>
          </a:p>
          <a:p>
            <a:r>
              <a:rPr lang="en-US" sz="2400" dirty="0"/>
              <a:t>Students disclose they are on the DSS program by giving instructor accommodation letter</a:t>
            </a:r>
          </a:p>
          <a:p>
            <a:r>
              <a:rPr lang="en-US" sz="2400" dirty="0"/>
              <a:t>Do not ask students what their disability is</a:t>
            </a:r>
          </a:p>
          <a:p>
            <a:r>
              <a:rPr lang="en-US" sz="2400" dirty="0"/>
              <a:t>You may ask questions about accommodations and how to provide them</a:t>
            </a:r>
          </a:p>
          <a:p>
            <a:r>
              <a:rPr lang="en-US" sz="2400" dirty="0"/>
              <a:t>Do not point out or call attention to a student when asking class for a volunteer note taker or providing other accommodations</a:t>
            </a:r>
          </a:p>
        </p:txBody>
      </p:sp>
      <p:pic>
        <p:nvPicPr>
          <p:cNvPr id="4" name="Confidentiality Slide 8">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Confidentiality Slide 800:00:02.4" time="2464"/>
                    <p14:bmk name="Confidentiality Slide 800:00:13.2" time="13219"/>
                    <p14:bmk name="Confidentiality Slide 800:00:21.4" time="21441"/>
                    <p14:bmk name="Confidentiality Slide 800:00:29.9" time="29927"/>
                  </p14:bmkLst>
                </p14:media>
              </p:ext>
            </p:extLst>
          </p:nvPr>
        </p:nvPicPr>
        <p:blipFill>
          <a:blip r:embed="rId9"/>
          <a:stretch>
            <a:fillRect/>
          </a:stretch>
        </p:blipFill>
        <p:spPr>
          <a:xfrm>
            <a:off x="8111662" y="793060"/>
            <a:ext cx="609600" cy="609600"/>
          </a:xfrm>
          <a:prstGeom prst="rect">
            <a:avLst/>
          </a:prstGeom>
          <a:solidFill>
            <a:srgbClr val="FF0000"/>
          </a:solidFill>
        </p:spPr>
      </p:pic>
      <p:sp>
        <p:nvSpPr>
          <p:cNvPr id="7" name="Confidentiality Slide 8Confidentiality.Studentdisability00:00:02.4-00:00:13.2"/>
          <p:cNvSpPr txBox="1"/>
          <p:nvPr>
            <p:custDataLst>
              <p:tags r:id="rId4"/>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Confidentiality. Student disability information is confidential. Students disclose they are on the DSS program by giving their instructor an accommodation letter.</a:t>
            </a:r>
            <a:endParaRPr lang="en-US" sz="3000">
              <a:solidFill>
                <a:srgbClr val="FFFFFF"/>
              </a:solidFill>
              <a:latin typeface="Calibri" panose="020F0502020204030204" pitchFamily="34" charset="0"/>
            </a:endParaRPr>
          </a:p>
        </p:txBody>
      </p:sp>
      <p:sp>
        <p:nvSpPr>
          <p:cNvPr id="8" name="Confidentiality Slide 8Donotask00:00:13.2-00:00:21.4"/>
          <p:cNvSpPr txBox="1"/>
          <p:nvPr>
            <p:custDataLst>
              <p:tags r:id="rId5"/>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Do not ask students what their disability is, you may ask questions about accommodations and how to provide them.</a:t>
            </a:r>
            <a:endParaRPr lang="en-US" sz="3000">
              <a:solidFill>
                <a:srgbClr val="FFFFFF"/>
              </a:solidFill>
              <a:latin typeface="Calibri" panose="020F0502020204030204" pitchFamily="34" charset="0"/>
            </a:endParaRPr>
          </a:p>
        </p:txBody>
      </p:sp>
      <p:sp>
        <p:nvSpPr>
          <p:cNvPr id="9" name="Confidentiality Slide 8Donotpoint00:00:21.4-00:00:29.9"/>
          <p:cNvSpPr txBox="1"/>
          <p:nvPr>
            <p:custDataLst>
              <p:tags r:id="rId6"/>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Do not point out or call attention to a student when asking the class for a volunteer notetaker, or providing other accommodations.</a:t>
            </a:r>
            <a:endParaRPr lang="en-US" sz="3000">
              <a:solidFill>
                <a:srgbClr val="FFFFFF"/>
              </a:solidFill>
              <a:latin typeface="Calibri" panose="020F0502020204030204" pitchFamily="34" charset="0"/>
            </a:endParaRPr>
          </a:p>
        </p:txBody>
      </p:sp>
    </p:spTree>
    <p:extLst>
      <p:ext uri="{BB962C8B-B14F-4D97-AF65-F5344CB8AC3E}">
        <p14:creationId xmlns:p14="http://schemas.microsoft.com/office/powerpoint/2010/main" val="367294471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829" fill="hold"/>
                                            <p:tgtEl>
                                              <p:spTgt spid="4"/>
                                            </p:tgtEl>
                                          </p:cBhvr>
                                        </p:cmd>
                                      </p:childTnLst>
                                    </p:cTn>
                                  </p:par>
                                </p:childTnLst>
                              </p:cTn>
                            </p:par>
                          </p:childTnLst>
                        </p:cTn>
                      </p:par>
                    </p:childTnLst>
                  </p:cTn>
                  <p:nextCondLst>
                    <p:cond evt="onClick" delay="0">
                      <p:tgtEl>
                        <p:spTgt spid="4"/>
                      </p:tgtEl>
                    </p:cond>
                  </p:nextCondLst>
                </p:seq>
                <p:audio>
                  <p:cMediaNode vol="80000" showWhenStopped="0">
                    <p:cTn id="12" fill="hold" display="0">
                      <p:stCondLst>
                        <p:cond delay="indefinite"/>
                      </p:stCondLst>
                      <p:endCondLst>
                        <p:cond evt="onStopAudio" delay="0">
                          <p:tgtEl>
                            <p:sldTgt/>
                          </p:tgtEl>
                        </p:cond>
                      </p:endCondLst>
                    </p:cTn>
                    <p:tgtEl>
                      <p:spTgt spid="4"/>
                    </p:tgtEl>
                  </p:cMediaNode>
                </p:audio>
                <p:seq concurrent="1" nextAc="seek">
                  <p:cTn id="13" restart="whenNotActive" fill="hold" evtFilter="cancelBubble" nodeType="interactiveSeq">
                    <p:stCondLst>
                      <p:cond evt="onMediaBookmark" delay="0">
                        <p:tgtEl>
                          <p14:bmkTgt spid="4" bmkName="Confidentiality Slide 800:00:02.4"/>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00"/>
                                            <p:tgtEl>
                                              <p:spTgt spid="7"/>
                                            </p:tgtEl>
                                          </p:cBhvr>
                                        </p:animEffect>
                                      </p:childTnLst>
                                    </p:cTn>
                                  </p:par>
                                </p:childTnLst>
                              </p:cTn>
                            </p:par>
                          </p:childTnLst>
                        </p:cTn>
                      </p:par>
                    </p:childTnLst>
                  </p:cTn>
                  <p:nextCondLst>
                    <p:cond evt="onMediaBookmark" delay="0">
                      <p:tgtEl>
                        <p14:bmkTgt spid="4" bmkName="Confidentiality Slide 800:00:02.4"/>
                      </p:tgtEl>
                    </p:cond>
                  </p:nextCondLst>
                </p:seq>
                <p:seq concurrent="1" nextAc="seek">
                  <p:cTn id="19" restart="whenNotActive" fill="hold" evtFilter="cancelBubble" nodeType="interactiveSeq">
                    <p:stCondLst>
                      <p:cond evt="onMediaBookmark" delay="0">
                        <p:tgtEl>
                          <p14:bmkTgt spid="4" bmkName="Confidentiality Slide 800:00:13.2"/>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1" nodeType="withEffect">
                                      <p:stCondLst>
                                        <p:cond delay="0"/>
                                      </p:stCondLst>
                                      <p:childTnLst>
                                        <p:animEffect transition="out" filter="fade">
                                          <p:cBhvr>
                                            <p:cTn id="23" dur="200"/>
                                            <p:tgtEl>
                                              <p:spTgt spid="7"/>
                                            </p:tgtEl>
                                          </p:cBhvr>
                                        </p:animEffect>
                                        <p:set>
                                          <p:cBhvr>
                                            <p:cTn id="24" dur="1" fill="hold">
                                              <p:stCondLst>
                                                <p:cond delay="199"/>
                                              </p:stCondLst>
                                            </p:cTn>
                                            <p:tgtEl>
                                              <p:spTgt spid="7"/>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
                                            <p:tgtEl>
                                              <p:spTgt spid="8"/>
                                            </p:tgtEl>
                                          </p:cBhvr>
                                        </p:animEffect>
                                      </p:childTnLst>
                                    </p:cTn>
                                  </p:par>
                                </p:childTnLst>
                              </p:cTn>
                            </p:par>
                          </p:childTnLst>
                        </p:cTn>
                      </p:par>
                    </p:childTnLst>
                  </p:cTn>
                  <p:nextCondLst>
                    <p:cond evt="onMediaBookmark" delay="0">
                      <p:tgtEl>
                        <p14:bmkTgt spid="4" bmkName="Confidentiality Slide 800:00:13.2"/>
                      </p:tgtEl>
                    </p:cond>
                  </p:nextCondLst>
                </p:seq>
                <p:seq concurrent="1" nextAc="seek">
                  <p:cTn id="28" restart="whenNotActive" fill="hold" evtFilter="cancelBubble" nodeType="interactiveSeq">
                    <p:stCondLst>
                      <p:cond evt="onMediaBookmark" delay="0">
                        <p:tgtEl>
                          <p14:bmkTgt spid="4" bmkName="Confidentiality Slide 800:00:21.4"/>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8"/>
                                            </p:tgtEl>
                                          </p:cBhvr>
                                        </p:animEffect>
                                        <p:set>
                                          <p:cBhvr>
                                            <p:cTn id="33" dur="1" fill="hold">
                                              <p:stCondLst>
                                                <p:cond delay="199"/>
                                              </p:stCondLst>
                                            </p:cTn>
                                            <p:tgtEl>
                                              <p:spTgt spid="8"/>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00"/>
                                            <p:tgtEl>
                                              <p:spTgt spid="9"/>
                                            </p:tgtEl>
                                          </p:cBhvr>
                                        </p:animEffect>
                                      </p:childTnLst>
                                    </p:cTn>
                                  </p:par>
                                </p:childTnLst>
                              </p:cTn>
                            </p:par>
                          </p:childTnLst>
                        </p:cTn>
                      </p:par>
                    </p:childTnLst>
                  </p:cTn>
                  <p:nextCondLst>
                    <p:cond evt="onMediaBookmark" delay="0">
                      <p:tgtEl>
                        <p14:bmkTgt spid="4" bmkName="Confidentiality Slide 800:00:21.4"/>
                      </p:tgtEl>
                    </p:cond>
                  </p:nextCondLst>
                </p:seq>
                <p:seq concurrent="1" nextAc="seek">
                  <p:cTn id="37" restart="whenNotActive" fill="hold" evtFilter="cancelBubble" nodeType="interactiveSeq">
                    <p:stCondLst>
                      <p:cond evt="onMediaBookmark" delay="0">
                        <p:tgtEl>
                          <p14:bmkTgt spid="4" bmkName="Confidentiality Slide 800:00:29.9"/>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withEffect">
                                      <p:stCondLst>
                                        <p:cond delay="0"/>
                                      </p:stCondLst>
                                      <p:childTnLst>
                                        <p:animEffect transition="out" filter="fade">
                                          <p:cBhvr>
                                            <p:cTn id="41" dur="200"/>
                                            <p:tgtEl>
                                              <p:spTgt spid="9"/>
                                            </p:tgtEl>
                                          </p:cBhvr>
                                        </p:animEffect>
                                        <p:set>
                                          <p:cBhvr>
                                            <p:cTn id="42"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4" bmkName="Confidentiality Slide 800:00:29.9"/>
                      </p:tgtEl>
                    </p:cond>
                  </p:nextCondLst>
                </p:seq>
              </p:childTnLst>
            </p:cTn>
          </p:par>
        </p:tnLst>
        <p:bldLst>
          <p:bldP spid="7" grpId="0" animBg="1"/>
          <p:bldP spid="7" grpId="1" animBg="1"/>
          <p:bldP spid="8" grpId="0" animBg="1"/>
          <p:bldP spid="8" grpId="1" animBg="1"/>
          <p:bldP spid="9" grpId="0" animBg="1"/>
          <p:bldP spid="9"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829" fill="hold"/>
                                            <p:tgtEl>
                                              <p:spTgt spid="4"/>
                                            </p:tgtEl>
                                          </p:cBhvr>
                                        </p:cmd>
                                      </p:childTnLst>
                                    </p:cTn>
                                  </p:par>
                                </p:childTnLst>
                              </p:cTn>
                            </p:par>
                          </p:childTnLst>
                        </p:cTn>
                      </p:par>
                    </p:childTnLst>
                  </p:cTn>
                  <p:nextCondLst>
                    <p:cond evt="onClick" delay="0">
                      <p:tgtEl>
                        <p:spTgt spid="4"/>
                      </p:tgtEl>
                    </p:cond>
                  </p:nextCondLst>
                </p:seq>
                <p:audio>
                  <p:cMediaNode vol="80000" showWhenStopped="0">
                    <p:cTn id="12"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399"/>
            <a:ext cx="8229600" cy="810969"/>
          </a:xfrm>
        </p:spPr>
        <p:txBody>
          <a:bodyPr/>
          <a:lstStyle/>
          <a:p>
            <a:r>
              <a:rPr lang="en-US" sz="3600" dirty="0" smtClean="0"/>
              <a:t>Testing </a:t>
            </a:r>
            <a:r>
              <a:rPr lang="en-US" sz="3600" dirty="0"/>
              <a:t>Accommodation</a:t>
            </a:r>
          </a:p>
        </p:txBody>
      </p:sp>
      <p:sp>
        <p:nvSpPr>
          <p:cNvPr id="3" name="Content Placeholder 2"/>
          <p:cNvSpPr>
            <a:spLocks noGrp="1"/>
          </p:cNvSpPr>
          <p:nvPr>
            <p:ph idx="1"/>
          </p:nvPr>
        </p:nvSpPr>
        <p:spPr>
          <a:xfrm>
            <a:off x="457200" y="1600200"/>
            <a:ext cx="8229600" cy="4862146"/>
          </a:xfrm>
        </p:spPr>
        <p:txBody>
          <a:bodyPr/>
          <a:lstStyle/>
          <a:p>
            <a:r>
              <a:rPr lang="en-US" sz="2400" dirty="0" smtClean="0"/>
              <a:t>It is the student’s responsibility to provide the instructor with an accommodation letter.</a:t>
            </a:r>
          </a:p>
          <a:p>
            <a:r>
              <a:rPr lang="en-US" sz="2400" dirty="0" smtClean="0"/>
              <a:t>The student is also responsible for scheduling their exams with DSS to use their testing accommodation. </a:t>
            </a:r>
          </a:p>
          <a:p>
            <a:r>
              <a:rPr lang="en-US" sz="2400" dirty="0"/>
              <a:t>The testing accommodation </a:t>
            </a:r>
            <a:r>
              <a:rPr lang="en-US" sz="2400" dirty="0" smtClean="0"/>
              <a:t>also requires </a:t>
            </a:r>
            <a:r>
              <a:rPr lang="en-US" sz="2400" dirty="0"/>
              <a:t>some coordination by the instructor</a:t>
            </a:r>
            <a:r>
              <a:rPr lang="en-US" sz="2400" dirty="0" smtClean="0"/>
              <a:t>.</a:t>
            </a:r>
            <a:endParaRPr lang="en-US" sz="2400" dirty="0"/>
          </a:p>
          <a:p>
            <a:r>
              <a:rPr lang="en-US" sz="2400" dirty="0"/>
              <a:t>Instructors fill out an “Alternative Testing Contract” (1 per course) at the beginning of the semester.</a:t>
            </a:r>
          </a:p>
          <a:p>
            <a:r>
              <a:rPr lang="en-US" sz="2400" dirty="0"/>
              <a:t>Instructors fill out exam instructions and send exams to DSS so DSS can administer exams with accommodations.</a:t>
            </a:r>
          </a:p>
          <a:p>
            <a:r>
              <a:rPr lang="en-US" sz="2400" dirty="0"/>
              <a:t>The following slides show step by step instructions for instructors.</a:t>
            </a:r>
          </a:p>
          <a:p>
            <a:endParaRPr lang="en-US" sz="2400" dirty="0"/>
          </a:p>
        </p:txBody>
      </p:sp>
      <p:pic>
        <p:nvPicPr>
          <p:cNvPr id="8" name="Recorded Sound">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14:bmkLst>
                    <p14:bmk name="Recorded Sound00:00:02.2" time="2250"/>
                    <p14:bmk name="Recorded Sound00:00:09.2" time="9230"/>
                    <p14:bmk name="Recorded Sound00:00:17.0" time="17040"/>
                    <p14:bmk name="Recorded Sound00:00:21.1" time="21111"/>
                    <p14:bmk name="Recorded Sound00:00:30.6" time="30660"/>
                    <p14:bmk name="Recorded Sound00:00:30.8" time="30800"/>
                    <p14:bmk name="Recorded Sound00:00:37.4" time="37465"/>
                    <p14:bmk name="Recorded Sound00:00:42.3" time="42375"/>
                  </p14:bmkLst>
                </p14:media>
              </p:ext>
            </p:extLst>
          </p:nvPr>
        </p:nvPicPr>
        <p:blipFill>
          <a:blip r:embed="rId12"/>
          <a:stretch>
            <a:fillRect/>
          </a:stretch>
        </p:blipFill>
        <p:spPr>
          <a:xfrm>
            <a:off x="8077200" y="609599"/>
            <a:ext cx="609600" cy="609600"/>
          </a:xfrm>
          <a:prstGeom prst="rect">
            <a:avLst/>
          </a:prstGeom>
          <a:solidFill>
            <a:srgbClr val="FF0000"/>
          </a:solidFill>
        </p:spPr>
      </p:pic>
      <p:sp>
        <p:nvSpPr>
          <p:cNvPr id="5" name="Recorded SoundTestingAccommodation.It00:00:02.2-00:00:09.2"/>
          <p:cNvSpPr txBox="1"/>
          <p:nvPr>
            <p:custDataLst>
              <p:tags r:id="rId4"/>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Testing Accommodation. It is the student's responsibility to provide the instructor with an accommodation letter.</a:t>
            </a:r>
            <a:endParaRPr lang="en-US" sz="3000">
              <a:solidFill>
                <a:srgbClr val="FFFFFF"/>
              </a:solidFill>
              <a:latin typeface="Calibri" panose="020F0502020204030204" pitchFamily="34" charset="0"/>
            </a:endParaRPr>
          </a:p>
        </p:txBody>
      </p:sp>
      <p:sp>
        <p:nvSpPr>
          <p:cNvPr id="6" name="Recorded SoundThestudentis00:00:09.2-00:00:17.0"/>
          <p:cNvSpPr txBox="1"/>
          <p:nvPr>
            <p:custDataLst>
              <p:tags r:id="rId5"/>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The student is also responsible scheduling their exams with DSS to use their testing accommodation.</a:t>
            </a:r>
            <a:endParaRPr lang="en-US" sz="3000">
              <a:solidFill>
                <a:srgbClr val="FFFFFF"/>
              </a:solidFill>
              <a:latin typeface="Calibri" panose="020F0502020204030204" pitchFamily="34" charset="0"/>
            </a:endParaRPr>
          </a:p>
        </p:txBody>
      </p:sp>
      <p:sp>
        <p:nvSpPr>
          <p:cNvPr id="7" name="Recorded SoundThetestingaccommodation00:00:17.0-00:00:21.1"/>
          <p:cNvSpPr txBox="1"/>
          <p:nvPr>
            <p:custDataLst>
              <p:tags r:id="rId6"/>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The testing accommodation also requires some coordination by the instructor.</a:t>
            </a:r>
            <a:endParaRPr lang="en-US" sz="3000">
              <a:solidFill>
                <a:srgbClr val="FFFFFF"/>
              </a:solidFill>
              <a:latin typeface="Calibri" panose="020F0502020204030204" pitchFamily="34" charset="0"/>
            </a:endParaRPr>
          </a:p>
        </p:txBody>
      </p:sp>
      <p:sp>
        <p:nvSpPr>
          <p:cNvPr id="9" name="Recorded SoundInstructorswillalso00:00:21.1-00:00:30.6"/>
          <p:cNvSpPr txBox="1"/>
          <p:nvPr>
            <p:custDataLst>
              <p:tags r:id="rId7"/>
            </p:custDataLst>
          </p:nvPr>
        </p:nvSpPr>
        <p:spPr>
          <a:xfrm>
            <a:off x="0" y="5486400"/>
            <a:ext cx="9144000" cy="13716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Instructors will also fill out an alternative testing contract at the beginning of the semester; instructors also fill out exam instructions</a:t>
            </a:r>
            <a:endParaRPr lang="en-US" sz="3000">
              <a:solidFill>
                <a:srgbClr val="FFFFFF"/>
              </a:solidFill>
              <a:latin typeface="Calibri" panose="020F0502020204030204" pitchFamily="34" charset="0"/>
            </a:endParaRPr>
          </a:p>
        </p:txBody>
      </p:sp>
      <p:sp>
        <p:nvSpPr>
          <p:cNvPr id="12" name="Recorded Soundandsendtheir00:00:30.8-00:00:37.4"/>
          <p:cNvSpPr txBox="1"/>
          <p:nvPr>
            <p:custDataLst>
              <p:tags r:id="rId8"/>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and send their exams to DSS, so DSS can administer exams with appropriate accommodations.</a:t>
            </a:r>
            <a:endParaRPr lang="en-US" sz="3000">
              <a:solidFill>
                <a:srgbClr val="FFFFFF"/>
              </a:solidFill>
              <a:latin typeface="Calibri" panose="020F0502020204030204" pitchFamily="34" charset="0"/>
            </a:endParaRPr>
          </a:p>
        </p:txBody>
      </p:sp>
      <p:sp>
        <p:nvSpPr>
          <p:cNvPr id="13" name="Recorded SoundThefollowingslides00:00:37.4-00:00:42.3"/>
          <p:cNvSpPr txBox="1"/>
          <p:nvPr>
            <p:custDataLst>
              <p:tags r:id="rId9"/>
            </p:custDataLst>
          </p:nvPr>
        </p:nvSpPr>
        <p:spPr>
          <a:xfrm>
            <a:off x="0" y="5943600"/>
            <a:ext cx="9144000" cy="914400"/>
          </a:xfrm>
          <a:prstGeom prst="rect">
            <a:avLst/>
          </a:prstGeom>
          <a:solidFill>
            <a:srgbClr val="000000">
              <a:alpha val="70000"/>
            </a:srgbClr>
          </a:solidFill>
        </p:spPr>
        <p:txBody>
          <a:bodyPr vert="horz" tIns="0" bIns="0" rtlCol="0">
            <a:noAutofit/>
          </a:bodyPr>
          <a:lstStyle/>
          <a:p>
            <a:r>
              <a:rPr lang="en-US" sz="3000" smtClean="0">
                <a:solidFill>
                  <a:srgbClr val="FFFFFF"/>
                </a:solidFill>
                <a:latin typeface="Calibri" panose="020F0502020204030204" pitchFamily="34" charset="0"/>
              </a:rPr>
              <a:t>The following slides show step-by-step instructions for instructors.</a:t>
            </a:r>
            <a:endParaRPr lang="en-US" sz="3000">
              <a:solidFill>
                <a:srgbClr val="FFFFFF"/>
              </a:solidFill>
              <a:latin typeface="Calibri" panose="020F0502020204030204" pitchFamily="34" charset="0"/>
            </a:endParaRPr>
          </a:p>
        </p:txBody>
      </p:sp>
    </p:spTree>
    <p:extLst>
      <p:ext uri="{BB962C8B-B14F-4D97-AF65-F5344CB8AC3E}">
        <p14:creationId xmlns:p14="http://schemas.microsoft.com/office/powerpoint/2010/main" val="2841710810"/>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3122" fill="hold"/>
                                            <p:tgtEl>
                                              <p:spTgt spid="8"/>
                                            </p:tgtEl>
                                          </p:cBhvr>
                                        </p:cmd>
                                      </p:childTnLst>
                                    </p:cTn>
                                  </p:par>
                                </p:childTnLst>
                              </p:cTn>
                            </p:par>
                          </p:childTnLst>
                        </p:cTn>
                      </p:par>
                    </p:childTnLst>
                  </p:cTn>
                  <p:nextCondLst>
                    <p:cond evt="onClick" delay="0">
                      <p:tgtEl>
                        <p:spTgt spid="8"/>
                      </p:tgtEl>
                    </p:cond>
                  </p:nextCondLst>
                </p:seq>
                <p:audio>
                  <p:cMediaNode vol="80000" showWhenStopped="0">
                    <p:cTn id="12" fill="hold" display="0">
                      <p:stCondLst>
                        <p:cond delay="indefinite"/>
                      </p:stCondLst>
                      <p:endCondLst>
                        <p:cond evt="onStopAudio" delay="0">
                          <p:tgtEl>
                            <p:sldTgt/>
                          </p:tgtEl>
                        </p:cond>
                      </p:endCondLst>
                    </p:cTn>
                    <p:tgtEl>
                      <p:spTgt spid="8"/>
                    </p:tgtEl>
                  </p:cMediaNode>
                </p:audio>
                <p:seq concurrent="1" nextAc="seek">
                  <p:cTn id="13" restart="whenNotActive" fill="hold" evtFilter="cancelBubble" nodeType="interactiveSeq">
                    <p:stCondLst>
                      <p:cond evt="onMediaBookmark" delay="0">
                        <p:tgtEl>
                          <p14:bmkTgt spid="8" bmkName="Recorded Sound00:00:02.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
                                            <p:tgtEl>
                                              <p:spTgt spid="5"/>
                                            </p:tgtEl>
                                          </p:cBhvr>
                                        </p:animEffect>
                                      </p:childTnLst>
                                    </p:cTn>
                                  </p:par>
                                </p:childTnLst>
                              </p:cTn>
                            </p:par>
                          </p:childTnLst>
                        </p:cTn>
                      </p:par>
                    </p:childTnLst>
                  </p:cTn>
                  <p:nextCondLst>
                    <p:cond evt="onMediaBookmark" delay="0">
                      <p:tgtEl>
                        <p14:bmkTgt spid="8" bmkName="Recorded Sound00:00:02.2"/>
                      </p:tgtEl>
                    </p:cond>
                  </p:nextCondLst>
                </p:seq>
                <p:seq concurrent="1" nextAc="seek">
                  <p:cTn id="19" restart="whenNotActive" fill="hold" evtFilter="cancelBubble" nodeType="interactiveSeq">
                    <p:stCondLst>
                      <p:cond evt="onMediaBookmark" delay="0">
                        <p:tgtEl>
                          <p14:bmkTgt spid="8" bmkName="Recorded Sound00:00:09.2"/>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grpId="1" nodeType="withEffect">
                                      <p:stCondLst>
                                        <p:cond delay="0"/>
                                      </p:stCondLst>
                                      <p:childTnLst>
                                        <p:animEffect transition="out" filter="fade">
                                          <p:cBhvr>
                                            <p:cTn id="23" dur="200"/>
                                            <p:tgtEl>
                                              <p:spTgt spid="5"/>
                                            </p:tgtEl>
                                          </p:cBhvr>
                                        </p:animEffect>
                                        <p:set>
                                          <p:cBhvr>
                                            <p:cTn id="24" dur="1" fill="hold">
                                              <p:stCondLst>
                                                <p:cond delay="199"/>
                                              </p:stCondLst>
                                            </p:cTn>
                                            <p:tgtEl>
                                              <p:spTgt spid="5"/>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8" bmkName="Recorded Sound00:00:09.2"/>
                      </p:tgtEl>
                    </p:cond>
                  </p:nextCondLst>
                </p:seq>
                <p:seq concurrent="1" nextAc="seek">
                  <p:cTn id="28" restart="whenNotActive" fill="hold" evtFilter="cancelBubble" nodeType="interactiveSeq">
                    <p:stCondLst>
                      <p:cond evt="onMediaBookmark" delay="0">
                        <p:tgtEl>
                          <p14:bmkTgt spid="8" bmkName="Recorded Sound00:00:17.0"/>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00"/>
                                            <p:tgtEl>
                                              <p:spTgt spid="7"/>
                                            </p:tgtEl>
                                          </p:cBhvr>
                                        </p:animEffect>
                                      </p:childTnLst>
                                    </p:cTn>
                                  </p:par>
                                </p:childTnLst>
                              </p:cTn>
                            </p:par>
                          </p:childTnLst>
                        </p:cTn>
                      </p:par>
                    </p:childTnLst>
                  </p:cTn>
                  <p:nextCondLst>
                    <p:cond evt="onMediaBookmark" delay="0">
                      <p:tgtEl>
                        <p14:bmkTgt spid="8" bmkName="Recorded Sound00:00:17.0"/>
                      </p:tgtEl>
                    </p:cond>
                  </p:nextCondLst>
                </p:seq>
                <p:seq concurrent="1" nextAc="seek">
                  <p:cTn id="37" restart="whenNotActive" fill="hold" evtFilter="cancelBubble" nodeType="interactiveSeq">
                    <p:stCondLst>
                      <p:cond evt="onMediaBookmark" delay="0">
                        <p:tgtEl>
                          <p14:bmkTgt spid="8" bmkName="Recorded Sound00:00:21.1"/>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withEffect">
                                      <p:stCondLst>
                                        <p:cond delay="0"/>
                                      </p:stCondLst>
                                      <p:childTnLst>
                                        <p:animEffect transition="out" filter="fade">
                                          <p:cBhvr>
                                            <p:cTn id="41" dur="200"/>
                                            <p:tgtEl>
                                              <p:spTgt spid="7"/>
                                            </p:tgtEl>
                                          </p:cBhvr>
                                        </p:animEffect>
                                        <p:set>
                                          <p:cBhvr>
                                            <p:cTn id="42" dur="1" fill="hold">
                                              <p:stCondLst>
                                                <p:cond delay="199"/>
                                              </p:stCondLst>
                                            </p:cTn>
                                            <p:tgtEl>
                                              <p:spTgt spid="7"/>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200"/>
                                            <p:tgtEl>
                                              <p:spTgt spid="9"/>
                                            </p:tgtEl>
                                          </p:cBhvr>
                                        </p:animEffect>
                                      </p:childTnLst>
                                    </p:cTn>
                                  </p:par>
                                </p:childTnLst>
                              </p:cTn>
                            </p:par>
                          </p:childTnLst>
                        </p:cTn>
                      </p:par>
                    </p:childTnLst>
                  </p:cTn>
                  <p:nextCondLst>
                    <p:cond evt="onMediaBookmark" delay="0">
                      <p:tgtEl>
                        <p14:bmkTgt spid="8" bmkName="Recorded Sound00:00:21.1"/>
                      </p:tgtEl>
                    </p:cond>
                  </p:nextCondLst>
                </p:seq>
                <p:seq concurrent="1" nextAc="seek">
                  <p:cTn id="46" restart="whenNotActive" fill="hold" evtFilter="cancelBubble" nodeType="interactiveSeq">
                    <p:stCondLst>
                      <p:cond evt="onMediaBookmark" delay="0">
                        <p:tgtEl>
                          <p14:bmkTgt spid="8" bmkName="Recorded Sound00:00:30.6"/>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withEffect">
                                      <p:stCondLst>
                                        <p:cond delay="0"/>
                                      </p:stCondLst>
                                      <p:childTnLst>
                                        <p:animEffect transition="out" filter="fade">
                                          <p:cBhvr>
                                            <p:cTn id="50" dur="200"/>
                                            <p:tgtEl>
                                              <p:spTgt spid="9"/>
                                            </p:tgtEl>
                                          </p:cBhvr>
                                        </p:animEffect>
                                        <p:set>
                                          <p:cBhvr>
                                            <p:cTn id="51" dur="1" fill="hold">
                                              <p:stCondLst>
                                                <p:cond delay="199"/>
                                              </p:stCondLst>
                                            </p:cTn>
                                            <p:tgtEl>
                                              <p:spTgt spid="9"/>
                                            </p:tgtEl>
                                            <p:attrNameLst>
                                              <p:attrName>style.visibility</p:attrName>
                                            </p:attrNameLst>
                                          </p:cBhvr>
                                          <p:to>
                                            <p:strVal val="hidden"/>
                                          </p:to>
                                        </p:set>
                                      </p:childTnLst>
                                    </p:cTn>
                                  </p:par>
                                </p:childTnLst>
                              </p:cTn>
                            </p:par>
                          </p:childTnLst>
                        </p:cTn>
                      </p:par>
                    </p:childTnLst>
                  </p:cTn>
                  <p:nextCondLst>
                    <p:cond evt="onMediaBookmark" delay="0">
                      <p:tgtEl>
                        <p14:bmkTgt spid="8" bmkName="Recorded Sound00:00:30.6"/>
                      </p:tgtEl>
                    </p:cond>
                  </p:nextCondLst>
                </p:seq>
                <p:seq concurrent="1" nextAc="seek">
                  <p:cTn id="52" restart="whenNotActive" fill="hold" evtFilter="cancelBubble" nodeType="interactiveSeq">
                    <p:stCondLst>
                      <p:cond evt="onMediaBookmark" delay="0">
                        <p:tgtEl>
                          <p14:bmkTgt spid="8" bmkName="Recorded Sound00:00:30.8"/>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00"/>
                                            <p:tgtEl>
                                              <p:spTgt spid="12"/>
                                            </p:tgtEl>
                                          </p:cBhvr>
                                        </p:animEffect>
                                      </p:childTnLst>
                                    </p:cTn>
                                  </p:par>
                                </p:childTnLst>
                              </p:cTn>
                            </p:par>
                          </p:childTnLst>
                        </p:cTn>
                      </p:par>
                    </p:childTnLst>
                  </p:cTn>
                  <p:nextCondLst>
                    <p:cond evt="onMediaBookmark" delay="0">
                      <p:tgtEl>
                        <p14:bmkTgt spid="8" bmkName="Recorded Sound00:00:30.8"/>
                      </p:tgtEl>
                    </p:cond>
                  </p:nextCondLst>
                </p:seq>
                <p:seq concurrent="1" nextAc="seek">
                  <p:cTn id="58" restart="whenNotActive" fill="hold" evtFilter="cancelBubble" nodeType="interactiveSeq">
                    <p:stCondLst>
                      <p:cond evt="onMediaBookmark" delay="0">
                        <p:tgtEl>
                          <p14:bmkTgt spid="8" bmkName="Recorded Sound00:00:37.4"/>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withEffect">
                                      <p:stCondLst>
                                        <p:cond delay="0"/>
                                      </p:stCondLst>
                                      <p:childTnLst>
                                        <p:animEffect transition="out" filter="fade">
                                          <p:cBhvr>
                                            <p:cTn id="62" dur="200"/>
                                            <p:tgtEl>
                                              <p:spTgt spid="12"/>
                                            </p:tgtEl>
                                          </p:cBhvr>
                                        </p:animEffect>
                                        <p:set>
                                          <p:cBhvr>
                                            <p:cTn id="63" dur="1" fill="hold">
                                              <p:stCondLst>
                                                <p:cond delay="199"/>
                                              </p:stCondLst>
                                            </p:cTn>
                                            <p:tgtEl>
                                              <p:spTgt spid="12"/>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200"/>
                                            <p:tgtEl>
                                              <p:spTgt spid="13"/>
                                            </p:tgtEl>
                                          </p:cBhvr>
                                        </p:animEffect>
                                      </p:childTnLst>
                                    </p:cTn>
                                  </p:par>
                                </p:childTnLst>
                              </p:cTn>
                            </p:par>
                          </p:childTnLst>
                        </p:cTn>
                      </p:par>
                    </p:childTnLst>
                  </p:cTn>
                  <p:nextCondLst>
                    <p:cond evt="onMediaBookmark" delay="0">
                      <p:tgtEl>
                        <p14:bmkTgt spid="8" bmkName="Recorded Sound00:00:37.4"/>
                      </p:tgtEl>
                    </p:cond>
                  </p:nextCondLst>
                </p:seq>
                <p:seq concurrent="1" nextAc="seek">
                  <p:cTn id="67" restart="whenNotActive" fill="hold" evtFilter="cancelBubble" nodeType="interactiveSeq">
                    <p:stCondLst>
                      <p:cond evt="onMediaBookmark" delay="0">
                        <p:tgtEl>
                          <p14:bmkTgt spid="8" bmkName="Recorded Sound00:00:42.3"/>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grpId="1" nodeType="withEffect">
                                      <p:stCondLst>
                                        <p:cond delay="0"/>
                                      </p:stCondLst>
                                      <p:childTnLst>
                                        <p:animEffect transition="out" filter="fade">
                                          <p:cBhvr>
                                            <p:cTn id="71" dur="200"/>
                                            <p:tgtEl>
                                              <p:spTgt spid="13"/>
                                            </p:tgtEl>
                                          </p:cBhvr>
                                        </p:animEffect>
                                        <p:set>
                                          <p:cBhvr>
                                            <p:cTn id="72" dur="1" fill="hold">
                                              <p:stCondLst>
                                                <p:cond delay="1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8" bmkName="Recorded Sound00:00:42.3"/>
                      </p:tgtEl>
                    </p:cond>
                  </p:nextCondLst>
                </p:seq>
              </p:childTnLst>
            </p:cTn>
          </p:par>
        </p:tnLst>
        <p:bldLst>
          <p:bldP spid="5" grpId="0" animBg="1"/>
          <p:bldP spid="5" grpId="1" animBg="1"/>
          <p:bldP spid="6" grpId="0" animBg="1"/>
          <p:bldP spid="6" grpId="1" animBg="1"/>
          <p:bldP spid="7" grpId="0" animBg="1"/>
          <p:bldP spid="7" grpId="1" animBg="1"/>
          <p:bldP spid="9" grpId="0" animBg="1"/>
          <p:bldP spid="9" grpId="1" animBg="1"/>
          <p:bldP spid="12" grpId="0" animBg="1"/>
          <p:bldP spid="12" grpId="1" animBg="1"/>
          <p:bldP spid="13" grpId="0" animBg="1"/>
          <p:bldP spid="13"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3122" fill="hold"/>
                                            <p:tgtEl>
                                              <p:spTgt spid="8"/>
                                            </p:tgtEl>
                                          </p:cBhvr>
                                        </p:cmd>
                                      </p:childTnLst>
                                    </p:cTn>
                                  </p:par>
                                </p:childTnLst>
                              </p:cTn>
                            </p:par>
                          </p:childTnLst>
                        </p:cTn>
                      </p:par>
                    </p:childTnLst>
                  </p:cTn>
                  <p:nextCondLst>
                    <p:cond evt="onClick" delay="0">
                      <p:tgtEl>
                        <p:spTgt spid="8"/>
                      </p:tgtEl>
                    </p:cond>
                  </p:nextCondLst>
                </p:seq>
                <p:audio>
                  <p:cMediaNode vol="80000" showWhenStopped="0">
                    <p:cTn id="12" fill="hold" display="0">
                      <p:stCondLst>
                        <p:cond delay="indefinite"/>
                      </p:stCondLst>
                      <p:endCondLst>
                        <p:cond evt="onStopAudio" delay="0">
                          <p:tgtEl>
                            <p:sldTgt/>
                          </p:tgtEl>
                        </p:cond>
                      </p:endCondLst>
                    </p:cTn>
                    <p:tgtEl>
                      <p:spTgt spid="8"/>
                    </p:tgtEl>
                  </p:cMediaNode>
                </p:audio>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EDIACAPTIONSPROMPTED" val="False"/>
  <p:tag name="CAPTIONID" val="b0114988-69c2-44ac-b110-2b97e7cbb925"/>
  <p:tag name="MEDIACAPTIONALIGNMENT" val="Auto"/>
  <p:tag name="TEMPPRESENTATIONFILE" val="C:\Users\kevin.hicks\AppData\Local\Temp\tmpB251.tmp"/>
  <p:tag name="TEMPMEDIAFILENAME" val="C:\Users\kevin.hicks\AppData\Local\Temp\tmpB30D_Slide 5"/>
  <p:tag name="MEDIAFADEDURATION" val="0.2"/>
  <p:tag name="MEDIATRANSPARENCY" val="0.3"/>
  <p:tag name="MEDIACAPTIONSHIDDEN" val="False"/>
  <p:tag name="CUSTOMXMLPARTID" val="{9A28D577-CBF9-4A58-B410-6330711E1C96}"/>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9f3886fb-4a6b-49ca-972f-5bbd4195bc7d"/>
  <p:tag name="CAPTIONINTERNALID" val="74b49023-bc6a-4159-a08d-98e64d924402"/>
  <p:tag name="CAPTIONITEMSYSNAME" val="Slide 7Inthesesituations00:00:09.2-00:00:18.3"/>
  <p:tag name="BOOKMARKENTRYNAME" val="Slide 700:00:09.2"/>
  <p:tag name="BOOKMARKEXITNAME" val="Slide 700:00:18.3"/>
</p:tagLst>
</file>

<file path=ppt/tags/tag11.xml><?xml version="1.0" encoding="utf-8"?>
<p:tagLst xmlns:a="http://schemas.openxmlformats.org/drawingml/2006/main" xmlns:r="http://schemas.openxmlformats.org/officeDocument/2006/relationships" xmlns:p="http://schemas.openxmlformats.org/presentationml/2006/main">
  <p:tag name="CAPTIONID" val="9f3886fb-4a6b-49ca-972f-5bbd4195bc7d"/>
  <p:tag name="CAPTIONINTERNALID" val="fe3b1016-dee6-4ff3-b02f-18d93609c12c"/>
  <p:tag name="CAPTIONITEMSYSNAME" val="Slide 7Ifastudent00:00:18.3-00:00:29.0"/>
  <p:tag name="BOOKMARKENTRYNAME" val="Slide 700:00:18.3"/>
  <p:tag name="BOOKMARKEXITNAME" val="Slide 700:00:29.0"/>
</p:tagLst>
</file>

<file path=ppt/tags/tag12.xml><?xml version="1.0" encoding="utf-8"?>
<p:tagLst xmlns:a="http://schemas.openxmlformats.org/drawingml/2006/main" xmlns:r="http://schemas.openxmlformats.org/officeDocument/2006/relationships" xmlns:p="http://schemas.openxmlformats.org/presentationml/2006/main">
  <p:tag name="CAPTIONID" val="9f3886fb-4a6b-49ca-972f-5bbd4195bc7d"/>
  <p:tag name="CAPTIONINTERNALID" val="eba1fc37-981a-4239-9c31-06b6c10f449e"/>
  <p:tag name="CAPTIONITEMSYSNAME" val="Slide 7pleasenotifyDSS00:00:29.0-00:00:34.3"/>
  <p:tag name="BOOKMARKENTRYNAME" val="Slide 700:00:29.0"/>
  <p:tag name="BOOKMARKEXITNAME" val="Slide 700:00:34.3"/>
</p:tagLst>
</file>

<file path=ppt/tags/tag13.xml><?xml version="1.0" encoding="utf-8"?>
<p:tagLst xmlns:a="http://schemas.openxmlformats.org/drawingml/2006/main" xmlns:r="http://schemas.openxmlformats.org/officeDocument/2006/relationships" xmlns:p="http://schemas.openxmlformats.org/presentationml/2006/main">
  <p:tag name="CAPTIONID" val="9f3886fb-4a6b-49ca-972f-5bbd4195bc7d"/>
  <p:tag name="CAPTIONINTERNALID" val="2217366f-3e64-49ac-99d9-a928afb5b5ad"/>
  <p:tag name="CAPTIONITEMSYSNAME" val="Slide 7Ifthestudent00:00:35.7-00:00:46.3"/>
  <p:tag name="BOOKMARKENTRYNAME" val="Slide 700:00:35.7"/>
  <p:tag name="BOOKMARKEXITNAME" val="Slide 700:00:46.3"/>
</p:tagLst>
</file>

<file path=ppt/tags/tag14.xml><?xml version="1.0" encoding="utf-8"?>
<p:tagLst xmlns:a="http://schemas.openxmlformats.org/drawingml/2006/main" xmlns:r="http://schemas.openxmlformats.org/officeDocument/2006/relationships" xmlns:p="http://schemas.openxmlformats.org/presentationml/2006/main">
  <p:tag name="CAPTIONID" val="9f3886fb-4a6b-49ca-972f-5bbd4195bc7d"/>
  <p:tag name="CAPTIONINTERNALID" val="038f19b2-dc01-410a-a0d1-65de0f11dcd8"/>
  <p:tag name="CAPTIONITEMSYSNAME" val="Slide 7askifthey00:00:46.3-00:00:50.3"/>
  <p:tag name="BOOKMARKENTRYNAME" val="Slide 700:00:46.3"/>
  <p:tag name="BOOKMARKEXITNAME" val="Slide 700:00:50.3"/>
</p:tagLst>
</file>

<file path=ppt/tags/tag15.xml><?xml version="1.0" encoding="utf-8"?>
<p:tagLst xmlns:a="http://schemas.openxmlformats.org/drawingml/2006/main" xmlns:r="http://schemas.openxmlformats.org/officeDocument/2006/relationships" xmlns:p="http://schemas.openxmlformats.org/presentationml/2006/main">
  <p:tag name="CAPTIONID" val="9f3886fb-4a6b-49ca-972f-5bbd4195bc7d"/>
  <p:tag name="CAPTIONINTERNALID" val="ab506901-4bc5-42c7-8552-4002d5a46b51"/>
  <p:tag name="CAPTIONITEMSYSNAME" val="Slide 7Ifthestudent00:00:51.3-00:00:59.0"/>
  <p:tag name="BOOKMARKENTRYNAME" val="Slide 700:00:51.3"/>
  <p:tag name="BOOKMARKEXITNAME" val="Slide 700:00:59.0"/>
</p:tagLst>
</file>

<file path=ppt/tags/tag16.xml><?xml version="1.0" encoding="utf-8"?>
<p:tagLst xmlns:a="http://schemas.openxmlformats.org/drawingml/2006/main" xmlns:r="http://schemas.openxmlformats.org/officeDocument/2006/relationships" xmlns:p="http://schemas.openxmlformats.org/presentationml/2006/main">
  <p:tag name="CAPTIONID" val="9f3886fb-4a6b-49ca-972f-5bbd4195bc7d"/>
  <p:tag name="CAPTIONINTERNALID" val="cef3b84d-28d2-4b77-9631-021cd94a2b5d"/>
  <p:tag name="CAPTIONITEMSYSNAME" val="Slide 7orexplicitlyasks00:01:00.7-00:01:09.8"/>
  <p:tag name="BOOKMARKENTRYNAME" val="Slide 700:01:00.7"/>
  <p:tag name="BOOKMARKEXITNAME" val="Slide 700:01:09.8"/>
</p:tagLst>
</file>

<file path=ppt/tags/tag17.xml><?xml version="1.0" encoding="utf-8"?>
<p:tagLst xmlns:a="http://schemas.openxmlformats.org/drawingml/2006/main" xmlns:r="http://schemas.openxmlformats.org/officeDocument/2006/relationships" xmlns:p="http://schemas.openxmlformats.org/presentationml/2006/main">
  <p:tag name="CAPTIONID" val="9f3886fb-4a6b-49ca-972f-5bbd4195bc7d"/>
  <p:tag name="CAPTIONINTERNALID" val="472aefa1-1101-4171-a0d6-3b7de980c83e"/>
  <p:tag name="CAPTIONITEMSYSNAME" val="Slide 7includingtutoringservices,00:01:09.8-00:01:15.2"/>
  <p:tag name="BOOKMARKENTRYNAME" val="Slide 700:01:09.8"/>
  <p:tag name="BOOKMARKEXITNAME" val="Slide 700:01:15.2"/>
</p:tagLst>
</file>

<file path=ppt/tags/tag18.xml><?xml version="1.0" encoding="utf-8"?>
<p:tagLst xmlns:a="http://schemas.openxmlformats.org/drawingml/2006/main" xmlns:r="http://schemas.openxmlformats.org/officeDocument/2006/relationships" xmlns:p="http://schemas.openxmlformats.org/presentationml/2006/main">
  <p:tag name="CAPTIONID" val="0dc14422-039e-479f-8225-8e9675f9e5c3"/>
  <p:tag name="MEDIACAPTIONSPROMPTED" val="False"/>
  <p:tag name="TEMPPRESENTATIONFILE" val="C:\Users\kevin.hicks\AppData\Local\Temp\tmpB101.tmp"/>
  <p:tag name="TEMPMEDIAFILENAME" val="C:\Users\kevin.hicks\AppData\Local\Temp\tmpB17F_Confidentiality Slide 8"/>
  <p:tag name="MEDIAFADEDURATION" val="0.2"/>
  <p:tag name="MEDIATRANSPARENCY" val="0.3"/>
  <p:tag name="MEDIACAPTIONSHIDDEN" val="False"/>
  <p:tag name="CUSTOMXMLPARTID" val="{281C7772-DCDB-4863-8CC7-93144513C6AC}"/>
  <p:tag name="MEDIACAPTIONCOUNT" val="True"/>
</p:tagLst>
</file>

<file path=ppt/tags/tag19.xml><?xml version="1.0" encoding="utf-8"?>
<p:tagLst xmlns:a="http://schemas.openxmlformats.org/drawingml/2006/main" xmlns:r="http://schemas.openxmlformats.org/officeDocument/2006/relationships" xmlns:p="http://schemas.openxmlformats.org/presentationml/2006/main">
  <p:tag name="CAPTIONID" val="0dc14422-039e-479f-8225-8e9675f9e5c3"/>
  <p:tag name="CAPTIONINTERNALID" val="e97c2e31-a17b-44c6-af5a-669755dd5453"/>
  <p:tag name="CAPTIONITEMSYSNAME" val="Confidentiality Slide 8Confidentiality.Studentdisability00:00:02.4-00:00:13.2"/>
  <p:tag name="BOOKMARKENTRYNAME" val="Confidentiality Slide 800:00:02.4"/>
  <p:tag name="BOOKMARKEXITNAME" val="Confidentiality Slide 800:00:13.2"/>
</p:tagLst>
</file>

<file path=ppt/tags/tag2.xml><?xml version="1.0" encoding="utf-8"?>
<p:tagLst xmlns:a="http://schemas.openxmlformats.org/drawingml/2006/main" xmlns:r="http://schemas.openxmlformats.org/officeDocument/2006/relationships" xmlns:p="http://schemas.openxmlformats.org/presentationml/2006/main">
  <p:tag name="CAPTIONID" val="b0114988-69c2-44ac-b110-2b97e7cbb925"/>
  <p:tag name="CAPTIONINTERNALID" val="f9893e7c-85cf-46ba-a234-9bd89683505e"/>
  <p:tag name="CAPTIONITEMSYSNAME" val="Slide 5DSS,infact,00:00:16.4-00:00:23.9"/>
  <p:tag name="BOOKMARKENTRYNAME" val="Slide 500:00:16.4"/>
  <p:tag name="BOOKMARKEXITNAME" val="Slide 500:00:23.9"/>
</p:tagLst>
</file>

<file path=ppt/tags/tag20.xml><?xml version="1.0" encoding="utf-8"?>
<p:tagLst xmlns:a="http://schemas.openxmlformats.org/drawingml/2006/main" xmlns:r="http://schemas.openxmlformats.org/officeDocument/2006/relationships" xmlns:p="http://schemas.openxmlformats.org/presentationml/2006/main">
  <p:tag name="CAPTIONID" val="0dc14422-039e-479f-8225-8e9675f9e5c3"/>
  <p:tag name="CAPTIONINTERNALID" val="3976c0f9-e170-4e75-a4ee-58bf62598e1c"/>
  <p:tag name="CAPTIONITEMSYSNAME" val="Confidentiality Slide 8Donotask00:00:13.2-00:00:21.4"/>
  <p:tag name="BOOKMARKENTRYNAME" val="Confidentiality Slide 800:00:13.2"/>
  <p:tag name="BOOKMARKEXITNAME" val="Confidentiality Slide 800:00:21.4"/>
</p:tagLst>
</file>

<file path=ppt/tags/tag21.xml><?xml version="1.0" encoding="utf-8"?>
<p:tagLst xmlns:a="http://schemas.openxmlformats.org/drawingml/2006/main" xmlns:r="http://schemas.openxmlformats.org/officeDocument/2006/relationships" xmlns:p="http://schemas.openxmlformats.org/presentationml/2006/main">
  <p:tag name="CAPTIONID" val="0dc14422-039e-479f-8225-8e9675f9e5c3"/>
  <p:tag name="CAPTIONINTERNALID" val="83341902-35da-4bd4-b0e2-0fcdab4f7a7a"/>
  <p:tag name="CAPTIONITEMSYSNAME" val="Confidentiality Slide 8Donotpoint00:00:21.4-00:00:29.9"/>
  <p:tag name="BOOKMARKENTRYNAME" val="Confidentiality Slide 800:00:21.4"/>
  <p:tag name="BOOKMARKEXITNAME" val="Confidentiality Slide 800:00:29.9"/>
</p:tagLst>
</file>

<file path=ppt/tags/tag22.xml><?xml version="1.0" encoding="utf-8"?>
<p:tagLst xmlns:a="http://schemas.openxmlformats.org/drawingml/2006/main" xmlns:r="http://schemas.openxmlformats.org/officeDocument/2006/relationships" xmlns:p="http://schemas.openxmlformats.org/presentationml/2006/main">
  <p:tag name="CAPTIONID" val="310f3d01-8aae-4c45-a525-8d2fffcd1a68"/>
  <p:tag name="MEDIACAPTIONSPROMPTED" val="False"/>
  <p:tag name="TEMPPRESENTATIONFILE" val="C:\Users\kevin.hicks\AppData\Local\Temp\tmp3617.tmp"/>
  <p:tag name="TEMPMEDIAFILENAME" val="C:\Users\kevin.hicks\AppData\Local\Temp\tmp3695_Recorded Sound"/>
  <p:tag name="MEDIAFADEDURATION" val="0.2"/>
  <p:tag name="MEDIATRANSPARENCY" val="0.3"/>
  <p:tag name="MEDIACAPTIONSHIDDEN" val="False"/>
  <p:tag name="CUSTOMXMLPARTID" val="{543D8378-224E-4201-8B09-AE476B526A80}"/>
  <p:tag name="MEDIACAPTIONCOUNT" val="True"/>
</p:tagLst>
</file>

<file path=ppt/tags/tag23.xml><?xml version="1.0" encoding="utf-8"?>
<p:tagLst xmlns:a="http://schemas.openxmlformats.org/drawingml/2006/main" xmlns:r="http://schemas.openxmlformats.org/officeDocument/2006/relationships" xmlns:p="http://schemas.openxmlformats.org/presentationml/2006/main">
  <p:tag name="CAPTIONID" val="310f3d01-8aae-4c45-a525-8d2fffcd1a68"/>
  <p:tag name="CAPTIONINTERNALID" val="d43ee80d-8182-48bf-b833-07559873a4c8"/>
  <p:tag name="CAPTIONITEMSYSNAME" val="Recorded SoundTestingAccommodation.It00:00:02.2-00:00:09.2"/>
  <p:tag name="BOOKMARKENTRYNAME" val="Recorded Sound00:00:02.2"/>
  <p:tag name="BOOKMARKEXITNAME" val="Recorded Sound00:00:09.2"/>
</p:tagLst>
</file>

<file path=ppt/tags/tag24.xml><?xml version="1.0" encoding="utf-8"?>
<p:tagLst xmlns:a="http://schemas.openxmlformats.org/drawingml/2006/main" xmlns:r="http://schemas.openxmlformats.org/officeDocument/2006/relationships" xmlns:p="http://schemas.openxmlformats.org/presentationml/2006/main">
  <p:tag name="CAPTIONID" val="310f3d01-8aae-4c45-a525-8d2fffcd1a68"/>
  <p:tag name="CAPTIONINTERNALID" val="cae5ff51-14e0-415b-9f53-2d18a78fc61b"/>
  <p:tag name="CAPTIONITEMSYSNAME" val="Recorded SoundThestudentis00:00:09.2-00:00:17.0"/>
  <p:tag name="BOOKMARKENTRYNAME" val="Recorded Sound00:00:09.2"/>
  <p:tag name="BOOKMARKEXITNAME" val="Recorded Sound00:00:17.0"/>
</p:tagLst>
</file>

<file path=ppt/tags/tag25.xml><?xml version="1.0" encoding="utf-8"?>
<p:tagLst xmlns:a="http://schemas.openxmlformats.org/drawingml/2006/main" xmlns:r="http://schemas.openxmlformats.org/officeDocument/2006/relationships" xmlns:p="http://schemas.openxmlformats.org/presentationml/2006/main">
  <p:tag name="CAPTIONID" val="310f3d01-8aae-4c45-a525-8d2fffcd1a68"/>
  <p:tag name="CAPTIONINTERNALID" val="8c33399d-1323-4f4a-b642-12b50c3c83bc"/>
  <p:tag name="CAPTIONITEMSYSNAME" val="Recorded SoundThetestingaccommodation00:00:17.0-00:00:21.1"/>
  <p:tag name="BOOKMARKENTRYNAME" val="Recorded Sound00:00:17.0"/>
  <p:tag name="BOOKMARKEXITNAME" val="Recorded Sound00:00:21.1"/>
</p:tagLst>
</file>

<file path=ppt/tags/tag26.xml><?xml version="1.0" encoding="utf-8"?>
<p:tagLst xmlns:a="http://schemas.openxmlformats.org/drawingml/2006/main" xmlns:r="http://schemas.openxmlformats.org/officeDocument/2006/relationships" xmlns:p="http://schemas.openxmlformats.org/presentationml/2006/main">
  <p:tag name="CAPTIONID" val="310f3d01-8aae-4c45-a525-8d2fffcd1a68"/>
  <p:tag name="CAPTIONINTERNALID" val="d768c860-6021-4581-969d-a4da90279117"/>
  <p:tag name="CAPTIONITEMSYSNAME" val="Recorded SoundInstructorswillalso00:00:21.1-00:00:30.6"/>
  <p:tag name="BOOKMARKENTRYNAME" val="Recorded Sound00:00:21.1"/>
  <p:tag name="BOOKMARKEXITNAME" val="Recorded Sound00:00:30.6"/>
</p:tagLst>
</file>

<file path=ppt/tags/tag27.xml><?xml version="1.0" encoding="utf-8"?>
<p:tagLst xmlns:a="http://schemas.openxmlformats.org/drawingml/2006/main" xmlns:r="http://schemas.openxmlformats.org/officeDocument/2006/relationships" xmlns:p="http://schemas.openxmlformats.org/presentationml/2006/main">
  <p:tag name="CAPTIONID" val="310f3d01-8aae-4c45-a525-8d2fffcd1a68"/>
  <p:tag name="CAPTIONINTERNALID" val="5a5594d8-0df3-4fc8-b329-ade1994986a2"/>
  <p:tag name="CAPTIONITEMSYSNAME" val="Recorded Soundandsendtheir00:00:30.8-00:00:37.4"/>
  <p:tag name="BOOKMARKENTRYNAME" val="Recorded Sound00:00:30.8"/>
  <p:tag name="BOOKMARKEXITNAME" val="Recorded Sound00:00:37.4"/>
</p:tagLst>
</file>

<file path=ppt/tags/tag28.xml><?xml version="1.0" encoding="utf-8"?>
<p:tagLst xmlns:a="http://schemas.openxmlformats.org/drawingml/2006/main" xmlns:r="http://schemas.openxmlformats.org/officeDocument/2006/relationships" xmlns:p="http://schemas.openxmlformats.org/presentationml/2006/main">
  <p:tag name="CAPTIONID" val="310f3d01-8aae-4c45-a525-8d2fffcd1a68"/>
  <p:tag name="CAPTIONINTERNALID" val="a29cae38-9d2b-40f6-83c7-c5fab84055a6"/>
  <p:tag name="CAPTIONITEMSYSNAME" val="Recorded SoundThefollowingslides00:00:37.4-00:00:42.3"/>
  <p:tag name="BOOKMARKENTRYNAME" val="Recorded Sound00:00:37.4"/>
  <p:tag name="BOOKMARKEXITNAME" val="Recorded Sound00:00:42.3"/>
</p:tagLst>
</file>

<file path=ppt/tags/tag29.xml><?xml version="1.0" encoding="utf-8"?>
<p:tagLst xmlns:a="http://schemas.openxmlformats.org/drawingml/2006/main" xmlns:r="http://schemas.openxmlformats.org/officeDocument/2006/relationships" xmlns:p="http://schemas.openxmlformats.org/presentationml/2006/main">
  <p:tag name="CAPTIONID" val="95a54574-f6f3-4eaa-8ba4-b478652756c4"/>
  <p:tag name="MEDIACAPTIONSPROMPTED" val="False"/>
  <p:tag name="TEMPPRESENTATIONFILE" val="C:\Users\kevin.hicks\AppData\Local\Temp\tmp741C.tmp"/>
  <p:tag name="TEMPMEDIAFILENAME" val="C:\Users\kevin.hicks\AppData\Local\Temp\tmp74B9_Slide 9"/>
  <p:tag name="MEDIAFADEDURATION" val="0.2"/>
  <p:tag name="MEDIATRANSPARENCY" val="0.3"/>
  <p:tag name="MEDIACAPTIONSHIDDEN" val="False"/>
  <p:tag name="CUSTOMXMLPARTID" val="{14266FDB-817C-415A-9FF4-35AE5052D150}"/>
  <p:tag name="MEDIACAPTIONCOUNT" val="True"/>
</p:tagLst>
</file>

<file path=ppt/tags/tag3.xml><?xml version="1.0" encoding="utf-8"?>
<p:tagLst xmlns:a="http://schemas.openxmlformats.org/drawingml/2006/main" xmlns:r="http://schemas.openxmlformats.org/officeDocument/2006/relationships" xmlns:p="http://schemas.openxmlformats.org/presentationml/2006/main">
  <p:tag name="CAPTIONID" val="b0114988-69c2-44ac-b110-2b97e7cbb925"/>
  <p:tag name="CAPTIONINTERNALID" val="e7b798a9-f28f-4dff-843a-f0a4fd264654"/>
  <p:tag name="CAPTIONITEMSYSNAME" val="Slide 5accommodationsthatwill00:00:29.8-00:00:35.7"/>
  <p:tag name="BOOKMARKENTRYNAME" val="Slide 500:00:29.8"/>
  <p:tag name="BOOKMARKEXITNAME" val="Slide 500:00:35.7"/>
</p:tagLst>
</file>

<file path=ppt/tags/tag30.xml><?xml version="1.0" encoding="utf-8"?>
<p:tagLst xmlns:a="http://schemas.openxmlformats.org/drawingml/2006/main" xmlns:r="http://schemas.openxmlformats.org/officeDocument/2006/relationships" xmlns:p="http://schemas.openxmlformats.org/presentationml/2006/main">
  <p:tag name="CAPTIONID" val="95a54574-f6f3-4eaa-8ba4-b478652756c4"/>
  <p:tag name="CAPTIONINTERNALID" val="7c82748c-a482-49cf-a7e7-9c46696e9b98"/>
  <p:tag name="CAPTIONITEMSYSNAME" val="Slide 9Hereisa00:00:01.0-00:00:09.7"/>
  <p:tag name="BOOKMARKENTRYNAME" val="Slide 900:00:01.0"/>
  <p:tag name="BOOKMARKEXITNAME" val="Slide 900:00:09.7"/>
</p:tagLst>
</file>

<file path=ppt/tags/tag31.xml><?xml version="1.0" encoding="utf-8"?>
<p:tagLst xmlns:a="http://schemas.openxmlformats.org/drawingml/2006/main" xmlns:r="http://schemas.openxmlformats.org/officeDocument/2006/relationships" xmlns:p="http://schemas.openxmlformats.org/presentationml/2006/main">
  <p:tag name="CAPTIONID" val="95a54574-f6f3-4eaa-8ba4-b478652756c4"/>
  <p:tag name="CAPTIONINTERNALID" val="50fc9dbe-1ad8-4010-b803-869664399388"/>
  <p:tag name="CAPTIONITEMSYSNAME" val="Slide 9accommodationletterby00:00:09.7-00:00:20.0"/>
  <p:tag name="BOOKMARKENTRYNAME" val="Slide 900:00:09.7"/>
  <p:tag name="BOOKMARKEXITNAME" val="Slide 900:00:20.0"/>
</p:tagLst>
</file>

<file path=ppt/tags/tag32.xml><?xml version="1.0" encoding="utf-8"?>
<p:tagLst xmlns:a="http://schemas.openxmlformats.org/drawingml/2006/main" xmlns:r="http://schemas.openxmlformats.org/officeDocument/2006/relationships" xmlns:p="http://schemas.openxmlformats.org/presentationml/2006/main">
  <p:tag name="CAPTIONID" val="95a54574-f6f3-4eaa-8ba4-b478652756c4"/>
  <p:tag name="CAPTIONINTERNALID" val="7e3d0097-6811-47de-a84b-9fb880876804"/>
  <p:tag name="CAPTIONITEMSYSNAME" val="Slide 9willpopulateat00:00:20.0-00:00:24.6"/>
  <p:tag name="BOOKMARKENTRYNAME" val="Slide 900:00:20.0"/>
  <p:tag name="BOOKMARKEXITNAME" val="Slide 900:00:24.6"/>
</p:tagLst>
</file>

<file path=ppt/tags/tag33.xml><?xml version="1.0" encoding="utf-8"?>
<p:tagLst xmlns:a="http://schemas.openxmlformats.org/drawingml/2006/main" xmlns:r="http://schemas.openxmlformats.org/officeDocument/2006/relationships" xmlns:p="http://schemas.openxmlformats.org/presentationml/2006/main">
  <p:tag name="CAPTIONID" val="16be38c4-f399-425c-aa3b-b19911f22183"/>
  <p:tag name="MEDIACAPTIONSPROMPTED" val="False"/>
  <p:tag name="TEMPPRESENTATIONFILE" val="C:\Users\kevin.hicks\AppData\Local\Temp\tmp4FCE.tmp"/>
  <p:tag name="TEMPMEDIAFILENAME" val="C:\Users\kevin.hicks\AppData\Local\Temp\tmp508B_Slide 11"/>
  <p:tag name="MEDIAFADEDURATION" val="0.2"/>
  <p:tag name="MEDIATRANSPARENCY" val="0.3"/>
  <p:tag name="MEDIACAPTIONSHIDDEN" val="False"/>
  <p:tag name="CUSTOMXMLPARTID" val="{A6AB7B9A-F089-4D4C-8568-0FE090C4088C}"/>
  <p:tag name="MEDIACAPTIONCOUNT" val="True"/>
</p:tagLst>
</file>

<file path=ppt/tags/tag34.xml><?xml version="1.0" encoding="utf-8"?>
<p:tagLst xmlns:a="http://schemas.openxmlformats.org/drawingml/2006/main" xmlns:r="http://schemas.openxmlformats.org/officeDocument/2006/relationships" xmlns:p="http://schemas.openxmlformats.org/presentationml/2006/main">
  <p:tag name="CAPTIONID" val="16be38c4-f399-425c-aa3b-b19911f22183"/>
  <p:tag name="CAPTIONINTERNALID" val="4d6ee67f-9ad6-46a7-a46b-47ed194040dc"/>
  <p:tag name="CAPTIONITEMSYSNAME" val="Slide 11Whenyoufollow00:00:03.0-00:00:11.1"/>
  <p:tag name="BOOKMARKENTRYNAME" val="Slide 1100:00:03.0"/>
  <p:tag name="BOOKMARKEXITNAME" val="Slide 1100:00:11.1"/>
</p:tagLst>
</file>

<file path=ppt/tags/tag35.xml><?xml version="1.0" encoding="utf-8"?>
<p:tagLst xmlns:a="http://schemas.openxmlformats.org/drawingml/2006/main" xmlns:r="http://schemas.openxmlformats.org/officeDocument/2006/relationships" xmlns:p="http://schemas.openxmlformats.org/presentationml/2006/main">
  <p:tag name="CAPTIONID" val="16be38c4-f399-425c-aa3b-b19911f22183"/>
  <p:tag name="CAPTIONINTERNALID" val="16f9b5e6-0805-429f-a39e-4ed791dd0d73"/>
  <p:tag name="CAPTIONITEMSYSNAME" val="Slide 11onetimeper00:00:11.1-00:00:20.1"/>
  <p:tag name="BOOKMARKENTRYNAME" val="Slide 1100:00:11.1"/>
  <p:tag name="BOOKMARKEXITNAME" val="Slide 1100:00:20.1"/>
</p:tagLst>
</file>

<file path=ppt/tags/tag36.xml><?xml version="1.0" encoding="utf-8"?>
<p:tagLst xmlns:a="http://schemas.openxmlformats.org/drawingml/2006/main" xmlns:r="http://schemas.openxmlformats.org/officeDocument/2006/relationships" xmlns:p="http://schemas.openxmlformats.org/presentationml/2006/main">
  <p:tag name="CAPTIONID" val="16be38c4-f399-425c-aa3b-b19911f22183"/>
  <p:tag name="CAPTIONINTERNALID" val="2b56a71a-70c7-42b9-8ced-fd6f025e9df9"/>
  <p:tag name="CAPTIONITEMSYSNAME" val="Slide 11therearetwo00:00:20.1-00:00:30.1"/>
  <p:tag name="BOOKMARKENTRYNAME" val="Slide 1100:00:20.1"/>
  <p:tag name="BOOKMARKEXITNAME" val="Slide 1100:00:30.1"/>
</p:tagLst>
</file>

<file path=ppt/tags/tag37.xml><?xml version="1.0" encoding="utf-8"?>
<p:tagLst xmlns:a="http://schemas.openxmlformats.org/drawingml/2006/main" xmlns:r="http://schemas.openxmlformats.org/officeDocument/2006/relationships" xmlns:p="http://schemas.openxmlformats.org/presentationml/2006/main">
  <p:tag name="CAPTIONID" val="16be38c4-f399-425c-aa3b-b19911f22183"/>
  <p:tag name="CAPTIONINTERNALID" val="6016277f-008d-482a-9505-6d2b72e1242c"/>
  <p:tag name="CAPTIONITEMSYSNAME" val="Slide 112.Incase00:00:30.1-00:00:38.3"/>
  <p:tag name="BOOKMARKENTRYNAME" val="Slide 1100:00:30.1"/>
  <p:tag name="BOOKMARKEXITNAME" val="Slide 1100:00:38.3"/>
</p:tagLst>
</file>

<file path=ppt/tags/tag38.xml><?xml version="1.0" encoding="utf-8"?>
<p:tagLst xmlns:a="http://schemas.openxmlformats.org/drawingml/2006/main" xmlns:r="http://schemas.openxmlformats.org/officeDocument/2006/relationships" xmlns:p="http://schemas.openxmlformats.org/presentationml/2006/main">
  <p:tag name="CAPTIONID" val="16be38c4-f399-425c-aa3b-b19911f22183"/>
  <p:tag name="CAPTIONINTERNALID" val="779415a8-8843-4cdb-9d28-7b22a28d6ede"/>
  <p:tag name="CAPTIONITEMSYSNAME" val="Slide 11DSSwilluse00:00:38.3-00:00:51.1"/>
  <p:tag name="BOOKMARKENTRYNAME" val="Slide 1100:00:38.3"/>
  <p:tag name="BOOKMARKEXITNAME" val="Slide 1100:00:51.1"/>
</p:tagLst>
</file>

<file path=ppt/tags/tag39.xml><?xml version="1.0" encoding="utf-8"?>
<p:tagLst xmlns:a="http://schemas.openxmlformats.org/drawingml/2006/main" xmlns:r="http://schemas.openxmlformats.org/officeDocument/2006/relationships" xmlns:p="http://schemas.openxmlformats.org/presentationml/2006/main">
  <p:tag name="CAPTIONID" val="6d431204-f608-4005-bbf2-7087588481db"/>
  <p:tag name="MEDIACAPTIONSPROMPTED" val="False"/>
  <p:tag name="TEMPPRESENTATIONFILE" val="C:\Users\kevin.hicks\AppData\Local\Temp\tmp33DD.tmp"/>
  <p:tag name="TEMPMEDIAFILENAME" val="C:\Users\kevin.hicks\AppData\Local\Temp\tmp3489_Slide 12"/>
  <p:tag name="MEDIAFADEDURATION" val="0.2"/>
  <p:tag name="MEDIATRANSPARENCY" val="0.3"/>
  <p:tag name="MEDIACAPTIONSHIDDEN" val="False"/>
  <p:tag name="CUSTOMXMLPARTID" val="{6C84CA80-4228-4049-A213-53367D93833F}"/>
  <p:tag name="MEDIACAPTIONCOUNT" val="True"/>
</p:tagLst>
</file>

<file path=ppt/tags/tag4.xml><?xml version="1.0" encoding="utf-8"?>
<p:tagLst xmlns:a="http://schemas.openxmlformats.org/drawingml/2006/main" xmlns:r="http://schemas.openxmlformats.org/officeDocument/2006/relationships" xmlns:p="http://schemas.openxmlformats.org/presentationml/2006/main">
  <p:tag name="CAPTIONID" val="b0114988-69c2-44ac-b110-2b97e7cbb925"/>
  <p:tag name="CAPTIONINTERNALID" val="2e426c7d-717c-4dd6-850f-89f206078977"/>
  <p:tag name="CAPTIONITEMSYSNAME" val="Slide 5DSSstaffengage00:00:25.2-00:00:29.8"/>
  <p:tag name="BOOKMARKENTRYNAME" val="Slide 500:00:25.2"/>
  <p:tag name="BOOKMARKEXITNAME" val="Slide 500:00:29.8"/>
</p:tagLst>
</file>

<file path=ppt/tags/tag40.xml><?xml version="1.0" encoding="utf-8"?>
<p:tagLst xmlns:a="http://schemas.openxmlformats.org/drawingml/2006/main" xmlns:r="http://schemas.openxmlformats.org/officeDocument/2006/relationships" xmlns:p="http://schemas.openxmlformats.org/presentationml/2006/main">
  <p:tag name="CAPTIONID" val="6d431204-f608-4005-bbf2-7087588481db"/>
  <p:tag name="CAPTIONINTERNALID" val="2a488dca-37ad-4dfa-9eb5-cffc537df14d"/>
  <p:tag name="CAPTIONITEMSYSNAME" val="Slide 12Eachtimestudent00:00:02.6-00:00:11.2"/>
  <p:tag name="BOOKMARKENTRYNAME" val="Slide 1200:00:02.6"/>
  <p:tag name="BOOKMARKEXITNAME" val="Slide 1200:00:11.2"/>
</p:tagLst>
</file>

<file path=ppt/tags/tag41.xml><?xml version="1.0" encoding="utf-8"?>
<p:tagLst xmlns:a="http://schemas.openxmlformats.org/drawingml/2006/main" xmlns:r="http://schemas.openxmlformats.org/officeDocument/2006/relationships" xmlns:p="http://schemas.openxmlformats.org/presentationml/2006/main">
  <p:tag name="CAPTIONID" val="6d431204-f608-4005-bbf2-7087588481db"/>
  <p:tag name="CAPTIONINTERNALID" val="953b331d-da3b-4b68-82ed-81025010dd2e"/>
  <p:tag name="CAPTIONITEMSYSNAME" val="Slide 12EFormaswell00:00:11.2-00:00:16.9"/>
  <p:tag name="BOOKMARKENTRYNAME" val="Slide 1200:00:11.2"/>
  <p:tag name="BOOKMARKEXITNAME" val="Slide 1200:00:16.9"/>
</p:tagLst>
</file>

<file path=ppt/tags/tag42.xml><?xml version="1.0" encoding="utf-8"?>
<p:tagLst xmlns:a="http://schemas.openxmlformats.org/drawingml/2006/main" xmlns:r="http://schemas.openxmlformats.org/officeDocument/2006/relationships" xmlns:p="http://schemas.openxmlformats.org/presentationml/2006/main">
  <p:tag name="CAPTIONID" val="da98b202-bd73-426a-910b-a2bcacb6b80a"/>
  <p:tag name="MEDIACAPTIONSPROMPTED" val="False"/>
  <p:tag name="TEMPPRESENTATIONFILE" val="C:\Users\kevin.hicks\AppData\Local\Temp\tmpDD8D.tmp"/>
  <p:tag name="TEMPMEDIAFILENAME" val="C:\Users\kevin.hicks\AppData\Local\Temp\tmpDE2A_Slide 13"/>
  <p:tag name="MEDIAFADEDURATION" val="0.2"/>
  <p:tag name="MEDIATRANSPARENCY" val="0.3"/>
  <p:tag name="MEDIACAPTIONSHIDDEN" val="False"/>
  <p:tag name="CUSTOMXMLPARTID" val="{9EAC118D-EFEA-4CC0-824B-E0816B0A4F2A}"/>
  <p:tag name="MEDIACAPTIONCOUNT" val="True"/>
</p:tagLst>
</file>

<file path=ppt/tags/tag43.xml><?xml version="1.0" encoding="utf-8"?>
<p:tagLst xmlns:a="http://schemas.openxmlformats.org/drawingml/2006/main" xmlns:r="http://schemas.openxmlformats.org/officeDocument/2006/relationships" xmlns:p="http://schemas.openxmlformats.org/presentationml/2006/main">
  <p:tag name="CAPTIONID" val="da98b202-bd73-426a-910b-a2bcacb6b80a"/>
  <p:tag name="CAPTIONINTERNALID" val="ae716726-79f6-49c9-9eea-9e31ceb451f8"/>
  <p:tag name="CAPTIONITEMSYSNAME" val="Slide 13Uploadyourexam00:00:01.6-00:00:11.0"/>
  <p:tag name="BOOKMARKENTRYNAME" val="Slide 1300:00:01.6"/>
  <p:tag name="BOOKMARKEXITNAME" val="Slide 1300:00:11.0"/>
</p:tagLst>
</file>

<file path=ppt/tags/tag44.xml><?xml version="1.0" encoding="utf-8"?>
<p:tagLst xmlns:a="http://schemas.openxmlformats.org/drawingml/2006/main" xmlns:r="http://schemas.openxmlformats.org/officeDocument/2006/relationships" xmlns:p="http://schemas.openxmlformats.org/presentationml/2006/main">
  <p:tag name="CAPTIONID" val="3510281d-cf12-4618-9837-b16226658f1e"/>
  <p:tag name="MEDIACAPTIONSPROMPTED" val="False"/>
  <p:tag name="TEMPPRESENTATIONFILE" val="C:\Users\kevin.hicks\AppData\Local\Temp\tmpAF9A.tmp"/>
  <p:tag name="TEMPMEDIAFILENAME" val="C:\Users\kevin.hicks\AppData\Local\Temp\tmpB047_Slide 14"/>
  <p:tag name="MEDIAFADEDURATION" val="0.2"/>
  <p:tag name="MEDIATRANSPARENCY" val="0.3"/>
  <p:tag name="MEDIACAPTIONSHIDDEN" val="False"/>
  <p:tag name="CUSTOMXMLPARTID" val="{DF04C799-5D00-4E90-996F-292B652912D9}"/>
  <p:tag name="MEDIACAPTIONCOUNT" val="True"/>
</p:tagLst>
</file>

<file path=ppt/tags/tag45.xml><?xml version="1.0" encoding="utf-8"?>
<p:tagLst xmlns:a="http://schemas.openxmlformats.org/drawingml/2006/main" xmlns:r="http://schemas.openxmlformats.org/officeDocument/2006/relationships" xmlns:p="http://schemas.openxmlformats.org/presentationml/2006/main">
  <p:tag name="CAPTIONID" val="3510281d-cf12-4618-9837-b16226658f1e"/>
  <p:tag name="CAPTIONINTERNALID" val="6e3721b0-49e7-451f-9e5f-679c0423e79a"/>
  <p:tag name="CAPTIONITEMSYSNAME" val="Slide 14Answerthequestions00:00:02.9-00:00:12.6"/>
  <p:tag name="BOOKMARKENTRYNAME" val="Slide 1400:00:02.9"/>
  <p:tag name="BOOKMARKEXITNAME" val="Slide 1400:00:12.6"/>
</p:tagLst>
</file>

<file path=ppt/tags/tag46.xml><?xml version="1.0" encoding="utf-8"?>
<p:tagLst xmlns:a="http://schemas.openxmlformats.org/drawingml/2006/main" xmlns:r="http://schemas.openxmlformats.org/officeDocument/2006/relationships" xmlns:p="http://schemas.openxmlformats.org/presentationml/2006/main">
  <p:tag name="CAPTIONID" val="3510281d-cf12-4618-9837-b16226658f1e"/>
  <p:tag name="CAPTIONINTERNALID" val="a24583bc-a599-4852-9397-08e026c9cfcc"/>
  <p:tag name="CAPTIONITEMSYSNAME" val="Slide 14Thereisalso00:00:12.6-00:00:21.9"/>
  <p:tag name="BOOKMARKENTRYNAME" val="Slide 1400:00:12.6"/>
  <p:tag name="BOOKMARKEXITNAME" val="Slide 1400:00:21.9"/>
</p:tagLst>
</file>

<file path=ppt/tags/tag47.xml><?xml version="1.0" encoding="utf-8"?>
<p:tagLst xmlns:a="http://schemas.openxmlformats.org/drawingml/2006/main" xmlns:r="http://schemas.openxmlformats.org/officeDocument/2006/relationships" xmlns:p="http://schemas.openxmlformats.org/presentationml/2006/main">
  <p:tag name="CAPTIONID" val="3510281d-cf12-4618-9837-b16226658f1e"/>
  <p:tag name="CAPTIONINTERNALID" val="aae8c687-dc88-4f0b-a5b0-7ed9abcda4f0"/>
  <p:tag name="CAPTIONITEMSYSNAME" val="Slide 14orhaveit00:00:21.9-00:00:24.8"/>
  <p:tag name="BOOKMARKENTRYNAME" val="Slide 1400:00:21.9"/>
  <p:tag name="BOOKMARKEXITNAME" val="Slide 1400:00:24.8"/>
</p:tagLst>
</file>

<file path=ppt/tags/tag48.xml><?xml version="1.0" encoding="utf-8"?>
<p:tagLst xmlns:a="http://schemas.openxmlformats.org/drawingml/2006/main" xmlns:r="http://schemas.openxmlformats.org/officeDocument/2006/relationships" xmlns:p="http://schemas.openxmlformats.org/presentationml/2006/main">
  <p:tag name="CAPTIONID" val="71d2c045-f681-4971-8278-35eedf66a9df"/>
  <p:tag name="MEDIACAPTIONSPROMPTED" val="False"/>
  <p:tag name="TEMPPRESENTATIONFILE" val="C:\Users\kevin.hicks\AppData\Local\Temp\tmpB605.tmp"/>
  <p:tag name="TEMPMEDIAFILENAME" val="C:\Users\kevin.hicks\AppData\Local\Temp\tmpB693_Slide 17"/>
  <p:tag name="MEDIAFADEDURATION" val="0.2"/>
  <p:tag name="MEDIATRANSPARENCY" val="0.3"/>
  <p:tag name="MEDIACAPTIONSHIDDEN" val="False"/>
  <p:tag name="CUSTOMXMLPARTID" val="{58A67B29-5E86-4396-834E-897F1A1C6306}"/>
  <p:tag name="MEDIACAPTIONCOUNT" val="True"/>
</p:tagLst>
</file>

<file path=ppt/tags/tag49.xml><?xml version="1.0" encoding="utf-8"?>
<p:tagLst xmlns:a="http://schemas.openxmlformats.org/drawingml/2006/main" xmlns:r="http://schemas.openxmlformats.org/officeDocument/2006/relationships" xmlns:p="http://schemas.openxmlformats.org/presentationml/2006/main">
  <p:tag name="CAPTIONID" val="71d2c045-f681-4971-8278-35eedf66a9df"/>
  <p:tag name="CAPTIONINTERNALID" val="f5c7c581-165b-423e-b515-689aca64725d"/>
  <p:tag name="CAPTIONITEMSYSNAME" val="Slide 17UniversalDesignin00:00:02.2-00:00:05.1"/>
  <p:tag name="BOOKMARKENTRYNAME" val="Slide 1700:00:02.2"/>
  <p:tag name="BOOKMARKEXITNAME" val="Slide 1700:00:05.1"/>
</p:tagLst>
</file>

<file path=ppt/tags/tag5.xml><?xml version="1.0" encoding="utf-8"?>
<p:tagLst xmlns:a="http://schemas.openxmlformats.org/drawingml/2006/main" xmlns:r="http://schemas.openxmlformats.org/officeDocument/2006/relationships" xmlns:p="http://schemas.openxmlformats.org/presentationml/2006/main">
  <p:tag name="CAPTIONID" val="b0114988-69c2-44ac-b110-2b97e7cbb925"/>
  <p:tag name="CAPTIONINTERNALID" val="53664cfe-68dd-42f8-88ca-26057f471ea5"/>
  <p:tag name="CAPTIONITEMSYSNAME" val="Slide 5Forexample,a00:00:10.8-00:00:15.3"/>
  <p:tag name="BOOKMARKENTRYNAME" val="Slide 500:00:10.8"/>
  <p:tag name="BOOKMARKEXITNAME" val="Slide 500:00:15.3"/>
</p:tagLst>
</file>

<file path=ppt/tags/tag50.xml><?xml version="1.0" encoding="utf-8"?>
<p:tagLst xmlns:a="http://schemas.openxmlformats.org/drawingml/2006/main" xmlns:r="http://schemas.openxmlformats.org/officeDocument/2006/relationships" xmlns:p="http://schemas.openxmlformats.org/presentationml/2006/main">
  <p:tag name="CAPTIONID" val="71d2c045-f681-4971-8278-35eedf66a9df"/>
  <p:tag name="CAPTIONINTERNALID" val="f7e9dbb3-4c0e-43b2-8e8a-7d064ea19994"/>
  <p:tag name="CAPTIONITEMSYSNAME" val="Slide 17Keepisleswide00:00:05.8-00:00:14.7"/>
  <p:tag name="BOOKMARKENTRYNAME" val="Slide 1700:00:05.8"/>
  <p:tag name="BOOKMARKEXITNAME" val="Slide 1700:00:14.7"/>
</p:tagLst>
</file>

<file path=ppt/tags/tag51.xml><?xml version="1.0" encoding="utf-8"?>
<p:tagLst xmlns:a="http://schemas.openxmlformats.org/drawingml/2006/main" xmlns:r="http://schemas.openxmlformats.org/officeDocument/2006/relationships" xmlns:p="http://schemas.openxmlformats.org/presentationml/2006/main">
  <p:tag name="CAPTIONID" val="71d2c045-f681-4971-8278-35eedf66a9df"/>
  <p:tag name="CAPTIONINTERNALID" val="753bc63c-55e5-4868-b21c-8cc8168de4b0"/>
  <p:tag name="CAPTIONITEMSYSNAME" val="Slide 17Ifitmakes00:00:14.7-00:00:24.1"/>
  <p:tag name="BOOKMARKENTRYNAME" val="Slide 1700:00:14.7"/>
  <p:tag name="BOOKMARKEXITNAME" val="Slide 1700:00:24.1"/>
</p:tagLst>
</file>

<file path=ppt/tags/tag52.xml><?xml version="1.0" encoding="utf-8"?>
<p:tagLst xmlns:a="http://schemas.openxmlformats.org/drawingml/2006/main" xmlns:r="http://schemas.openxmlformats.org/officeDocument/2006/relationships" xmlns:p="http://schemas.openxmlformats.org/presentationml/2006/main">
  <p:tag name="CAPTIONID" val="71d2c045-f681-4971-8278-35eedf66a9df"/>
  <p:tag name="CAPTIONINTERNALID" val="2c98c793-0341-497b-a60d-530dbd9f69a6"/>
  <p:tag name="CAPTIONITEMSYSNAME" val="Slide 17forexamplea00:00:24.4-00:00:34.9"/>
  <p:tag name="BOOKMARKENTRYNAME" val="Slide 1700:00:24.4"/>
  <p:tag name="BOOKMARKEXITNAME" val="Slide 1700:00:34.9"/>
</p:tagLst>
</file>

<file path=ppt/tags/tag53.xml><?xml version="1.0" encoding="utf-8"?>
<p:tagLst xmlns:a="http://schemas.openxmlformats.org/drawingml/2006/main" xmlns:r="http://schemas.openxmlformats.org/officeDocument/2006/relationships" xmlns:p="http://schemas.openxmlformats.org/presentationml/2006/main">
  <p:tag name="CAPTIONID" val="71d2c045-f681-4971-8278-35eedf66a9df"/>
  <p:tag name="CAPTIONINTERNALID" val="309acccb-23e1-4502-a6c6-a1416d767527"/>
  <p:tag name="CAPTIONITEMSYSNAME" val="Slide 17cansee,read,00:00:34.9-00:00:41.0"/>
  <p:tag name="BOOKMARKENTRYNAME" val="Slide 1700:00:34.9"/>
  <p:tag name="BOOKMARKEXITNAME" val="Slide 1700:00:41.0"/>
</p:tagLst>
</file>

<file path=ppt/tags/tag54.xml><?xml version="1.0" encoding="utf-8"?>
<p:tagLst xmlns:a="http://schemas.openxmlformats.org/drawingml/2006/main" xmlns:r="http://schemas.openxmlformats.org/officeDocument/2006/relationships" xmlns:p="http://schemas.openxmlformats.org/presentationml/2006/main">
  <p:tag name="CAPTIONID" val="e98ec912-4cf6-4b2f-92fb-998200c4e6c3"/>
  <p:tag name="MEDIACAPTIONSPROMPTED" val="False"/>
  <p:tag name="TEMPPRESENTATIONFILE" val="C:\Users\kevin.hicks\AppData\Local\Temp\tmpD79F.tmp"/>
  <p:tag name="TEMPMEDIAFILENAME" val="C:\Users\kevin.hicks\AppData\Local\Temp\tmpD84B_Slide 18"/>
  <p:tag name="MEDIAFADEDURATION" val="0.2"/>
  <p:tag name="MEDIATRANSPARENCY" val="0.3"/>
  <p:tag name="MEDIACAPTIONSHIDDEN" val="False"/>
  <p:tag name="CUSTOMXMLPARTID" val="{416FFB9C-0EDD-413A-A4EE-7991ED766416}"/>
  <p:tag name="MEDIACAPTIONCOUNT" val="True"/>
</p:tagLst>
</file>

<file path=ppt/tags/tag55.xml><?xml version="1.0" encoding="utf-8"?>
<p:tagLst xmlns:a="http://schemas.openxmlformats.org/drawingml/2006/main" xmlns:r="http://schemas.openxmlformats.org/officeDocument/2006/relationships" xmlns:p="http://schemas.openxmlformats.org/presentationml/2006/main">
  <p:tag name="CAPTIONID" val="e98ec912-4cf6-4b2f-92fb-998200c4e6c3"/>
  <p:tag name="CAPTIONINTERNALID" val="cdbc8a3f-9427-4280-9628-10813e10c81f"/>
  <p:tag name="CAPTIONITEMSYSNAME" val="Slide 18AccessiblePresentationMaterials.00:00:02.1-00:00:10.3"/>
  <p:tag name="BOOKMARKENTRYNAME" val="Slide 1800:00:02.1"/>
  <p:tag name="BOOKMARKEXITNAME" val="Slide 1800:00:10.3"/>
</p:tagLst>
</file>

<file path=ppt/tags/tag56.xml><?xml version="1.0" encoding="utf-8"?>
<p:tagLst xmlns:a="http://schemas.openxmlformats.org/drawingml/2006/main" xmlns:r="http://schemas.openxmlformats.org/officeDocument/2006/relationships" xmlns:p="http://schemas.openxmlformats.org/presentationml/2006/main">
  <p:tag name="CAPTIONID" val="e98ec912-4cf6-4b2f-92fb-998200c4e6c3"/>
  <p:tag name="CAPTIONINTERNALID" val="38863215-fa66-4f89-8d5d-9815243c554c"/>
  <p:tag name="CAPTIONITEMSYSNAME" val="Slide 18OnPowerPointslides00:00:10.3-00:00:22.1"/>
  <p:tag name="BOOKMARKENTRYNAME" val="Slide 1800:00:10.3"/>
  <p:tag name="BOOKMARKEXITNAME" val="Slide 1800:00:22.1"/>
</p:tagLst>
</file>

<file path=ppt/tags/tag57.xml><?xml version="1.0" encoding="utf-8"?>
<p:tagLst xmlns:a="http://schemas.openxmlformats.org/drawingml/2006/main" xmlns:r="http://schemas.openxmlformats.org/officeDocument/2006/relationships" xmlns:p="http://schemas.openxmlformats.org/presentationml/2006/main">
  <p:tag name="CAPTIONID" val="e98ec912-4cf6-4b2f-92fb-998200c4e6c3"/>
  <p:tag name="CAPTIONINTERNALID" val="9cfc000a-844d-472e-9009-4d79301035bd"/>
  <p:tag name="CAPTIONITEMSYSNAME" val="Slide 18colorcombinationsthat00:00:22.1-00:00:27.8"/>
  <p:tag name="BOOKMARKENTRYNAME" val="Slide 1800:00:22.1"/>
  <p:tag name="BOOKMARKEXITNAME" val="Slide 1800:00:27.8"/>
</p:tagLst>
</file>

<file path=ppt/tags/tag58.xml><?xml version="1.0" encoding="utf-8"?>
<p:tagLst xmlns:a="http://schemas.openxmlformats.org/drawingml/2006/main" xmlns:r="http://schemas.openxmlformats.org/officeDocument/2006/relationships" xmlns:p="http://schemas.openxmlformats.org/presentationml/2006/main">
  <p:tag name="CAPTIONID" val="e98ec912-4cf6-4b2f-92fb-998200c4e6c3"/>
  <p:tag name="CAPTIONINTERNALID" val="b1438b73-9c94-46de-9e62-c0ce7c099e8f"/>
  <p:tag name="CAPTIONITEMSYSNAME" val="Slide 18Colorcombinationsto00:00:27.8-00:00:41.7"/>
  <p:tag name="BOOKMARKENTRYNAME" val="Slide 1800:00:27.8"/>
  <p:tag name="BOOKMARKEXITNAME" val="Slide 1800:00:41.7"/>
</p:tagLst>
</file>

<file path=ppt/tags/tag59.xml><?xml version="1.0" encoding="utf-8"?>
<p:tagLst xmlns:a="http://schemas.openxmlformats.org/drawingml/2006/main" xmlns:r="http://schemas.openxmlformats.org/officeDocument/2006/relationships" xmlns:p="http://schemas.openxmlformats.org/presentationml/2006/main">
  <p:tag name="CAPTIONID" val="e98ec912-4cf6-4b2f-92fb-998200c4e6c3"/>
  <p:tag name="CAPTIONINTERNALID" val="261994ff-884d-48bd-a1d0-523868d6ca24"/>
  <p:tag name="CAPTIONITEMSYSNAME" val="Slide 18greenandgrey,00:00:41.7-00:00:45.9"/>
  <p:tag name="BOOKMARKENTRYNAME" val="Slide 1800:00:41.7"/>
  <p:tag name="BOOKMARKEXITNAME" val="Slide 1800:00:45.9"/>
</p:tagLst>
</file>

<file path=ppt/tags/tag6.xml><?xml version="1.0" encoding="utf-8"?>
<p:tagLst xmlns:a="http://schemas.openxmlformats.org/drawingml/2006/main" xmlns:r="http://schemas.openxmlformats.org/officeDocument/2006/relationships" xmlns:p="http://schemas.openxmlformats.org/presentationml/2006/main">
  <p:tag name="CAPTIONID" val="b0114988-69c2-44ac-b110-2b97e7cbb925"/>
  <p:tag name="CAPTIONINTERNALID" val="2971c318-ba36-4310-ab14-497c1a170e32"/>
  <p:tag name="CAPTIONITEMSYSNAME" val="Slide 5Whenyouthink00:00:05.0-00:00:09.8"/>
  <p:tag name="BOOKMARKENTRYNAME" val="Slide 500:00:05.0"/>
  <p:tag name="BOOKMARKEXITNAME" val="Slide 500:00:09.8"/>
</p:tagLst>
</file>

<file path=ppt/tags/tag60.xml><?xml version="1.0" encoding="utf-8"?>
<p:tagLst xmlns:a="http://schemas.openxmlformats.org/drawingml/2006/main" xmlns:r="http://schemas.openxmlformats.org/officeDocument/2006/relationships" xmlns:p="http://schemas.openxmlformats.org/presentationml/2006/main">
  <p:tag name="CAPTIONID" val="e98ec912-4cf6-4b2f-92fb-998200c4e6c3"/>
  <p:tag name="CAPTIONINTERNALID" val="cde053ca-6dbf-432e-a988-a054cdf303d7"/>
  <p:tag name="CAPTIONITEMSYSNAME" val="Slide 18Also,avoidcluttered00:00:45.9-00:00:58.1"/>
  <p:tag name="BOOKMARKENTRYNAME" val="Slide 1800:00:45.9"/>
  <p:tag name="BOOKMARKEXITNAME" val="Slide 1800:00:58.1"/>
</p:tagLst>
</file>

<file path=ppt/tags/tag61.xml><?xml version="1.0" encoding="utf-8"?>
<p:tagLst xmlns:a="http://schemas.openxmlformats.org/drawingml/2006/main" xmlns:r="http://schemas.openxmlformats.org/officeDocument/2006/relationships" xmlns:p="http://schemas.openxmlformats.org/presentationml/2006/main">
  <p:tag name="CAPTIONID" val="e98ec912-4cf6-4b2f-92fb-998200c4e6c3"/>
  <p:tag name="CAPTIONINTERNALID" val="19db5e04-9929-4bf4-afb9-a5ec689b1922"/>
  <p:tag name="CAPTIONITEMSYSNAME" val="Slide 18Agoodmeasure00:00:58.1-00:01:09.3"/>
  <p:tag name="BOOKMARKENTRYNAME" val="Slide 1800:00:58.1"/>
  <p:tag name="BOOKMARKEXITNAME" val="Slide 1800:01:09.3"/>
</p:tagLst>
</file>

<file path=ppt/tags/tag62.xml><?xml version="1.0" encoding="utf-8"?>
<p:tagLst xmlns:a="http://schemas.openxmlformats.org/drawingml/2006/main" xmlns:r="http://schemas.openxmlformats.org/officeDocument/2006/relationships" xmlns:p="http://schemas.openxmlformats.org/presentationml/2006/main">
  <p:tag name="CAPTIONID" val="e98ec912-4cf6-4b2f-92fb-998200c4e6c3"/>
  <p:tag name="CAPTIONINTERNALID" val="617c17b0-2bc7-40b9-846c-b3260f706eba"/>
  <p:tag name="CAPTIONITEMSYSNAME" val="Slide 18Spelloutabbreviations00:01:09.3-00:01:14.3"/>
  <p:tag name="BOOKMARKENTRYNAME" val="Slide 1800:01:09.3"/>
  <p:tag name="BOOKMARKEXITNAME" val="Slide 1800:01:14.3"/>
</p:tagLst>
</file>

<file path=ppt/tags/tag63.xml><?xml version="1.0" encoding="utf-8"?>
<p:tagLst xmlns:a="http://schemas.openxmlformats.org/drawingml/2006/main" xmlns:r="http://schemas.openxmlformats.org/officeDocument/2006/relationships" xmlns:p="http://schemas.openxmlformats.org/presentationml/2006/main">
  <p:tag name="CAPTIONID" val="e98ec912-4cf6-4b2f-92fb-998200c4e6c3"/>
  <p:tag name="CAPTIONINTERNALID" val="7f2a7687-7027-41ef-9884-4ef013d13458"/>
  <p:tag name="CAPTIONITEMSYSNAME" val="Slide 18Enlargewebpage00:01:14.3-00:01:27.4"/>
  <p:tag name="BOOKMARKENTRYNAME" val="Slide 1800:01:14.3"/>
  <p:tag name="BOOKMARKEXITNAME" val="Slide 1800:01:27.4"/>
</p:tagLst>
</file>

<file path=ppt/tags/tag64.xml><?xml version="1.0" encoding="utf-8"?>
<p:tagLst xmlns:a="http://schemas.openxmlformats.org/drawingml/2006/main" xmlns:r="http://schemas.openxmlformats.org/officeDocument/2006/relationships" xmlns:p="http://schemas.openxmlformats.org/presentationml/2006/main">
  <p:tag name="CAPTIONID" val="42bcc9e0-c0f3-46dd-951b-be327157fb78"/>
  <p:tag name="MEDIACAPTIONSPROMPTED" val="False"/>
  <p:tag name="TEMPPRESENTATIONFILE" val="C:\Users\kevin.hicks\AppData\Local\Temp\tmp3EE0.tmp"/>
  <p:tag name="TEMPMEDIAFILENAME" val="C:\Users\kevin.hicks\AppData\Local\Temp\tmp3FAC_Slide 19"/>
  <p:tag name="MEDIAFADEDURATION" val="0.2"/>
  <p:tag name="MEDIATRANSPARENCY" val="0.3"/>
  <p:tag name="MEDIACAPTIONSHIDDEN" val="False"/>
  <p:tag name="CUSTOMXMLPARTID" val="{24928593-2C5F-4760-8FD7-5C0B1809D03B}"/>
  <p:tag name="MEDIACAPTIONCOUNT" val="True"/>
</p:tagLst>
</file>

<file path=ppt/tags/tag65.xml><?xml version="1.0" encoding="utf-8"?>
<p:tagLst xmlns:a="http://schemas.openxmlformats.org/drawingml/2006/main" xmlns:r="http://schemas.openxmlformats.org/officeDocument/2006/relationships" xmlns:p="http://schemas.openxmlformats.org/presentationml/2006/main">
  <p:tag name="CAPTIONID" val="42bcc9e0-c0f3-46dd-951b-be327157fb78"/>
  <p:tag name="CAPTIONINTERNALID" val="49720282-19e2-4ef9-9a70-217dbe1de7da"/>
  <p:tag name="CAPTIONITEMSYSNAME" val="Slide 19PresentationDelivery.Promote00:00:01.6-00:00:10.8"/>
  <p:tag name="BOOKMARKENTRYNAME" val="Slide 1900:00:01.6"/>
  <p:tag name="BOOKMARKEXITNAME" val="Slide 1900:00:10.8"/>
</p:tagLst>
</file>

<file path=ppt/tags/tag66.xml><?xml version="1.0" encoding="utf-8"?>
<p:tagLst xmlns:a="http://schemas.openxmlformats.org/drawingml/2006/main" xmlns:r="http://schemas.openxmlformats.org/officeDocument/2006/relationships" xmlns:p="http://schemas.openxmlformats.org/presentationml/2006/main">
  <p:tag name="CAPTIONID" val="42bcc9e0-c0f3-46dd-951b-be327157fb78"/>
  <p:tag name="CAPTIONINTERNALID" val="a701d905-b1c6-4503-ae92-0a9010c94f16"/>
  <p:tag name="CAPTIONITEMSYSNAME" val="Slide 19orafteryour00:00:10.8-00:00:21.7"/>
  <p:tag name="BOOKMARKENTRYNAME" val="Slide 1900:00:10.8"/>
  <p:tag name="BOOKMARKEXITNAME" val="Slide 1900:00:21.7"/>
</p:tagLst>
</file>

<file path=ppt/tags/tag67.xml><?xml version="1.0" encoding="utf-8"?>
<p:tagLst xmlns:a="http://schemas.openxmlformats.org/drawingml/2006/main" xmlns:r="http://schemas.openxmlformats.org/officeDocument/2006/relationships" xmlns:p="http://schemas.openxmlformats.org/presentationml/2006/main">
  <p:tag name="CAPTIONID" val="42bcc9e0-c0f3-46dd-951b-be327157fb78"/>
  <p:tag name="CAPTIONINTERNALID" val="35d11668-844b-4584-9535-77eeb8a25e04"/>
  <p:tag name="CAPTIONITEMSYSNAME" val="Slide 19smallgroupactivities,00:00:21.7-00:00:29.7"/>
  <p:tag name="BOOKMARKENTRYNAME" val="Slide 1900:00:21.7"/>
  <p:tag name="BOOKMARKEXITNAME" val="Slide 1900:00:29.7"/>
</p:tagLst>
</file>

<file path=ppt/tags/tag68.xml><?xml version="1.0" encoding="utf-8"?>
<p:tagLst xmlns:a="http://schemas.openxmlformats.org/drawingml/2006/main" xmlns:r="http://schemas.openxmlformats.org/officeDocument/2006/relationships" xmlns:p="http://schemas.openxmlformats.org/presentationml/2006/main">
  <p:tag name="CAPTIONID" val="42bcc9e0-c0f3-46dd-951b-be327157fb78"/>
  <p:tag name="CAPTIONINTERNALID" val="f5ef7769-23ed-4306-8e61-e07a13a6998e"/>
  <p:tag name="CAPTIONITEMSYSNAME" val="Slide 19SpeakVisuallyPresented00:00:29.7-00:00:39.9"/>
  <p:tag name="BOOKMARKENTRYNAME" val="Slide 1900:00:29.7"/>
  <p:tag name="BOOKMARKEXITNAME" val="Slide 1900:00:39.9"/>
</p:tagLst>
</file>

<file path=ppt/tags/tag69.xml><?xml version="1.0" encoding="utf-8"?>
<p:tagLst xmlns:a="http://schemas.openxmlformats.org/drawingml/2006/main" xmlns:r="http://schemas.openxmlformats.org/officeDocument/2006/relationships" xmlns:p="http://schemas.openxmlformats.org/presentationml/2006/main">
  <p:tag name="CAPTIONID" val="42bcc9e0-c0f3-46dd-951b-be327157fb78"/>
  <p:tag name="CAPTIONINTERNALID" val="1c8af4cf-d8fe-4c6a-98d2-22aa753bd267"/>
  <p:tag name="CAPTIONITEMSYSNAME" val="Slide 19theslide.A00:00:39.9-00:00:47.2"/>
  <p:tag name="BOOKMARKENTRYNAME" val="Slide 1900:00:39.9"/>
  <p:tag name="BOOKMARKEXITNAME" val="Slide 1900:00:47.2"/>
</p:tagLst>
</file>

<file path=ppt/tags/tag7.xml><?xml version="1.0" encoding="utf-8"?>
<p:tagLst xmlns:a="http://schemas.openxmlformats.org/drawingml/2006/main" xmlns:r="http://schemas.openxmlformats.org/officeDocument/2006/relationships" xmlns:p="http://schemas.openxmlformats.org/presentationml/2006/main">
  <p:tag name="CAPTIONID" val="b0114988-69c2-44ac-b110-2b97e7cbb925"/>
  <p:tag name="CAPTIONINTERNALID" val="80a160ac-5609-4ee7-9e2d-31786a1b5e09"/>
  <p:tag name="CAPTIONITEMSYSNAME" val="Slide 5Whoarethe00:00:00.0-00:00:04.3"/>
  <p:tag name="BOOKMARKENTRYNAME" val="Slide 500:00:00.0"/>
  <p:tag name="BOOKMARKEXITNAME" val="Slide 500:00:04.3"/>
</p:tagLst>
</file>

<file path=ppt/tags/tag70.xml><?xml version="1.0" encoding="utf-8"?>
<p:tagLst xmlns:a="http://schemas.openxmlformats.org/drawingml/2006/main" xmlns:r="http://schemas.openxmlformats.org/officeDocument/2006/relationships" xmlns:p="http://schemas.openxmlformats.org/presentationml/2006/main">
  <p:tag name="CAPTIONID" val="42bcc9e0-c0f3-46dd-951b-be327157fb78"/>
  <p:tag name="CAPTIONINTERNALID" val="5b004eb9-abe6-4254-b4ab-d1bf21c56200"/>
  <p:tag name="CAPTIONITEMSYSNAME" val="Slide 19intheway00:00:47.2-00:00:54.3"/>
  <p:tag name="BOOKMARKENTRYNAME" val="Slide 1900:00:47.2"/>
  <p:tag name="BOOKMARKEXITNAME" val="Slide 1900:00:54.3"/>
</p:tagLst>
</file>

<file path=ppt/tags/tag71.xml><?xml version="1.0" encoding="utf-8"?>
<p:tagLst xmlns:a="http://schemas.openxmlformats.org/drawingml/2006/main" xmlns:r="http://schemas.openxmlformats.org/officeDocument/2006/relationships" xmlns:p="http://schemas.openxmlformats.org/presentationml/2006/main">
  <p:tag name="CAPTIONID" val="42bcc9e0-c0f3-46dd-951b-be327157fb78"/>
  <p:tag name="CAPTIONINTERNALID" val="7b2416d1-cdb9-49a7-96b9-26b4f17c7bc8"/>
  <p:tag name="CAPTIONITEMSYSNAME" val="Slide 19Repeatquestionsparticipants00:00:54.3-00:01:00.9"/>
  <p:tag name="BOOKMARKENTRYNAME" val="Slide 1900:00:54.3"/>
  <p:tag name="BOOKMARKEXITNAME" val="Slide 1900:01:00.9"/>
</p:tagLst>
</file>

<file path=ppt/tags/tag72.xml><?xml version="1.0" encoding="utf-8"?>
<p:tagLst xmlns:a="http://schemas.openxmlformats.org/drawingml/2006/main" xmlns:r="http://schemas.openxmlformats.org/officeDocument/2006/relationships" xmlns:p="http://schemas.openxmlformats.org/presentationml/2006/main">
  <p:tag name="CAPTIONID" val="42bcc9e0-c0f3-46dd-951b-be327157fb78"/>
  <p:tag name="CAPTIONINTERNALID" val="0141f87c-542a-4bf5-8424-86d062e1da54"/>
  <p:tag name="CAPTIONITEMSYSNAME" val="Slide 19Offerdirectionsverbally00:01:00.9-00:01:08.1"/>
  <p:tag name="BOOKMARKENTRYNAME" val="Slide 1900:01:00.9"/>
  <p:tag name="BOOKMARKEXITNAME" val="Slide 1900:01:08.1"/>
</p:tagLst>
</file>

<file path=ppt/tags/tag73.xml><?xml version="1.0" encoding="utf-8"?>
<p:tagLst xmlns:a="http://schemas.openxmlformats.org/drawingml/2006/main" xmlns:r="http://schemas.openxmlformats.org/officeDocument/2006/relationships" xmlns:p="http://schemas.openxmlformats.org/presentationml/2006/main">
  <p:tag name="CAPTIONID" val="42bcc9e0-c0f3-46dd-951b-be327157fb78"/>
  <p:tag name="CAPTIONINTERNALID" val="e61aed7a-895f-4d55-bf8a-a0315378becd"/>
  <p:tag name="CAPTIONITEMSYSNAME" val="Slide 19listencarefully,repeat00:01:08.1-00:01:17.5"/>
  <p:tag name="BOOKMARKENTRYNAME" val="Slide 1900:01:08.1"/>
  <p:tag name="BOOKMARKEXITNAME" val="Slide 1900:01:17.5"/>
</p:tagLst>
</file>

<file path=ppt/tags/tag8.xml><?xml version="1.0" encoding="utf-8"?>
<p:tagLst xmlns:a="http://schemas.openxmlformats.org/drawingml/2006/main" xmlns:r="http://schemas.openxmlformats.org/officeDocument/2006/relationships" xmlns:p="http://schemas.openxmlformats.org/presentationml/2006/main">
  <p:tag name="CAPTIONID" val="9f3886fb-4a6b-49ca-972f-5bbd4195bc7d"/>
  <p:tag name="MEDIACAPTIONSPROMPTED" val="False"/>
  <p:tag name="TEMPPRESENTATIONFILE" val="C:\Users\kevin.hicks\AppData\Local\Temp\tmp87FC.tmp"/>
  <p:tag name="TEMPMEDIAFILENAME" val="C:\Users\kevin.hicks\AppData\Local\Temp\tmp88C8_Slide 7"/>
  <p:tag name="MEDIAFADEDURATION" val="0.2"/>
  <p:tag name="MEDIATRANSPARENCY" val="0.3"/>
  <p:tag name="MEDIACAPTIONSHIDDEN" val="False"/>
  <p:tag name="CUSTOMXMLPARTID" val="{1954E351-2B45-4CB2-9F55-719B0C4E1429}"/>
  <p:tag name="MEDIACAPTIONCOUNT" val="True"/>
</p:tagLst>
</file>

<file path=ppt/tags/tag9.xml><?xml version="1.0" encoding="utf-8"?>
<p:tagLst xmlns:a="http://schemas.openxmlformats.org/drawingml/2006/main" xmlns:r="http://schemas.openxmlformats.org/officeDocument/2006/relationships" xmlns:p="http://schemas.openxmlformats.org/presentationml/2006/main">
  <p:tag name="CAPTIONID" val="9f3886fb-4a6b-49ca-972f-5bbd4195bc7d"/>
  <p:tag name="CAPTIONINTERNALID" val="7a01a8c8-8b46-4264-94ea-f947ba559c52"/>
  <p:tag name="CAPTIONITEMSYSNAME" val="Slide 7Itispossible00:00:00.0-00:00:09.2"/>
  <p:tag name="BOOKMARKENTRYNAME" val="Slide 700:00:00.0"/>
  <p:tag name="BOOKMARKEXITNAME" val="Slide 700:00:0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1 6 " ? > < C a p t i o n I t e m s L i s t   x m l n s : x s i = " h t t p : / / w w w . w 3 . o r g / 2 0 0 1 / X M L S c h e m a - i n s t a n c e "   x m l n s : x s d = " h t t p : / / w w w . w 3 . o r g / 2 0 0 1 / X M L S c h e m a " > < I d > 4 2 b c c 9 e 0 - c 0 f 3 - 4 6 d d - 9 5 1 b - b e 3 2 7 1 5 7 f b 7 8 < / I d > < C a p t i o n I t e m s > < C a p t i o n I t e m > < I n t e r n a l I d > 4 9 7 2 0 2 8 2 - 1 9 e 2 - 4 e f 9 - 9 a 7 0 - 2 1 7 d b e 1 d e 7 d a < / I n t e r n a l I d > < N a m e > S l i d e   1 9 P r e s e n t a t i o n D e l i v e r y . P r o m o t e 0 0 : 0 0 : 0 1 . 6 - 0 0 : 0 0 : 1 0 . 8 < / N a m e > < T e x t > P r e s e n t a t i o n   D e l i v e r y .   P r o m o t e   a   w e l c o m e   a n d   n o n - j u d g m e n t a l   l e a r n i n g   e n v i r o n m e n t ;   l e t   p a r t i c i p a n t s   k n o w   i f   y o u   w i l l   f i e l d   q u e s t i o n s   d u r i n g < / T e x t > < B o o k M a r k E n t r y N a m e > S l i d e   1 9 0 0 : 0 0 : 0 1 . 6 < / B o o k M a r k E n t r y N a m e > < B o o k M a r k E x i t N a m e > S l i d e   1 9 0 0 : 0 0 : 1 0 . 8 < / B o o k M a r k E x i t N a m e > < B o o k M a r k E n t r y P o s i t i o n > 1 6 9 9 < / B o o k M a r k E n t r y P o s i t i o n > < B o o k M a r k E x i t P o s i t i o n > 1 0 8 0 2 < / 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 a 7 0 1 d 9 0 5 - b 1 c 6 - 4 5 0 3 - a e 9 2 - 0 a 9 0 1 0 c 9 4 f 1 6 < / I n t e r n a l I d > < N a m e > S l i d e   1 9 o r a f t e r y o u r 0 0 : 0 0 : 1 0 . 8 - 0 0 : 0 0 : 2 1 . 7 < / N a m e > < T e x t > o r   a f t e r   y o u r   p r e s e n t a t i o n .   S e t u p   p a r t i c i p a t i o n   e x p e c t a t i o n s   a t   t h e   b e g i n n i n g ,   i f   y o u   a r e   e x p e c t i n g   a u d i e n c e   p a r t i c i p a t i o n ,   m o v e m e n t   a r o u n d   t h e   r o o m , < / T e x t > < B o o k M a r k E n t r y N a m e > S l i d e   1 9 0 0 : 0 0 : 1 0 . 8 < / B o o k M a r k E n t r y N a m e > < B o o k M a r k E x i t N a m e > S l i d e   1 9 0 0 : 0 0 : 2 1 . 7 < / B o o k M a r k E x i t N a m e > < B o o k M a r k E n t r y P o s i t i o n > 1 0 8 0 2 < / B o o k M a r k E n t r y P o s i t i o n > < B o o k M a r k E x i t P o s i t i o n > 2 1 7 6 7 < / 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 3 5 d 1 1 6 6 8 - 8 4 4 b - 4 5 8 4 - 9 5 3 5 - 7 7 e e b 8 a 2 5 e 0 4 < / I n t e r n a l I d > < N a m e > S l i d e   1 9 s m a l l g r o u p a c t i v i t i e s , 0 0 : 0 0 : 2 1 . 7 - 0 0 : 0 0 : 2 9 . 7 < / N a m e > < T e x t > s m a l l   g r o u p   a c t i v i t i e s ,   e t c .   l e t   p a r t i c i p a n t s   k n o w   i n   a d v a n c e   i n   o r d e r   t o   a d d r e s s   a n y   a c c e s s i b i l i t y   i s s u e s   i n   a d v a n c e . < / T e x t > < B o o k M a r k E n t r y N a m e > S l i d e   1 9 0 0 : 0 0 : 2 1 . 7 < / B o o k M a r k E n t r y N a m e > < B o o k M a r k E x i t N a m e > S l i d e   1 9 0 0 : 0 0 : 2 9 . 7 < / B o o k M a r k E x i t N a m e > < B o o k M a r k E n t r y P o s i t i o n > 2 1 7 6 7 < / B o o k M a r k E n t r y P o s i t i o n > < B o o k M a r k E x i t P o s i t i o n > 2 9 7 9 5 < / 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 f 5 e f 7 7 6 9 - 2 3 e d - 4 3 0 6 - 8 e 6 1 - e 0 7 a 1 3 a 6 9 9 8 e < / I n t e r n a l I d > < N a m e > S l i d e   1 9 S p e a k V i s u a l l y P r e s e n t e d 0 0 : 0 0 : 2 9 . 7 - 0 0 : 0 0 : 3 9 . 9 < / N a m e > < T e x t > S p e a k   V i s u a l l y   P r e s e n t e d   K e y   C o n t e n t ,   f o r   e x a m p l e ,   d o   n o t   s a y ,   " a s   y o u   c a n   s e e   o n   t h i s   s l i d e "   b e c a u s e   s o m e   m a y   n o t   b e   a b l e   t o   s e e < / T e x t > < B o o k M a r k E n t r y N a m e > S l i d e   1 9 0 0 : 0 0 : 2 9 . 7 < / B o o k M a r k E n t r y N a m e > < B o o k M a r k E x i t N a m e > S l i d e   1 9 0 0 : 0 0 : 3 9 . 9 < / B o o k M a r k E x i t N a m e > < B o o k M a r k E n t r y P o s i t i o n > 2 9 7 9 5 < / B o o k M a r k E n t r y P o s i t i o n > < B o o k M a r k E x i t P o s i t i o n > 3 9 9 3 8 < / 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 1 c 8 a f 4 c f - d 8 f e - 4 c 6 a - 9 8 d 2 - 2 2 a a 7 5 3 b d 2 6 7 < / I n t e r n a l I d > < N a m e > S l i d e   1 9 t h e s l i d e . A 0 0 : 0 0 : 3 9 . 9 - 0 0 : 0 0 : 4 7 . 2 < / N a m e > < T e x t > t h e   s l i d e .   A   g o o d   i d e a   i s   t o   p r e t e n d   y o u   a r e   p r e s e n t i n g   y o u r   t a l k   a s   a   p h o n e   c o n f e r e n c e   a n d   d e s c r i b e   y o u r   c o n t e n t < / T e x t > < B o o k M a r k E n t r y N a m e > S l i d e   1 9 0 0 : 0 0 : 3 9 . 9 < / B o o k M a r k E n t r y N a m e > < B o o k M a r k E x i t N a m e > S l i d e   1 9 0 0 : 0 0 : 4 7 . 2 < / B o o k M a r k E x i t N a m e > < B o o k M a r k E n t r y P o s i t i o n > 3 9 9 3 8 < / B o o k M a r k E n t r y P o s i t i o n > < B o o k M a r k E x i t P o s i t i o n > 4 7 2 1 5 < / 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 5 b 0 0 4 e b 9 - a b e 6 - 4 2 5 4 - b 4 a b - d 1 b f 2 1 c 5 6 2 0 0 < / I n t e r n a l I d > < N a m e > S l i d e   1 9 i n t h e w a y 0 0 : 0 0 : 4 7 . 2 - 0 0 : 0 0 : 5 4 . 3 < / N a m e > < T e x t > i n   t h e   w a y   y o u   w o u l d   d e s c r i b e   i t   i n   t h a t   s i t u a t i o n ,   d e f i n e   a l l   t e r m s   a n d   a c r o n y m s   t h a t   m i g h t   b e   u n k n o w n   t o   s o m e o n e . < / T e x t > < B o o k M a r k E n t r y N a m e > S l i d e   1 9 0 0 : 0 0 : 4 7 . 2 < / B o o k M a r k E n t r y N a m e > < B o o k M a r k E x i t N a m e > S l i d e   1 9 0 0 : 0 0 : 5 4 . 3 < / B o o k M a r k E x i t N a m e > < B o o k M a r k E n t r y P o s i t i o n > 4 7 2 1 5 < / B o o k M a r k E n t r y P o s i t i o n > < B o o k M a r k E x i t P o s i t i o n > 5 4 3 6 0 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 7 b 2 4 1 6 d 1 - c d b 9 - 4 9 a 7 - 9 6 b 9 - 2 6 b 4 f 1 7 c 7 b c 8 < / I n t e r n a l I d > < N a m e > S l i d e   1 9 R e p e a t q u e s t i o n s p a r t i c i p a n t s 0 0 : 0 0 : 5 4 . 3 - 0 0 : 0 1 : 0 0 . 9 < / N a m e > < T e x t > R e p e a t   q u e s t i o n s   p a r t i c i p a n t s   p o s e ,   s o   t h a t   e v e r y o n e   i n   t h e   a u d i e n c e   u n d e r s t a n d s   t h e   q u e s t i o n . < / T e x t > < B o o k M a r k E n t r y N a m e > S l i d e   1 9 0 0 : 0 0 : 5 4 . 3 < / B o o k M a r k E n t r y N a m e > < B o o k M a r k E x i t N a m e > S l i d e   1 9 0 0 : 0 1 : 0 0 . 9 < / B o o k M a r k E x i t N a m e > < B o o k M a r k E n t r y P o s i t i o n > 5 4 3 6 0 < / B o o k M a r k E n t r y P o s i t i o n > < B o o k M a r k E x i t P o s i t i o n > 6 0 9 7 4 < / 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 0 1 4 1 f 8 7 c - 5 4 2 a - 4 b f 5 - 8 4 2 4 - 8 6 d 0 6 2 e 1 d a 5 4 < / I n t e r n a l I d > < N a m e > S l i d e   1 9 O f f e r d i r e c t i o n s v e r b a l l y 0 0 : 0 1 : 0 0 . 9 - 0 0 : 0 1 : 0 8 . 1 < / N a m e > < T e x t > O f f e r   d i r e c t i o n s   v e r b a l l y   a n d   i n   w r i t i n g ,   i f   y o u   a r e   h a v i n g   d i f f i c u l t y   u n d e r s t a n d i n g   s o m e o n e ' s   s p e e c h , < / T e x t > < B o o k M a r k E n t r y N a m e > S l i d e   1 9 0 0 : 0 1 : 0 0 . 9 < / B o o k M a r k E n t r y N a m e > < B o o k M a r k E x i t N a m e > S l i d e   1 9 0 0 : 0 1 : 0 8 . 1 < / B o o k M a r k E x i t N a m e > < B o o k M a r k E n t r y P o s i t i o n > 6 0 9 7 4 < / B o o k M a r k E n t r y P o s i t i o n > < B o o k M a r k E x i t P o s i t i o n > 6 8 1 8 1 < / 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 e 6 1 a e d 7 a - 8 9 5 f - 4 d 5 5 - b f 8 a - a 0 3 1 5 3 7 8 b e c d < / I n t e r n a l I d > < N a m e > S l i d e   1 9 l i s t e n c a r e f u l l y , r e p e a t 0 0 : 0 1 : 0 8 . 1 - 0 0 : 0 1 : 1 7 . 5 < / N a m e > < T e x t > l i s t e n   c a r e f u l l y ,   r e p e a t   w h a t   y o u   t h i n k   y o u   u n d e r s t a n d ,   a n d   a s k   t h e   p e r s o n   t o   c l a r i f y   o r   r e p e a t   t h e   i n f o r m a t i o n   y o u   d i d   n o t   u n d e r s t a n d . < / T e x t > < B o o k M a r k E n t r y N a m e > S l i d e   1 9 0 0 : 0 1 : 0 8 . 1 < / B o o k M a r k E n t r y N a m e > < B o o k M a r k E x i t N a m e > S l i d e   1 9 0 0 : 0 1 : 1 7 . 5 < / B o o k M a r k E x i t N a m e > < B o o k M a r k E n t r y P o s i t i o n > 6 8 1 8 1 < / B o o k M a r k E n t r y P o s i t i o n > < B o o k M a r k E x i t P o s i t i o n > 7 7 5 8 5 < / 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10.xml>��< ? x m l   v e r s i o n = " 1 . 0 "   e n c o d i n g = " u t f - 1 6 " ? > < C a p t i o n I t e m s L i s t   x m l n s : x s i = " h t t p : / / w w w . w 3 . o r g / 2 0 0 1 / X M L S c h e m a - i n s t a n c e "   x m l n s : x s d = " h t t p : / / w w w . w 3 . o r g / 2 0 0 1 / X M L S c h e m a " > < I d > 0 d c 1 4 4 2 2 - 0 3 9 e - 4 7 9 f - 8 2 2 5 - 8 e 9 6 7 5 f 9 e 5 c 3 < / I d > < C a p t i o n I t e m s > < C a p t i o n I t e m > < I n t e r n a l I d > e 9 7 c 2 e 3 1 - a 1 7 b - 4 4 c 6 - a f 5 a - 6 6 9 7 5 5 d d 5 4 5 3 < / I n t e r n a l I d > < N a m e > C o n f i d e n t i a l i t y   S l i d e   8 C o n f i d e n t i a l i t y . S t u d e n t d i s a b i l i t y 0 0 : 0 0 : 0 2 . 4 - 0 0 : 0 0 : 1 3 . 2 < / N a m e > < T e x t > C o n f i d e n t i a l i t y .   S t u d e n t   d i s a b i l i t y   i n f o r m a t i o n   i s   c o n f i d e n t i a l .   S t u d e n t s   d i s c l o s e   t h e y   a r e   o n   t h e   D S S   p r o g r a m   b y   g i v i n g   t h e i r   i n s t r u c t o r   a n   a c c o m m o d a t i o n   l e t t e r . < / T e x t > < B o o k M a r k E n t r y N a m e > C o n f i d e n t i a l i t y   S l i d e   8 0 0 : 0 0 : 0 2 . 4 < / B o o k M a r k E n t r y N a m e > < B o o k M a r k E x i t N a m e > C o n f i d e n t i a l i t y   S l i d e   8 0 0 : 0 0 : 1 3 . 2 < / B o o k M a r k E x i t N a m e > < B o o k M a r k E n t r y P o s i t i o n > 2 4 6 4 < / B o o k M a r k E n t r y P o s i t i o n > < B o o k M a r k E x i t P o s i t i o n > 1 3 2 1 9 < / 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 3 9 7 6 c 0 f 9 - e 1 7 0 - 4 e 7 5 - a 4 e e - 5 8 b f 6 2 5 9 8 e 1 c < / I n t e r n a l I d > < N a m e > C o n f i d e n t i a l i t y   S l i d e   8 D o n o t a s k 0 0 : 0 0 : 1 3 . 2 - 0 0 : 0 0 : 2 1 . 4 < / N a m e > < T e x t > D o   n o t   a s k   s t u d e n t s   w h a t   t h e i r   d i s a b i l i t y   i s ,   y o u   m a y   a s k   q u e s t i o n s   a b o u t   a c c o m m o d a t i o n s   a n d   h o w   t o   p r o v i d e   t h e m . < / T e x t > < B o o k M a r k E n t r y N a m e > C o n f i d e n t i a l i t y   S l i d e   8 0 0 : 0 0 : 1 3 . 2 < / B o o k M a r k E n t r y N a m e > < B o o k M a r k E x i t N a m e > C o n f i d e n t i a l i t y   S l i d e   8 0 0 : 0 0 : 2 1 . 4 < / B o o k M a r k E x i t N a m e > < B o o k M a r k E n t r y P o s i t i o n > 1 3 2 1 9 < / B o o k M a r k E n t r y P o s i t i o n > < B o o k M a r k E x i t P o s i t i o n > 2 1 4 4 1 < / 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 8 3 3 4 1 9 0 2 - 3 5 d a - 4 b d 4 - b 0 e 2 - 0 f c d a b 4 f 7 a 7 a < / I n t e r n a l I d > < N a m e > C o n f i d e n t i a l i t y   S l i d e   8 D o n o t p o i n t 0 0 : 0 0 : 2 1 . 4 - 0 0 : 0 0 : 2 9 . 9 < / N a m e > < T e x t > D o   n o t   p o i n t   o u t   o r   c a l l   a t t e n t i o n   t o   a   s t u d e n t   w h e n   a s k i n g   t h e   c l a s s   f o r   a   v o l u n t e e r   n o t e t a k e r ,   o r   p r o v i d i n g   o t h e r   a c c o m m o d a t i o n s . < / T e x t > < B o o k M a r k E n t r y N a m e > C o n f i d e n t i a l i t y   S l i d e   8 0 0 : 0 0 : 2 1 . 4 < / B o o k M a r k E n t r y N a m e > < B o o k M a r k E x i t N a m e > C o n f i d e n t i a l i t y   S l i d e   8 0 0 : 0 0 : 2 9 . 9 < / B o o k M a r k E x i t N a m e > < B o o k M a r k E n t r y P o s i t i o n > 2 1 4 4 1 < / B o o k M a r k E n t r y P o s i t i o n > < B o o k M a r k E x i t P o s i t i o n > 2 9 9 2 7 < / 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11.xml>��< ? x m l   v e r s i o n = " 1 . 0 "   e n c o d i n g = " u t f - 1 6 " ? > < C a p t i o n I t e m s L i s t   x m l n s : x s i = " h t t p : / / w w w . w 3 . o r g / 2 0 0 1 / X M L S c h e m a - i n s t a n c e "   x m l n s : x s d = " h t t p : / / w w w . w 3 . o r g / 2 0 0 1 / X M L S c h e m a " > < I d > 9 f 3 8 8 6 f b - 4 a 6 b - 4 9 c a - 9 7 2 f - 5 b b d 4 1 9 5 b c 7 d < / I d > < C a p t i o n I t e m s > < C a p t i o n I t e m > < I n t e r n a l I d > 7 a 0 1 a 8 c 8 - 8 b 4 6 - 4 2 6 4 - 9 4 e a - f 9 4 7 b a 5 5 9 c 5 2 < / I n t e r n a l I d > < N a m e > S l i d e   7 I t i s p o s s i b l e 0 0 : 0 0 : 0 0 . 0 - 0 0 : 0 0 : 0 9 . 2 < / N a m e > < T e x t > I t   i s   p o s s i b l e   t h a t   a   s t u d e n t   i n   y o u r   c l a s s   m a y   e n c o u n t e r   b a r r i e r s   i n   y o u r   c o u r s e   d u e   t o   a   d i s a b i l i t y   b u t   h a s   n o t   w o r k e d   w i t h   o u r   o f f i c e . < / T e x t > < B o o k M a r k E n t r y N a m e > S l i d e   7 0 0 : 0 0 : 0 0 . 0 < / B o o k M a r k E n t r y N a m e > < B o o k M a r k E x i t N a m e > S l i d e   7 0 0 : 0 0 : 0 9 . 2 < / B o o k M a r k E x i t N a m e > < B o o k M a r k E n t r y P o s i t i o n > 0 < / B o o k M a r k E n t r y P o s i t i o n > < B o o k M a r k E x i t P o s i t i o n > 9 2 6 7 < / 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 7 4 b 4 9 0 2 3 - b c 6 a - 4 1 5 9 - a 0 8 d - 9 8 e 6 4 d 9 2 4 4 0 2 < / I n t e r n a l I d > < N a m e > S l i d e   7 I n t h e s e s i t u a t i o n s 0 0 : 0 0 : 0 9 . 2 - 0 0 : 0 0 : 1 8 . 3 < / N a m e > < T e x t > I n   t h e s e   s i t u a t i o n s   y o u   m a y   b e   u n c e r t a i n   a b o u t   w h e n   y o u   s h o u l d   r e f e r   t h e   s t u d e n t   t o   D S S ,   h e r e   a r e   s o m e   e x a m p l e s   o f   w h e n   a n d   h o w   t o   r e f e r   t o   D S S : < / T e x t > < B o o k M a r k E n t r y N a m e > S l i d e   7 0 0 : 0 0 : 0 9 . 2 < / B o o k M a r k E n t r y N a m e > < B o o k M a r k E x i t N a m e > S l i d e   7 0 0 : 0 0 : 1 8 . 3 < / B o o k M a r k E x i t N a m e > < B o o k M a r k E n t r y P o s i t i o n > 9 2 6 7 < / B o o k M a r k E n t r y P o s i t i o n > < B o o k M a r k E x i t P o s i t i o n > 1 8 3 9 3 < / 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 f e 3 b 1 0 1 6 - d e e 6 - 4 f f 3 - b 0 2 f - 1 8 d 9 3 6 0 9 c 1 2 c < / I n t e r n a l I d > < N a m e > S l i d e   7 I f a s t u d e n t 0 0 : 0 0 : 1 8 . 3 - 0 0 : 0 0 : 2 9 . 0 < / N a m e > < T e x t > I f   a   s t u d e n t   a p p r o a c h e s   y o u   a n d   d i s c l o s e s   t h e   p r e s e n t s   o f   a   m e d i c a l   c o n d i t i o n   o r   d i s a b i l i t y   a n d   a l s o   e x p r e s s e s   a n   e x p l i c i t   n e e d   o r   r e q u e s t   f o r   a c c o m m o d a t i o n ,   < / T e x t > < B o o k M a r k E n t r y N a m e > S l i d e   7 0 0 : 0 0 : 1 8 . 3 < / B o o k M a r k E n t r y N a m e > < B o o k M a r k E x i t N a m e > S l i d e   7 0 0 : 0 0 : 2 9 . 0 < / B o o k M a r k E x i t N a m e > < B o o k M a r k E n t r y P o s i t i o n > 1 8 3 9 3 < / B o o k M a r k E n t r y P o s i t i o n > < B o o k M a r k E x i t P o s i t i o n > 2 9 0 6 1 < / 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 e b a 1 f c 3 7 - 9 8 1 a - 4 2 3 9 - 9 c 3 1 - 0 6 b 6 c 1 0 f 4 4 9 e < / I n t e r n a l I d > < N a m e > S l i d e   7 p l e a s e n o t i f y D S S 0 0 : 0 0 : 2 9 . 0 - 0 0 : 0 0 : 3 4 . 3 < / N a m e > < T e x t > p l e a s e   n o t i f y   D S S   o f   t h e   s t u d e n t ,   y o u   c a n   u s e   t h e   e m a i l   a d d r e s s   o n   t h i s   s l i d e < / T e x t > < B o o k M a r k E n t r y N a m e > S l i d e   7 0 0 : 0 0 : 2 9 . 0 < / B o o k M a r k E n t r y N a m e > < B o o k M a r k E x i t N a m e > S l i d e   7 0 0 : 0 0 : 3 4 . 3 < / B o o k M a r k E x i t N a m e > < B o o k M a r k E n t r y P o s i t i o n > 2 9 0 6 1 < / B o o k M a r k E n t r y P o s i t i o n > < B o o k M a r k E x i t P o s i t i o n > 3 4 3 3 7 < / 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 2 2 1 7 3 6 6 f - 3 e 6 4 - 4 9 a c - 9 9 d 9 - a 9 2 8 a f b 5 b 5 a d < / I n t e r n a l I d > < N a m e > S l i d e   7 I f t h e s t u d e n t 0 0 : 0 0 : 3 5 . 7 - 0 0 : 0 0 : 4 6 . 3 < / N a m e > < T e x t > I f   t h e   s t u d e n t   a p p r o a c h e s   y o u   a n d   s p e a k s   i n   g e n e r a l   a b o u t   a   d i s a b i l i t y   o r   m e d i c a l   c o n d i t i o n   a n d   s p e a k s   g e n e r a l l y   a b o u t   d i f f i c u l t i e s   t h e y   e x p e r i e n c e , < / T e x t > < B o o k M a r k E n t r y N a m e > S l i d e   7 0 0 : 0 0 : 3 5 . 7 < / B o o k M a r k E n t r y N a m e > < B o o k M a r k E x i t N a m e > S l i d e   7 0 0 : 0 0 : 4 6 . 3 < / B o o k M a r k E x i t N a m e > < B o o k M a r k E n t r y P o s i t i o n > 3 5 7 7 9 < / B o o k M a r k E n t r y P o s i t i o n > < B o o k M a r k E x i t P o s i t i o n > 4 6 3 5 5 < / 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 0 3 8 f 1 9 b 2 - d c 0 1 - 4 1 0 a - a 0 d 1 - 6 5 d e 0 f 1 1 d c d 8 < / I n t e r n a l I d > < N a m e > S l i d e   7 a s k i f t h e y 0 0 : 0 0 : 4 6 . 3 - 0 0 : 0 0 : 5 0 . 3 < / N a m e > < T e x t > a s k   i f   t h e y   w o u l d   l i k e   t o   b e   i n   c o n t a c t   w i t h   D S S   a n d   p r o v i d e   t h e   s t u d e n t   D S S   c o n t a c t   i n f o r m a t i o n . < / T e x t > < B o o k M a r k E n t r y N a m e > S l i d e   7 0 0 : 0 0 : 4 6 . 3 < / B o o k M a r k E n t r y N a m e > < B o o k M a r k E x i t N a m e > S l i d e   7 0 0 : 0 0 : 5 0 . 3 < / B o o k M a r k E x i t N a m e > < B o o k M a r k E n t r y P o s i t i o n > 4 6 3 5 5 < / B o o k M a r k E n t r y P o s i t i o n > < B o o k M a r k E x i t P o s i t i o n > 5 0 3 0 0 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 a b 5 0 6 9 0 1 - 4 b c 5 - 4 2 c 7 - 8 5 5 2 - 4 0 0 2 d 5 a 4 6 b 5 1 < / I n t e r n a l I d > < N a m e > S l i d e   7 I f t h e s t u d e n t 0 0 : 0 0 : 5 1 . 3 - 0 0 : 0 0 : 5 9 . 0 < / N a m e > < T e x t > I f   t h e   s t u d e n t   a p p e a r s   t o   b e   s t r u g g l i n g   a n d   y o u   b e l i e v e   t h e y   m a y   h a v e     a   d i s a b i l i t y ,   b u t   t h e   s t u d e n t   n e v e r   e x p l i c i t l y   s t a t e s   t h a t   t h e y   h a v e   a   d i s a b i l i t y < / T e x t > < B o o k M a r k E n t r y N a m e > S l i d e   7 0 0 : 0 0 : 5 1 . 3 < / B o o k M a r k E n t r y N a m e > < B o o k M a r k E x i t N a m e > S l i d e   7 0 0 : 0 0 : 5 9 . 0 < / B o o k M a r k E x i t N a m e > < B o o k M a r k E n t r y P o s i t i o n > 5 1 3 7 0 < / B o o k M a r k E n t r y P o s i t i o n > < B o o k M a r k E x i t P o s i t i o n > 5 9 0 4 2 < / 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 c e f 3 b 8 4 d - 2 8 d 2 - 4 b 7 7 - 9 6 3 1 - 0 2 1 c d 9 4 a 2 b 5 d < / I n t e r n a l I d > < N a m e > S l i d e   7 o r e x p l i c i t l y a s k s 0 0 : 0 1 : 0 0 . 7 - 0 0 : 0 1 : 0 9 . 8 < / N a m e > < T e x t > o r   e x p l i c i t l y   a s k s   o r   r e q u e s t s   f o r   a c c o m m o d a t i o n s   i n   y o u r   c l a s s   p l e a s e   p r o v i d e   t h e   s t u d e n t   w i t h   m u l t i p l e   a c a d e m i c   r e s o u r c e s   t h a t   a r e   a v a i l a b l e   o n   c a m p u s < / T e x t > < B o o k M a r k E n t r y N a m e > S l i d e   7 0 0 : 0 1 : 0 0 . 7 < / B o o k M a r k E n t r y N a m e > < B o o k M a r k E x i t N a m e > S l i d e   7 0 0 : 0 1 : 0 9 . 8 < / B o o k M a r k E x i t N a m e > < B o o k M a r k E n t r y P o s i t i o n > 6 0 7 3 2 < / B o o k M a r k E n t r y P o s i t i o n > < B o o k M a r k E x i t P o s i t i o n > 6 9 8 0 3 < / 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 4 7 2 a e f a 1 - 1 1 0 1 - 4 1 7 1 - a 0 d 6 - 3 b 7 d e 9 8 0 c 8 3 e < / I n t e r n a l I d > < N a m e > S l i d e   7 i n c l u d i n g t u t o r i n g s e r v i c e s , 0 0 : 0 1 : 0 9 . 8 - 0 0 : 0 1 : 1 5 . 2 < / N a m e > < T e x t > i n c l u d i n g   t u t o r i n g   s e r v i c e s ,   s u p p l e m e n t a l   i n s t r u c t i o n ,   a n d   D S S . < / T e x t > < B o o k M a r k E n t r y N a m e > S l i d e   7 0 0 : 0 1 : 0 9 . 8 < / B o o k M a r k E n t r y N a m e > < B o o k M a r k E x i t N a m e > S l i d e   7 0 0 : 0 1 : 1 5 . 2 < / B o o k M a r k E x i t N a m e > < B o o k M a r k E n t r y P o s i t i o n > 6 9 8 0 3 < / B o o k M a r k E n t r y P o s i t i o n > < B o o k M a r k E x i t P o s i t i o n > 7 5 2 6 3 < / 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12.xml>��< ? x m l   v e r s i o n = " 1 . 0 "   e n c o d i n g = " u t f - 1 6 " ? > < C a p t i o n I t e m s L i s t   x m l n s : x s i = " h t t p : / / w w w . w 3 . o r g / 2 0 0 1 / X M L S c h e m a - i n s t a n c e "   x m l n s : x s d = " h t t p : / / w w w . w 3 . o r g / 2 0 0 1 / X M L S c h e m a " > < I d > b 0 1 1 4 9 8 8 - 6 9 c 2 - 4 4 a c - b 1 1 0 - 2 b 9 7 e 7 c b b 9 2 5 < / I d > < C a p t i o n I t e m s > < C a p t i o n I t e m > < I n t e r n a l I d > 8 0 a 1 6 0 a c - 5 6 0 9 - 4 e e 7 - 9 e 2 d - 3 1 7 8 6 a 1 b 5 e 0 9 < / I n t e r n a l I d > < N a m e > S l i d e   5 W h o a r e t h e 0 0 : 0 0 : 0 0 . 0 - 0 0 : 0 0 : 0 4 . 3 < / N a m e > < T e x t > W h o   a r e   t h e   s t u d e n t s   w e   w o r k   w i t h   a t   D S S ?   < / T e x t > < B o o k M a r k E n t r y N a m e > S l i d e   5 0 0 : 0 0 : 0 0 . 0 < / B o o k M a r k E n t r y N a m e > < B o o k M a r k E x i t N a m e > S l i d e   5 0 0 : 0 0 : 0 4 . 3 < / B o o k M a r k E x i t N a m e > < B o o k M a r k E n t r y P o s i t i o n > 0 < / B o o k M a r k E n t r y P o s i t i o n > < B o o k M a r k E x i t P o s i t i o n > 4 3 2 0 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 2 9 7 1 c 3 1 8 - b a 3 6 - 4 3 1 0 - a b 1 4 - 4 9 7 c 1 a 1 7 0 e 3 2 < / I n t e r n a l I d > < N a m e > S l i d e   5 W h e n y o u t h i n k 0 0 : 0 0 : 0 5 . 0 - 0 0 : 0 0 : 0 9 . 8 < / N a m e > < T e x t > W h e n   y o u   t h i n k   a b o u t   a   p e r s o n   w i t h   a   d i s a b i l i t y ,   y o u   m a y   t h i n k   a b o u t   a   p e r s o n   w i t h   a   v i s i b l e   d i s a b i l i t y . < / T e x t > < B o o k M a r k E n t r y N a m e > S l i d e   5 0 0 : 0 0 : 0 5 . 0 < / B o o k M a r k E n t r y N a m e > < B o o k M a r k E x i t N a m e > S l i d e   5 0 0 : 0 0 : 0 9 . 8 < / B o o k M a r k E x i t N a m e > < B o o k M a r k E n t r y P o s i t i o n > 5 0 2 0 < / B o o k M a r k E n t r y P o s i t i o n > < B o o k M a r k E x i t P o s i t i o n > 9 8 0 0 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 5 3 6 6 4 c f e - 6 8 d d - 4 2 f 8 - 8 8 c a - 2 6 0 5 7 f 4 7 1 e a 5 < / I n t e r n a l I d > < N a m e > S l i d e   5 F o r e x a m p l e , a 0 0 : 0 0 : 1 0 . 8 - 0 0 : 0 0 : 1 5 . 3 < / N a m e > < T e x t > F o r   e x a m p l e ,   a   p e r s o n   w h o   u s e s   a   w h e e l c h a i r   o r   a   p e r s o n   w h o   i s   b l i n d   a n d   u s e s   a   s e r v i c e   d o g . < / T e x t > < B o o k M a r k E n t r y N a m e > S l i d e   5 0 0 : 0 0 : 1 0 . 8 < / B o o k M a r k E n t r y N a m e > < B o o k M a r k E x i t N a m e > S l i d e   5 0 0 : 0 0 : 1 5 . 3 < / B o o k M a r k E x i t N a m e > < B o o k M a r k E n t r y P o s i t i o n > 1 0 8 6 0 < / B o o k M a r k E n t r y P o s i t i o n > < B o o k M a r k E x i t P o s i t i o n > 1 5 3 2 1 < / 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 f 9 8 9 3 e 7 c - 8 5 c f - 4 6 b a - a 2 3 4 - 9 b d 8 9 6 8 3 5 0 5 e < / I n t e r n a l I d > < N a m e > S l i d e   5 D S S , i n f a c t , 0 0 : 0 0 : 1 6 . 4 - 0 0 : 0 0 : 2 3 . 9 < / N a m e > < T e x t > D S S ,   i n   f a c t ,   w o r k s   w i t h   s t u d e n t s   w h o   h a v e   a   v a r i e t y   o f   d i s a b i l i t i e s   i n c l u d i n g   b u t   n o t   l i m i t e d   t o   t h e   d i s a b i l i t i e s   l i s t e d   o n   t h i s   s l i d e . < / T e x t > < B o o k M a r k E n t r y N a m e > S l i d e   5 0 0 : 0 0 : 1 6 . 4 < / B o o k M a r k E n t r y N a m e > < B o o k M a r k E x i t N a m e > S l i d e   5 0 0 : 0 0 : 2 3 . 9 < / B o o k M a r k E x i t N a m e > < B o o k M a r k E n t r y P o s i t i o n > 1 6 4 9 0 < / B o o k M a r k E n t r y P o s i t i o n > < B o o k M a r k E x i t P o s i t i o n > 2 3 9 4 0 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 2 e 4 2 6 c 7 d - 7 1 7 c - 4 d d 6 - 8 5 0 f - 8 9 f 2 0 6 0 7 8 9 7 7 < / I n t e r n a l I d > < N a m e > S l i d e   5 D S S s t a f f e n g a g e 0 0 : 0 0 : 2 5 . 2 - 0 0 : 0 0 : 2 9 . 8 < / N a m e > < T e x t > D S S   s t a f f   e n g a g e   i n   a n   i n t e r a c t i v e   p r o c e s s   w i t h   e a c h   s t u d e n t   t o   d e t e r m i n e   a p p r o p r i a t e   a c c o m m o d a t i o n s < / T e x t > < B o o k M a r k E n t r y N a m e > S l i d e   5 0 0 : 0 0 : 2 5 . 2 < / B o o k M a r k E n t r y N a m e > < B o o k M a r k E x i t N a m e > S l i d e   5 0 0 : 0 0 : 2 9 . 8 < / B o o k M a r k E x i t N a m e > < B o o k M a r k E n t r y P o s i t i o n > 2 5 2 5 0 < / B o o k M a r k E n t r y P o s i t i o n > < B o o k M a r k E x i t P o s i t i o n > 2 9 8 5 0 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 e 7 b 7 9 8 a 9 - f 2 8 f - 4 d f f - 8 4 3 a - f 0 a 4 f d 2 6 4 6 5 4 < / I n t e r n a l I d > < N a m e > S l i d e   5 a c c o m m o d a t i o n s t h a t w i l l 0 0 : 0 0 : 2 9 . 8 - 0 0 : 0 0 : 3 5 . 7 < / N a m e > < T e x t > a c c o m m o d a t i o n s   t h a t   w i l l   h e l p   r e m o v e   b a r r i e r s   t h a t   t h e   s t u d e n t   m a y   e n c o u n t e r   i n   t h e   u n i v e r s i t y   s e t t i n g . < / T e x t > < B o o k M a r k E n t r y N a m e > S l i d e   5 0 0 : 0 0 : 2 9 . 8 < / B o o k M a r k E n t r y N a m e > < B o o k M a r k E x i t N a m e > S l i d e   5 0 0 : 0 0 : 3 5 . 7 < / B o o k M a r k E x i t N a m e > < B o o k M a r k E n t r y P o s i t i o n > 2 9 8 5 0 < / B o o k M a r k E n t r y P o s i t i o n > < B o o k M a r k E x i t P o s i t i o n > 3 5 7 0 8 < / 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2.xml>��< ? x m l   v e r s i o n = " 1 . 0 "   e n c o d i n g = " u t f - 1 6 " ? > < C a p t i o n I t e m s L i s t   x m l n s : x s i = " h t t p : / / w w w . w 3 . o r g / 2 0 0 1 / X M L S c h e m a - i n s t a n c e "   x m l n s : x s d = " h t t p : / / w w w . w 3 . o r g / 2 0 0 1 / X M L S c h e m a " > < I d > e 9 8 e c 9 1 2 - 4 c f 6 - 4 b 2 f - 9 2 f b - 9 9 8 2 0 0 c 4 e 6 c 3 < / I d > < C a p t i o n I t e m s > < C a p t i o n I t e m > < I n t e r n a l I d > c d b c 8 a 3 f - 9 4 2 7 - 4 2 8 0 - 9 6 2 8 - 1 0 8 1 3 e 1 0 c 8 1 f < / I n t e r n a l I d > < N a m e > S l i d e   1 8 A c c e s s i b l e P r e s e n t a t i o n M a t e r i a l s . 0 0 : 0 0 : 0 2 . 1 - 0 0 : 0 0 : 1 0 . 3 < / N a m e > < T e x t > A c c e s s i b l e   P r e s e n t a t i o n   M a t e r i a l s .   U s e   a   v a r i e t y   o f   m u l t i - m e d i a   s u c h   a s   v i d e o s ,   s l i d e s ,   v i s u a l   a i d s ,   a n d   h a n d o u t s . < / T e x t > < B o o k M a r k E n t r y N a m e > S l i d e   1 8 0 0 : 0 0 : 0 2 . 1 < / B o o k M a r k E n t r y N a m e > < B o o k M a r k E x i t N a m e > S l i d e   1 8 0 0 : 0 0 : 1 0 . 3 < / B o o k M a r k E x i t N a m e > < B o o k M a r k E n t r y P o s i t i o n > 2 1 7 1 < / B o o k M a r k E n t r y P o s i t i o n > < B o o k M a r k E x i t P o s i t i o n > 1 0 3 5 1 < / 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 3 8 8 6 3 2 1 5 - f a 6 6 - 4 f 8 9 - 8 d 5 d - 9 8 1 5 2 4 3 c 5 5 4 c < / I n t e r n a l I d > < N a m e > S l i d e   1 8 O n P o w e r P o i n t s l i d e s 0 0 : 0 0 : 1 0 . 3 - 0 0 : 0 0 : 2 2 . 1 < / N a m e > < T e x t > O n   P o w e r P o i n t   s l i d e s   u s e   s i m p l e   l a r g e   2 4 - p o i n t   f o n t ,   u s e   b a c k g r o u n d   c o l o r s   t h a t   h i g h l y   c o n t r a s t   w i t h   t h e   t e x t   c o l o r   a n d   a v o i d < / T e x t > < B o o k M a r k E n t r y N a m e > S l i d e   1 8 0 0 : 0 0 : 1 0 . 3 < / B o o k M a r k E n t r y N a m e > < B o o k M a r k E x i t N a m e > S l i d e   1 8 0 0 : 0 0 : 2 2 . 1 < / B o o k M a r k E x i t N a m e > < B o o k M a r k E n t r y P o s i t i o n > 1 0 3 5 1 < / B o o k M a r k E n t r y P o s i t i o n > < B o o k M a r k E x i t P o s i t i o n > 2 2 1 2 9 < / 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 9 c f c 0 0 0 a - 8 4 4 d - 4 7 2 e - 9 0 0 9 - 4 d 7 9 3 0 1 0 3 5 b d < / I n t e r n a l I d > < N a m e > S l i d e   1 8 c o l o r c o m b i n a t i o n s t h a t 0 0 : 0 0 : 2 2 . 1 - 0 0 : 0 0 : 2 7 . 8 < / N a m e > < T e x t > c o l o r   c o m b i n a t i o n s   t h a t   a r e   d i f f i c u l t   f o r   p e o p l e   t o   r e a d   w h o   h a v e   l o w   v i s i o n   o r   a r e   c o l o r - b l i n d . < / T e x t > < B o o k M a r k E n t r y N a m e > S l i d e   1 8 0 0 : 0 0 : 2 2 . 1 < / B o o k M a r k E n t r y N a m e > < B o o k M a r k E x i t N a m e > S l i d e   1 8 0 0 : 0 0 : 2 7 . 8 < / B o o k M a r k E x i t N a m e > < B o o k M a r k E n t r y P o s i t i o n > 2 2 1 2 9 < / B o o k M a r k E n t r y P o s i t i o n > < B o o k M a r k E x i t P o s i t i o n > 2 7 8 2 9 < / 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 b 1 4 3 8 b 7 3 - 9 c 9 4 - 4 6 d e - 9 e 6 2 - c 0 c e 7 c 0 9 9 e 8 f < / I n t e r n a l I d > < N a m e > S l i d e   1 8 C o l o r c o m b i n a t i o n s t o 0 0 : 0 0 : 2 7 . 8 - 0 0 : 0 0 : 4 1 . 7 < / N a m e > < T e x t > C o l o r   c o m b i n a t i o n s   t o   a v o i d   i n c l u d e   g r e e n   a n d   r e d ,   g r e e n   a n d   b r o w n ,   b l u e   a n d   p u r p l e ,   g r e e n   a n d   b l u e ,   l i g h t   g r e e n   a n d   y e l l o w ,   b l u e   a n d   g r e y , < / T e x t > < B o o k M a r k E n t r y N a m e > S l i d e   1 8 0 0 : 0 0 : 2 7 . 8 < / B o o k M a r k E n t r y N a m e > < B o o k M a r k E x i t N a m e > S l i d e   1 8 0 0 : 0 0 : 4 1 . 7 < / B o o k M a r k E x i t N a m e > < B o o k M a r k E n t r y P o s i t i o n > 2 7 8 2 9 < / B o o k M a r k E n t r y P o s i t i o n > < B o o k M a r k E x i t P o s i t i o n > 4 1 7 5 9 < / 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 2 6 1 9 9 4 f f - 8 8 4 d - 4 8 b d - a 1 d 0 - 5 2 3 8 6 8 d 6 c a 2 4 < / I n t e r n a l I d > < N a m e > S l i d e   1 8 g r e e n a n d g r e y , 0 0 : 0 0 : 4 1 . 7 - 0 0 : 0 0 : 4 5 . 9 < / N a m e > < T e x t > g r e e n   a n d   g r e y ,   a n d   g r e e n   a n d   b l a c k .   < / T e x t > < B o o k M a r k E n t r y N a m e > S l i d e   1 8 0 0 : 0 0 : 4 1 . 7 < / B o o k M a r k E n t r y N a m e > < B o o k M a r k E x i t N a m e > S l i d e   1 8 0 0 : 0 0 : 4 5 . 9 < / B o o k M a r k E x i t N a m e > < B o o k M a r k E n t r y P o s i t i o n > 4 1 7 5 9 < / B o o k M a r k E n t r y P o s i t i o n > < B o o k M a r k E x i t P o s i t i o n > 4 5 9 1 6 < / 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 c d e 0 5 3 c a - 6 d b f - 4 3 2 e - a 9 8 8 - a 0 5 4 c d f 3 0 3 d 7 < / I n t e r n a l I d > < N a m e > S l i d e   1 8 A l s o , a v o i d c l u t t e r e d 0 0 : 0 0 : 4 5 . 9 - 0 0 : 0 0 : 5 8 . 1 < / N a m e > < T e x t > A l s o ,   a v o i d   c l u t t e r e d   b a c k g r o u n d s ,   u s e   l a r g e   i m a g e s ,   p r o v i d e   a   t e x t   d e s c r i p t i o n   o f   a n y   i m a g e s ,   a v o i d   p r e s e n t i n g   c o m p l e x   t a b l e s ,   o r   g r a p h s . < / T e x t > < B o o k M a r k E n t r y N a m e > S l i d e   1 8 0 0 : 0 0 : 4 5 . 9 < / B o o k M a r k E n t r y N a m e > < B o o k M a r k E x i t N a m e > S l i d e   1 8 0 0 : 0 0 : 5 8 . 1 < / B o o k M a r k E x i t N a m e > < B o o k M a r k E n t r y P o s i t i o n > 4 5 9 1 6 < / B o o k M a r k E n t r y P o s i t i o n > < B o o k M a r k E x i t P o s i t i o n > 5 8 1 2 8 < / 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 1 9 d b 5 e 0 4 - 9 9 2 9 - 4 b f 4 - a f b 9 - a 5 e c 6 8 9 b 1 9 2 2 < / I n t e r n a l I d > < N a m e > S l i d e   1 8 A g o o d m e a s u r e 0 0 : 0 0 : 5 8 . 1 - 0 0 : 0 1 : 0 9 . 3 < / N a m e > < T e x t > A   g o o d   m e a s u r e   o f   t h i s   i s   t o   t r y   a n d   d e s c r i b e   t h e   t a b l e   o r   g r a p h   t o   a   p e r s o n   w h o   i s   n o t   i n   t h e   r o o m ,   i f   i t   i s   t o   d i f f i c u l t   t o   e x p l a i n   v e r b a l l y ,   i t   i s   t o   c o m p l e x . < / T e x t > < B o o k M a r k E n t r y N a m e > S l i d e   1 8 0 0 : 0 0 : 5 8 . 1 < / B o o k M a r k E n t r y N a m e > < B o o k M a r k E x i t N a m e > S l i d e   1 8 0 0 : 0 1 : 0 9 . 3 < / B o o k M a r k E x i t N a m e > < B o o k M a r k E n t r y P o s i t i o n > 5 8 1 2 8 < / B o o k M a r k E n t r y P o s i t i o n > < B o o k M a r k E x i t P o s i t i o n > 6 9 3 3 3 < / 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 6 1 7 c 1 7 b 0 - 2 b c 7 - 4 0 b 9 - 8 4 6 c - b 3 2 6 0 f 7 0 6 e b a < / I n t e r n a l I d > < N a m e > S l i d e   1 8 S p e l l o u t a b b r e v i a t i o n s 0 0 : 0 1 : 0 9 . 3 - 0 0 : 0 1 : 1 4 . 3 < / N a m e > < T e x t > S p e l l   o u t   a b b r e v i a t i o n s   a n d   a c r o n y m s   w h e n   f i r s t   u s e d . < / T e x t > < B o o k M a r k E n t r y N a m e > S l i d e   1 8 0 0 : 0 1 : 0 9 . 3 < / B o o k M a r k E n t r y N a m e > < B o o k M a r k E x i t N a m e > S l i d e   1 8 0 0 : 0 1 : 1 4 . 3 < / B o o k M a r k E x i t N a m e > < B o o k M a r k E n t r y P o s i t i o n > 6 9 3 3 3 < / B o o k M a r k E n t r y P o s i t i o n > < B o o k M a r k E x i t P o s i t i o n > 7 4 3 3 9 < / 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 7 f 2 a 7 6 8 7 - 7 0 2 7 - 4 1 e f - 9 8 8 4 - 4 e f 0 1 3 d 1 3 4 5 8 < / I n t e r n a l I d > < N a m e > S l i d e   1 8 E n l a r g e w e b p a g e 0 0 : 0 1 : 1 4 . 3 - 0 0 : 0 1 : 2 7 . 4 < / N a m e > < T e x t > E n l a r g e   w e b   p a g e   i n f o r m a t i o n ,   c a p t i o n   a l l   v i d e o s ,   D S S   c a n   h e l p   w i t h   t h i s .   H a v e   a   t r a n s c r i p t   o f   v i d e o s   a v a i l a b l e   i n   a n   a c c e s s i b l e   t e x t   f o r m a t . < / T e x t > < B o o k M a r k E n t r y N a m e > S l i d e   1 8 0 0 : 0 1 : 1 4 . 3 < / B o o k M a r k E n t r y N a m e > < B o o k M a r k E x i t N a m e > S l i d e   1 8 0 0 : 0 1 : 2 7 . 4 < / B o o k M a r k E x i t N a m e > < B o o k M a r k E n t r y P o s i t i o n > 7 4 3 3 9 < / B o o k M a r k E n t r y P o s i t i o n > < B o o k M a r k E x i t P o s i t i o n > 8 7 4 8 3 < / 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3.xml>��< ? x m l   v e r s i o n = " 1 . 0 "   e n c o d i n g = " u t f - 1 6 " ? > < C a p t i o n I t e m s L i s t   x m l n s : x s i = " h t t p : / / w w w . w 3 . o r g / 2 0 0 1 / X M L S c h e m a - i n s t a n c e "   x m l n s : x s d = " h t t p : / / w w w . w 3 . o r g / 2 0 0 1 / X M L S c h e m a " > < I d > 7 1 d 2 c 0 4 5 - f 6 8 1 - 4 9 7 1 - 8 2 7 8 - 3 5 e e d f 6 6 a 9 d f < / I d > < C a p t i o n I t e m s > < C a p t i o n I t e m > < I n t e r n a l I d > f 5 c 7 c 5 8 1 - 1 6 5 b - 4 2 3 e - b 5 1 5 - 6 8 9 a c a 6 4 7 2 5 d < / I n t e r n a l I d > < N a m e > S l i d e   1 7 U n i v e r s a l D e s i g n i n 0 0 : 0 0 : 0 2 . 2 - 0 0 : 0 0 : 0 5 . 1 < / N a m e > < T e x t > U n i v e r s a l   D e s i g n   i n   L e a r n i n g   T h e   C l a s s r o o m   E n v i r o n m e n t . < / T e x t > < B o o k M a r k E n t r y N a m e > S l i d e   1 7 0 0 : 0 0 : 0 2 . 2 < / B o o k M a r k E n t r y N a m e > < B o o k M a r k E x i t N a m e > S l i d e   1 7 0 0 : 0 0 : 0 5 . 1 < / B o o k M a r k E x i t N a m e > < B o o k M a r k E n t r y P o s i t i o n > 2 2 8 2 < / B o o k M a r k E n t r y P o s i t i o n > < B o o k M a r k E x i t P o s i t i o n > 5 1 9 0 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 f 7 e 9 d b b 3 - 4 c 0 e - 4 3 b 2 - 8 e 8 a - 7 d 0 6 4 e a 1 9 9 9 4 < / I n t e r n a l I d > < N a m e > S l i d e   1 7 K e e p i s l e s w i d e 0 0 : 0 0 : 0 5 . 8 - 0 0 : 0 0 : 1 4 . 7 < / N a m e > < T e x t > K e e p   i s l e s   w i d e   a n d   c l e a r   o f   o b s t r u c t i o n s ,   a r r a n g e   f u r n i t u r e   s o   t h a t   e v e r y o n e   h a s   a   c l e a r   l i n e   o f   s i g h t   t o   t h e   p r e s e n t a t i o n   a r e a . < / T e x t > < B o o k M a r k E n t r y N a m e > S l i d e   1 7 0 0 : 0 0 : 0 5 . 8 < / B o o k M a r k E n t r y N a m e > < B o o k M a r k E x i t N a m e > S l i d e   1 7 0 0 : 0 0 : 1 4 . 7 < / B o o k M a r k E x i t N a m e > < B o o k M a r k E n t r y P o s i t i o n > 5 8 7 1 < / B o o k M a r k E n t r y P o s i t i o n > < B o o k M a r k E x i t P o s i t i o n > 1 4 7 0 2 < / 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 7 5 3 b c 6 3 c - 5 5 e 5 - 4 8 6 8 - b 2 1 c - 8 c c 8 1 6 8 d e 4 b 0 < / I n t e r n a l I d > < N a m e > S l i d e   1 7 I f i t m a k e s 0 0 : 0 0 : 1 4 . 7 - 0 0 : 0 0 : 2 4 . 1 < / N a m e > < T e x t > I f   i t   m a k e s   s e n s e   w i t h   y o u r   p r e s e n t a t i o n ,   c o n s i d e r   s e t t i n g   u p   t h e   r o o m   s o   t h a t   p a r t i c i p a n t s   h a v e   a   c l e a r   l i n e   o f   s i g h t   t o   e a c h   o t h e r   a s   w e l l   a s   t h e   p r e s e n t a t i o n   a r e a . < / T e x t > < B o o k M a r k E n t r y N a m e > S l i d e   1 7 0 0 : 0 0 : 1 4 . 7 < / B o o k M a r k E n t r y N a m e > < B o o k M a r k E x i t N a m e > S l i d e   1 7 0 0 : 0 0 : 2 4 . 1 < / B o o k M a r k E x i t N a m e > < B o o k M a r k E n t r y P o s i t i o n > 1 4 7 0 2 < / B o o k M a r k E n t r y P o s i t i o n > < B o o k M a r k E x i t P o s i t i o n > 2 4 1 4 5 < / 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 2 c 9 8 c 7 9 3 - 0 3 4 1 - 4 9 7 b - a 6 0 d - 5 3 0 d b d 9 f 6 9 a 6 < / I n t e r n a l I d > < N a m e > S l i d e   1 7 f o r e x a m p l e a 0 0 : 0 0 : 2 4 . 4 - 0 0 : 0 0 : 3 4 . 9 < / N a m e > < T e x t > f o r   e x a m p l e   a   U - s h a p e d   o r   C i r c l e   c o n f i g u r a t i o n ,   c o n s i d e r   p o s t i n g   i n t e r a c t i v e   p i e c e s   o f   t h e   p r e s e n t a t i o n   a t   a   v a r i e t y   o f   h e i g h t s   s o   a l l   p a r t i c i p a n t s < / T e x t > < B o o k M a r k E n t r y N a m e > S l i d e   1 7 0 0 : 0 0 : 2 4 . 4 < / B o o k M a r k E n t r y N a m e > < B o o k M a r k E x i t N a m e > S l i d e   1 7 0 0 : 0 0 : 3 4 . 9 < / B o o k M a r k E x i t N a m e > < B o o k M a r k E n t r y P o s i t i o n > 2 4 4 2 4 < / B o o k M a r k E n t r y P o s i t i o n > < B o o k M a r k E x i t P o s i t i o n > 3 4 9 9 2 < / 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 3 0 9 a c c c b - 2 3 e 1 - 4 5 0 2 - a 6 c 6 - a 1 4 1 6 d 7 6 7 5 2 7 < / I n t e r n a l I d > < N a m e > S l i d e   1 7 c a n s e e , r e a d , 0 0 : 0 0 : 3 4 . 9 - 0 0 : 0 0 : 4 1 . 0 < / N a m e > < T e x t > c a n   s e e ,   r e a d ,   a n d   w r i t e ,   o r   o t h e r w i s e   i n t e r a c t   w i t h   t h e   m a t e r i a l s . < / T e x t > < B o o k M a r k E n t r y N a m e > S l i d e   1 7 0 0 : 0 0 : 3 4 . 9 < / B o o k M a r k E n t r y N a m e > < B o o k M a r k E x i t N a m e > S l i d e   1 7 0 0 : 0 0 : 4 1 . 0 < / B o o k M a r k E x i t N a m e > < B o o k M a r k E n t r y P o s i t i o n > 3 4 9 9 2 < / B o o k M a r k E n t r y P o s i t i o n > < B o o k M a r k E x i t P o s i t i o n > 4 1 0 3 1 < / 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4.xml>��< ? x m l   v e r s i o n = " 1 . 0 "   e n c o d i n g = " u t f - 1 6 " ? > < C a p t i o n I t e m s L i s t   x m l n s : x s i = " h t t p : / / w w w . w 3 . o r g / 2 0 0 1 / X M L S c h e m a - i n s t a n c e "   x m l n s : x s d = " h t t p : / / w w w . w 3 . o r g / 2 0 0 1 / X M L S c h e m a " > < I d > 3 5 1 0 2 8 1 d - c f 1 2 - 4 6 1 8 - 9 8 3 7 - b 1 6 2 2 6 6 5 8 f 1 e < / I d > < C a p t i o n I t e m s > < C a p t i o n I t e m > < I n t e r n a l I d > 6 e 3 7 2 1 b 0 - 4 9 e 7 - 4 5 1 f - 9 e 5 f - 6 7 9 c 0 4 2 3 e 7 9 a < / I n t e r n a l I d > < N a m e > S l i d e   1 4 A n s w e r t h e q u e s t i o n s 0 0 : 0 0 : 0 2 . 9 - 0 0 : 0 0 : 1 2 . 6 < / N a m e > < T e x t > A n s w e r   t h e   q u e s t i o n s   w i t h   e x a m   i n s t r u c t i o n s ;   l e t   u s   k n o w   i f   t h e   s t u d e n t   i s   a l l o w e d   t o   u s e   a n y   r e s o u r c e s ,   s u c h   a s   n o t e s   o r   a   c a l c u l a t o r   d u r i n g   t h e   e x a m . < / T e x t > < B o o k M a r k E n t r y N a m e > S l i d e   1 4 0 0 : 0 0 : 0 2 . 9 < / B o o k M a r k E n t r y N a m e > < B o o k M a r k E x i t N a m e > S l i d e   1 4 0 0 : 0 0 : 1 2 . 6 < / B o o k M a r k E x i t N a m e > < B o o k M a r k E n t r y P o s i t i o n > 2 9 1 3 < / B o o k M a r k E n t r y P o s i t i o n > < B o o k M a r k E x i t P o s i t i o n > 1 2 6 2 0 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 a 2 4 5 8 3 b c - a 5 9 9 - 4 8 5 2 - 9 3 9 7 - 0 8 e 0 2 6 c 9 c f c c < / I n t e r n a l I d > < N a m e > S l i d e   1 4 T h e r e i s a l s o 0 0 : 0 0 : 1 2 . 6 - 0 0 : 0 0 : 2 1 . 9 < / N a m e > < T e x t > T h e r e   i s   a l s o   a   s p a c e   t o   i n c l u d e   a n y   s p e c i a l   e x a m   i n s t r u c t i o n s ,   y o u   w i l l   a l s o   i n d i c a t e   i f   y o u   w o u l d   l i k e   t o   p i c k   u p   t h e   c o m p l e t e d   e x a m   a t   D S S < / T e x t > < B o o k M a r k E n t r y N a m e > S l i d e   1 4 0 0 : 0 0 : 1 2 . 6 < / B o o k M a r k E n t r y N a m e > < B o o k M a r k E x i t N a m e > S l i d e   1 4 0 0 : 0 0 : 2 1 . 9 < / B o o k M a r k E x i t N a m e > < B o o k M a r k E n t r y P o s i t i o n > 1 2 6 2 0 < / B o o k M a r k E n t r y P o s i t i o n > < B o o k M a r k E x i t P o s i t i o n > 2 1 9 0 8 < / 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 a a e 8 c 6 8 7 - d c 8 8 - 4 f 0 b - a 5 b 0 - 7 e d 9 a b c d a 4 f 0 < / I n t e r n a l I d > < N a m e > S l i d e   1 4 o r h a v e i t 0 0 : 0 0 : 2 1 . 9 - 0 0 : 0 0 : 2 4 . 8 < / N a m e > < T e x t > o r   h a v e   i t   d e l i v e r e d   t o   y o u r   d e p a r t m e n t . < / T e x t > < B o o k M a r k E n t r y N a m e > S l i d e   1 4 0 0 : 0 0 : 2 1 . 9 < / B o o k M a r k E n t r y N a m e > < B o o k M a r k E x i t N a m e > S l i d e   1 4 0 0 : 0 0 : 2 4 . 8 < / B o o k M a r k E x i t N a m e > < B o o k M a r k E n t r y P o s i t i o n > 2 1 9 0 8 < / B o o k M a r k E n t r y P o s i t i o n > < B o o k M a r k E x i t P o s i t i o n > 2 4 8 9 7 < / 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5.xml>��< ? x m l   v e r s i o n = " 1 . 0 "   e n c o d i n g = " u t f - 1 6 " ? > < C a p t i o n I t e m s L i s t   x m l n s : x s i = " h t t p : / / w w w . w 3 . o r g / 2 0 0 1 / X M L S c h e m a - i n s t a n c e "   x m l n s : x s d = " h t t p : / / w w w . w 3 . o r g / 2 0 0 1 / X M L S c h e m a " > < I d > d a 9 8 b 2 0 2 - b d 7 3 - 4 2 6 a - 9 1 0 b - a 2 b c a c b 6 b 8 0 a < / I d > < C a p t i o n I t e m s > < C a p t i o n I t e m > < I n t e r n a l I d > a e 7 1 6 7 2 6 - 7 9 f 6 - 4 9 c 9 - 9 e e a - 9 e 3 1 c e b 4 5 1 f 8 < / I n t e r n a l I d > < N a m e > S l i d e   1 3 U p l o a d y o u r e x a m 0 0 : 0 0 : 0 1 . 6 - 0 0 : 0 0 : 1 1 . 0 < / N a m e > < T e x t > U p l o a d   y o u r   e x a m   t o   D S S   O n l i n e   i f   y o u   h a v e   a n   e l e c t r o n i c   c o p y ,   a l t e r n a t i v e l y   y o u   c a n   d e l i v e r   y o u r   e x a m   t o   D S S   i n   p e r s o n ,   b y   e m a i l ,   o r   f a x . < / T e x t > < B o o k M a r k E n t r y N a m e > S l i d e   1 3 0 0 : 0 0 : 0 1 . 6 < / B o o k M a r k E n t r y N a m e > < B o o k M a r k E x i t N a m e > S l i d e   1 3 0 0 : 0 0 : 1 1 . 0 < / B o o k M a r k E x i t N a m e > < B o o k M a r k E n t r y P o s i t i o n > 1 6 8 0 < / B o o k M a r k E n t r y P o s i t i o n > < B o o k M a r k E x i t P o s i t i o n > 1 1 0 1 7 < / 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6.xml>��< ? x m l   v e r s i o n = " 1 . 0 "   e n c o d i n g = " u t f - 1 6 " ? > < C a p t i o n I t e m s L i s t   x m l n s : x s i = " h t t p : / / w w w . w 3 . o r g / 2 0 0 1 / X M L S c h e m a - i n s t a n c e "   x m l n s : x s d = " h t t p : / / w w w . w 3 . o r g / 2 0 0 1 / X M L S c h e m a " > < I d > 6 d 4 3 1 2 0 4 - f 6 0 8 - 4 0 0 5 - b b f 2 - 7 0 8 7 5 8 8 4 8 1 d b < / I d > < C a p t i o n I t e m s > < C a p t i o n I t e m > < I n t e r n a l I d > 2 a 4 8 8 d c a - 3 7 a d - 4 d f a - 9 e b 5 - c f f c 5 3 7 d f 1 4 d < / I n t e r n a l I d > < N a m e > S l i d e   1 2 E a c h t i m e s t u d e n t 0 0 : 0 0 : 0 2 . 6 - 0 0 : 0 0 : 1 1 . 2 < / N a m e > < T e x t > E a c h   t i m e   s t u d e n t   a   s t u d e n t   s c h e d u l e s   a n   e x a m   f o r   y o u r   c o u r s e   y o u   w i l l   r e c e i v e   a n   e m a i l   c o n f i r m a t i o n ,   t h i s   e m a i l   w i l l   c o n t a i n   a   l i n k   t o   t h e   e x a m   i n s t r u c t i o n s < / T e x t > < B o o k M a r k E n t r y N a m e > S l i d e   1 2 0 0 : 0 0 : 0 2 . 6 < / B o o k M a r k E n t r y N a m e > < B o o k M a r k E x i t N a m e > S l i d e   1 2 0 0 : 0 0 : 1 1 . 2 < / B o o k M a r k E x i t N a m e > < B o o k M a r k E n t r y P o s i t i o n > 2 6 1 1 < / B o o k M a r k E n t r y P o s i t i o n > < B o o k M a r k E x i t P o s i t i o n > 1 1 2 9 8 < / 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 9 5 3 b 3 3 1 d - d a 3 b - 4 b 6 8 - 8 2 e d - 8 1 0 2 5 0 1 0 d d 2 e < / I n t e r n a l I d > < N a m e > S l i d e   1 2 E F o r m a s w e l l 0 0 : 0 0 : 1 1 . 2 - 0 0 : 0 0 : 1 6 . 9 < / N a m e > < T e x t > E F o r m   a s   w e l l   a s   a   l i n k   t o   u p l o a d   t h e   e x a m   t o   D S S   O n l i n e s   s e c u r e   s i t e < / T e x t > < B o o k M a r k E n t r y N a m e > S l i d e   1 2 0 0 : 0 0 : 1 1 . 2 < / B o o k M a r k E n t r y N a m e > < B o o k M a r k E x i t N a m e > S l i d e   1 2 0 0 : 0 0 : 1 6 . 9 < / B o o k M a r k E x i t N a m e > < B o o k M a r k E n t r y P o s i t i o n > 1 1 2 9 8 < / B o o k M a r k E n t r y P o s i t i o n > < B o o k M a r k E x i t P o s i t i o n > 1 6 9 5 6 < / 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7.xml>��< ? x m l   v e r s i o n = " 1 . 0 "   e n c o d i n g = " u t f - 1 6 " ? > < C a p t i o n I t e m s L i s t   x m l n s : x s i = " h t t p : / / w w w . w 3 . o r g / 2 0 0 1 / X M L S c h e m a - i n s t a n c e "   x m l n s : x s d = " h t t p : / / w w w . w 3 . o r g / 2 0 0 1 / X M L S c h e m a " > < I d > 1 6 b e 3 8 c 4 - f 3 9 9 - 4 2 5 c - a a 3 b - b 1 9 9 1 1 f 2 2 1 8 3 < / I d > < C a p t i o n I t e m s > < C a p t i o n I t e m > < I n t e r n a l I d > 4 d 6 e e 6 7 f - 9 a d 6 - 4 6 a 7 - a 4 6 b - 4 7 e d 1 9 4 0 4 0 d c < / I n t e r n a l I d > < N a m e > S l i d e   1 1 W h e n y o u f o l l o w 0 0 : 0 0 : 0 3 . 0 - 0 0 : 0 0 : 1 1 . 1 < / N a m e > < T e x t > W h e n   y o u   f o l l o w   t h e   l i n k ,   y o u   w i l l   b e   t a k e n   t o   D S S   O n l i n e   t o   c o m p l e t e   t h e   a l t e r n a t i v e   t e s t i n g   c o n t r a c t ,   t h i s   c o n t r a c t   o n l y   n e e d s   t o   b e   f i l l e d   o u t < / T e x t > < B o o k M a r k E n t r y N a m e > S l i d e   1 1 0 0 : 0 0 : 0 3 . 0 < / B o o k M a r k E n t r y N a m e > < B o o k M a r k E x i t N a m e > S l i d e   1 1 0 0 : 0 0 : 1 1 . 1 < / B o o k M a r k E x i t N a m e > < B o o k M a r k E n t r y P o s i t i o n > 3 0 9 9 < / B o o k M a r k E n t r y P o s i t i o n > < B o o k M a r k E x i t P o s i t i o n > 1 1 1 3 9 < / 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 1 6 f 9 b 5 e 6 - 0 8 0 5 - 4 2 9 f - a 3 9 e - 4 e d 7 9 1 d d 0 d 7 3 < / I n t e r n a l I d > < N a m e > S l i d e   1 1 o n e t i m e p e r 0 0 : 0 0 : 1 1 . 1 - 0 0 : 0 0 : 2 0 . 1 < / N a m e > < T e x t > o n e   t i m e   p e r   c o u r s e ,   i f   y o u   h a v e   m u l t i p l e   s t u d e n t s   i n   y o u r   c o u r s e ,   w h o   h a v e   t h e   t e s t i n g   a c c o m m o d a t i o n ,   y o u   w i l l   n o t   n e e d   t o   f i l l   t h i s   o u t   f o r   e a c h   s t u d e n t < / T e x t > < B o o k M a r k E n t r y N a m e > S l i d e   1 1 0 0 : 0 0 : 1 1 . 1 < / B o o k M a r k E n t r y N a m e > < B o o k M a r k E x i t N a m e > S l i d e   1 1 0 0 : 0 0 : 2 0 . 1 < / B o o k M a r k E x i t N a m e > < B o o k M a r k E n t r y P o s i t i o n > 1 1 1 3 9 < / B o o k M a r k E n t r y P o s i t i o n > < B o o k M a r k E x i t P o s i t i o n > 2 0 1 4 8 < / 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 2 b 5 6 a 7 1 a - 7 0 c 7 - 4 2 b 9 - 8 c e d - f d 6 f 0 2 5 e 9 d f 9 < / I n t e r n a l I d > < N a m e > S l i d e   1 1 t h e r e a r e t w o 0 0 : 0 0 : 2 0 . 1 - 0 0 : 0 0 : 3 0 . 1 < / N a m e > < T e x t > t h e r e   a r e   t w o   q u e s t i o n s   o n   t h i s   c o n t r a c t ,   1 .   H o w   s h a l l   t h e   s t u d e n t   c o n t a c t   t h e   i n s t r u c t o r   i f   c l a r i f i c a t i o n   i s   n e e d e d   a n d < / T e x t > < B o o k M a r k E n t r y N a m e > S l i d e   1 1 0 0 : 0 0 : 2 0 . 1 < / B o o k M a r k E n t r y N a m e > < B o o k M a r k E x i t N a m e > S l i d e   1 1 0 0 : 0 0 : 3 0 . 1 < / B o o k M a r k E x i t N a m e > < B o o k M a r k E n t r y P o s i t i o n > 2 0 1 4 8 < / B o o k M a r k E n t r y P o s i t i o n > < B o o k M a r k E x i t P o s i t i o n > 3 0 1 3 8 < / 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 6 0 1 6 2 7 7 f - 0 0 8 d - 4 8 2 a - 9 5 0 5 - 6 d 2 b 7 2 e 1 2 4 2 c < / I n t e r n a l I d > < N a m e > S l i d e   1 1 2 . I n c a s e 0 0 : 0 0 : 3 0 . 1 - 0 0 : 0 0 : 3 8 . 3 < / N a m e > < T e x t > 2 .   I n   c a s e   t h e   s t u d e n t   n e e d s   t o   s t a r t   t h e   e x a m   a t   a   d i f f e r e n t   t i m e   t h a n   t h e   c l a s s   d u e   t o   a c c o m m o d a t i o n   t i m e   w h a t   a r e   y o u   c o m f o r t a b l e   w i t h ? < / T e x t > < B o o k M a r k E n t r y N a m e > S l i d e   1 1 0 0 : 0 0 : 3 0 . 1 < / B o o k M a r k E n t r y N a m e > < B o o k M a r k E x i t N a m e > S l i d e   1 1 0 0 : 0 0 : 3 8 . 3 < / B o o k M a r k E x i t N a m e > < B o o k M a r k E n t r y P o s i t i o n > 3 0 1 0 0 < / B o o k M a r k E n t r y P o s i t i o n > < B o o k M a r k E x i t P o s i t i o n > 3 8 3 2 0 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 7 7 9 4 1 5 a 8 - 8 8 4 3 - 4 c d b - 9 d 2 8 - 7 b 2 2 a 2 8 d 6 e d e < / I n t e r n a l I d > < N a m e > S l i d e   1 1 D S S w i l l u s e 0 0 : 0 0 : 3 8 . 3 - 0 0 : 0 0 : 5 1 . 1 < / N a m e > < T e x t > D S S   w i l l   u s e   t h i s   i n f o r m a t i o n   t o   a d m i n i s t e r   e x a m s   f o r   y o u r   c o u r s e ;   y o u   w i l l   a l s o   h a v e   a n   o p p o r t u n i t y   m o r e   s p e c i f i c   e x a m   i n s t r u c t i o n s   l a t e r   f o r   t h e   e x a m . < / T e x t > < B o o k M a r k E n t r y N a m e > S l i d e   1 1 0 0 : 0 0 : 3 8 . 3 < / B o o k M a r k E n t r y N a m e > < B o o k M a r k E x i t N a m e > S l i d e   1 1 0 0 : 0 0 : 5 1 . 1 < / B o o k M a r k E x i t N a m e > < B o o k M a r k E n t r y P o s i t i o n > 3 8 3 2 0 < / B o o k M a r k E n t r y P o s i t i o n > < B o o k M a r k E x i t P o s i t i o n > 5 1 1 9 9 < / 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8.xml>��< ? x m l   v e r s i o n = " 1 . 0 "   e n c o d i n g = " u t f - 1 6 " ? > < C a p t i o n I t e m s L i s t   x m l n s : x s i = " h t t p : / / w w w . w 3 . o r g / 2 0 0 1 / X M L S c h e m a - i n s t a n c e "   x m l n s : x s d = " h t t p : / / w w w . w 3 . o r g / 2 0 0 1 / X M L S c h e m a " > < I d > 9 5 a 5 4 5 7 4 - f 6 f 3 - 4 e a a - 8 b a 4 - b 4 7 8 6 5 2 7 5 6 c 4 < / I d > < C a p t i o n I t e m s > < C a p t i o n I t e m > < I n t e r n a l I d > 7 c 8 2 7 4 8 c - a 4 8 2 - 4 9 c f - a 7 e 7 - 9 c 4 6 6 9 6 e 9 b 9 8 < / I n t e r n a l I d > < N a m e > S l i d e   9 H e r e i s a 0 0 : 0 0 : 0 1 . 0 - 0 0 : 0 0 : 0 9 . 7 < / N a m e > < T e x t > H e r e   i s   a   s a m p l e   a c c o m m o d a t i o n   l e t t e r ,   s t u d e n t s   w h o   h a v e   a c a d e m i c   d i s a b i l i t y   a c c o m m o d a t i o n s   w i l l   n o t i f y   t h e i r   i n s t r u c t o r   b y   s e n d i n g   t h e i r < / T e x t > < B o o k M a r k E n t r y N a m e > S l i d e   9 0 0 : 0 0 : 0 1 . 0 < / B o o k M a r k E n t r y N a m e > < B o o k M a r k E x i t N a m e > S l i d e   9 0 0 : 0 0 : 0 9 . 7 < / B o o k M a r k E x i t N a m e > < B o o k M a r k E n t r y P o s i t i o n > 1 0 6 7 < / B o o k M a r k E n t r y P o s i t i o n > < B o o k M a r k E x i t P o s i t i o n > 9 7 1 8 < / 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 5 0 f c 9 d b e - 1 a d 8 - 4 0 1 0 - b 8 0 3 - 8 6 9 6 6 4 3 9 9 3 8 8 < / I n t e r n a l I d > < N a m e > S l i d e   9 a c c o m m o d a t i o n l e t t e r b y 0 0 : 0 0 : 0 9 . 7 - 0 0 : 0 0 : 2 0 . 0 < / N a m e > < T e x t > a c c o m m o d a t i o n   l e t t e r   b y   e m a i l ,   i f   a   s t u d e n t   i s   a p p r o v e d   f o r   t e s t i n g   a c c o m m o d a t i o n s ,   a   l i n k   t o   t h e   a l t e r n a t i v e   t e s t i n g   c o n t r a c t   w i l l < / T e x t > < B o o k M a r k E n t r y N a m e > S l i d e   9 0 0 : 0 0 : 0 9 . 7 < / B o o k M a r k E n t r y N a m e > < B o o k M a r k E x i t N a m e > S l i d e   9 0 0 : 0 0 : 2 0 . 0 < / B o o k M a r k E x i t N a m e > < B o o k M a r k E n t r y P o s i t i o n > 9 7 1 8 < / B o o k M a r k E n t r y P o s i t i o n > < B o o k M a r k E x i t P o s i t i o n > 2 0 0 6 0 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 7 e 3 d 0 0 9 7 - 6 8 1 1 - 4 7 d e - a 8 4 b - 9 f b 8 8 0 8 7 6 8 0 4 < / I n t e r n a l I d > < N a m e > S l i d e   9 w i l l p o p u l a t e a t 0 0 : 0 0 : 2 0 . 0 - 0 0 : 0 0 : 2 4 . 6 < / N a m e > < T e x t > w i l l   p o p u l a t e   a t   t h e   t o p   o f   t h e   l e t t e r ,   f o l l o w   t h e   l i n k   t o   f i l l   o u t   t h e   a l t e r n a t i v e   t e s t i n g   c o n t r a c t . < / T e x t > < B o o k M a r k E n t r y N a m e > S l i d e   9 0 0 : 0 0 : 2 0 . 0 < / B o o k M a r k E n t r y N a m e > < B o o k M a r k E x i t N a m e > S l i d e   9 0 0 : 0 0 : 2 4 . 6 < / B o o k M a r k E x i t N a m e > < B o o k M a r k E n t r y P o s i t i o n > 2 0 0 6 0 < / B o o k M a r k E n t r y P o s i t i o n > < B o o k M a r k E x i t P o s i t i o n > 2 4 6 7 8 < / 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9.xml>��< ? x m l   v e r s i o n = " 1 . 0 "   e n c o d i n g = " u t f - 1 6 " ? > < C a p t i o n I t e m s L i s t   x m l n s : x s i = " h t t p : / / w w w . w 3 . o r g / 2 0 0 1 / X M L S c h e m a - i n s t a n c e "   x m l n s : x s d = " h t t p : / / w w w . w 3 . o r g / 2 0 0 1 / X M L S c h e m a " > < I d > 3 1 0 f 3 d 0 1 - 8 a a e - 4 c 4 5 - a 5 2 5 - 8 d 2 f f f c d 1 a 6 8 < / I d > < C a p t i o n I t e m s > < C a p t i o n I t e m > < I n t e r n a l I d > d 4 3 e e 8 0 d - 8 1 8 2 - 4 8 b f - b 8 3 3 - 0 7 5 5 9 8 7 3 a 4 c 8 < / I n t e r n a l I d > < N a m e > R e c o r d e d   S o u n d T e s t i n g A c c o m m o d a t i o n . I t 0 0 : 0 0 : 0 2 . 2 - 0 0 : 0 0 : 0 9 . 2 < / N a m e > < T e x t > T e s t i n g   A c c o m m o d a t i o n .   I t   i s   t h e   s t u d e n t ' s   r e s p o n s i b i l i t y   t o   p r o v i d e   t h e   i n s t r u c t o r   w i t h   a n   a c c o m m o d a t i o n   l e t t e r . < / T e x t > < B o o k M a r k E n t r y N a m e > R e c o r d e d   S o u n d 0 0 : 0 0 : 0 2 . 2 < / B o o k M a r k E n t r y N a m e > < B o o k M a r k E x i t N a m e > R e c o r d e d   S o u n d 0 0 : 0 0 : 0 9 . 2 < / B o o k M a r k E x i t N a m e > < B o o k M a r k E n t r y P o s i t i o n > 2 2 5 0 < / B o o k M a r k E n t r y P o s i t i o n > < B o o k M a r k E x i t P o s i t i o n > 9 2 3 0 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 c a e 5 f f 5 1 - 1 4 e 0 - 4 1 5 b - 9 f 5 3 - 2 d 1 8 a 7 8 f c 6 1 b < / I n t e r n a l I d > < N a m e > R e c o r d e d   S o u n d T h e s t u d e n t i s 0 0 : 0 0 : 0 9 . 2 - 0 0 : 0 0 : 1 7 . 0 < / N a m e > < T e x t > T h e   s t u d e n t   i s   a l s o   r e s p o n s i b l e   s c h e d u l i n g   t h e i r   e x a m s   w i t h   D S S   t o   u s e   t h e i r   t e s t i n g   a c c o m m o d a t i o n . < / T e x t > < B o o k M a r k E n t r y N a m e > R e c o r d e d   S o u n d 0 0 : 0 0 : 0 9 . 2 < / B o o k M a r k E n t r y N a m e > < B o o k M a r k E x i t N a m e > R e c o r d e d   S o u n d 0 0 : 0 0 : 1 7 . 0 < / B o o k M a r k E x i t N a m e > < B o o k M a r k E n t r y P o s i t i o n > 9 2 3 0 < / B o o k M a r k E n t r y P o s i t i o n > < B o o k M a r k E x i t P o s i t i o n > 1 7 0 4 0 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 8 c 3 3 3 9 9 d - 1 3 2 3 - 4 f 4 a - b 6 4 2 - 1 2 b 5 0 c 3 c 8 3 b c < / I n t e r n a l I d > < N a m e > R e c o r d e d   S o u n d T h e t e s t i n g a c c o m m o d a t i o n 0 0 : 0 0 : 1 7 . 0 - 0 0 : 0 0 : 2 1 . 1 < / N a m e > < T e x t > T h e   t e s t i n g   a c c o m m o d a t i o n   a l s o   r e q u i r e s   s o m e   c o o r d i n a t i o n   b y   t h e   i n s t r u c t o r . < / T e x t > < B o o k M a r k E n t r y N a m e > R e c o r d e d   S o u n d 0 0 : 0 0 : 1 7 . 0 < / B o o k M a r k E n t r y N a m e > < B o o k M a r k E x i t N a m e > R e c o r d e d   S o u n d 0 0 : 0 0 : 2 1 . 1 < / B o o k M a r k E x i t N a m e > < B o o k M a r k E n t r y P o s i t i o n > 1 7 0 4 0 < / B o o k M a r k E n t r y P o s i t i o n > < B o o k M a r k E x i t P o s i t i o n > 2 1 1 1 1 < / 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 d 7 6 8 c 8 6 0 - 6 0 2 1 - 4 5 8 1 - 9 6 9 d - a 4 d a 9 0 2 7 9 1 1 7 < / I n t e r n a l I d > < N a m e > R e c o r d e d   S o u n d I n s t r u c t o r s w i l l a l s o 0 0 : 0 0 : 2 1 . 1 - 0 0 : 0 0 : 3 0 . 6 < / N a m e > < T e x t > I n s t r u c t o r s   w i l l   a l s o   f i l l   o u t   a n   a l t e r n a t i v e   t e s t i n g   c o n t r a c t   a t   t h e   b e g i n n i n g   o f   t h e   s e m e s t e r ;   i n s t r u c t o r s   a l s o   f i l l   o u t   e x a m   i n s t r u c t i o n s < / T e x t > < B o o k M a r k E n t r y N a m e > R e c o r d e d   S o u n d 0 0 : 0 0 : 2 1 . 1 < / B o o k M a r k E n t r y N a m e > < B o o k M a r k E x i t N a m e > R e c o r d e d   S o u n d 0 0 : 0 0 : 3 0 . 6 < / B o o k M a r k E x i t N a m e > < B o o k M a r k E n t r y P o s i t i o n > 2 1 1 1 1 < / B o o k M a r k E n t r y P o s i t i o n > < B o o k M a r k E x i t P o s i t i o n > 3 0 6 6 0 < / 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 5 a 5 5 9 4 d 8 - 0 d f 3 - 4 f c 8 - b 3 2 9 - a d e 1 9 9 4 9 8 6 a 2 < / I n t e r n a l I d > < N a m e > R e c o r d e d   S o u n d a n d s e n d t h e i r 0 0 : 0 0 : 3 0 . 8 - 0 0 : 0 0 : 3 7 . 4 < / N a m e > < T e x t > a n d   s e n d   t h e i r   e x a m s   t o   D S S ,   s o   D S S   c a n   a d m i n i s t e r   e x a m s   w i t h   a p p r o p r i a t e   a c c o m m o d a t i o n s . < / T e x t > < B o o k M a r k E n t r y N a m e > R e c o r d e d   S o u n d 0 0 : 0 0 : 3 0 . 8 < / B o o k M a r k E n t r y N a m e > < B o o k M a r k E x i t N a m e > R e c o r d e d   S o u n d 0 0 : 0 0 : 3 7 . 4 < / B o o k M a r k E x i t N a m e > < B o o k M a r k E n t r y P o s i t i o n > 3 0 8 0 0 < / B o o k M a r k E n t r y P o s i t i o n > < B o o k M a r k E x i t P o s i t i o n > 3 7 4 6 5 < / 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I n t e r n a l I d > a 2 9 c a e 3 8 - 9 d 2 b - 4 0 f 6 - 8 3 c 7 - c 5 f a b 8 4 0 5 5 a 6 < / I n t e r n a l I d > < N a m e > R e c o r d e d   S o u n d T h e f o l l o w i n g s l i d e s 0 0 : 0 0 : 3 7 . 4 - 0 0 : 0 0 : 4 2 . 3 < / N a m e > < T e x t > T h e   f o l l o w i n g   s l i d e s   s h o w   s t e p - b y - s t e p   i n s t r u c t i o n s   f o r   i n s t r u c t o r s . < / T e x t > < B o o k M a r k E n t r y N a m e > R e c o r d e d   S o u n d 0 0 : 0 0 : 3 7 . 4 < / B o o k M a r k E n t r y N a m e > < B o o k M a r k E x i t N a m e > R e c o r d e d   S o u n d 0 0 : 0 0 : 4 2 . 3 < / B o o k M a r k E x i t N a m e > < B o o k M a r k E n t r y P o s i t i o n > 3 7 4 6 5 < / B o o k M a r k E n t r y P o s i t i o n > < B o o k M a r k E x i t P o s i t i o n > 4 2 3 7 5 < / B o o k M a r k E x i t P o s i t i o n > < I s E x i t P o s i t i o n D e r i v e d > f a l s e < / I s E x i t P o s i t i o n D e r i v e d > < C a p t i o n S t y l e > < F o n t N a m e > C a l i b r i < / F o n t N a m e > < F o n t S t y l e > R e g u l a r < / F o n t S t y l e > < T e x t A l i g n S t y l e P r o p e r t y > l e f t < / T e x t A l i g n S t y l e P r o p e r t y > < F o n t C o l o r I n t e g e r > 1 6 7 7 7 2 1 5 < / F o n t C o l o r I n t e g e r > < B a c k g r o u n d C o l o r I n t e g e r > 0 < / B a c k g r o u n d C o l o r I n t e g e r > < C a p t i o n L o c a t i o n > S l i d e B o t t o m < / C a p t i o n L o c a t i o n > < / C a p t i o n S t y l e > < / C a p t i o n I t e m > < / C a p t i o n I t e m s > < / C a p t i o n I t e m s L i s t > 
</file>

<file path=customXml/itemProps1.xml><?xml version="1.0" encoding="utf-8"?>
<ds:datastoreItem xmlns:ds="http://schemas.openxmlformats.org/officeDocument/2006/customXml" ds:itemID="{24928593-2C5F-4760-8FD7-5C0B1809D03B}">
  <ds:schemaRefs>
    <ds:schemaRef ds:uri="http://www.w3.org/2001/XMLSchema"/>
  </ds:schemaRefs>
</ds:datastoreItem>
</file>

<file path=customXml/itemProps10.xml><?xml version="1.0" encoding="utf-8"?>
<ds:datastoreItem xmlns:ds="http://schemas.openxmlformats.org/officeDocument/2006/customXml" ds:itemID="{281C7772-DCDB-4863-8CC7-93144513C6AC}">
  <ds:schemaRefs>
    <ds:schemaRef ds:uri="http://www.w3.org/2001/XMLSchema"/>
  </ds:schemaRefs>
</ds:datastoreItem>
</file>

<file path=customXml/itemProps11.xml><?xml version="1.0" encoding="utf-8"?>
<ds:datastoreItem xmlns:ds="http://schemas.openxmlformats.org/officeDocument/2006/customXml" ds:itemID="{1954E351-2B45-4CB2-9F55-719B0C4E1429}">
  <ds:schemaRefs>
    <ds:schemaRef ds:uri="http://www.w3.org/2001/XMLSchema"/>
  </ds:schemaRefs>
</ds:datastoreItem>
</file>

<file path=customXml/itemProps12.xml><?xml version="1.0" encoding="utf-8"?>
<ds:datastoreItem xmlns:ds="http://schemas.openxmlformats.org/officeDocument/2006/customXml" ds:itemID="{9A28D577-CBF9-4A58-B410-6330711E1C96}">
  <ds:schemaRefs>
    <ds:schemaRef ds:uri="http://www.w3.org/2001/XMLSchema"/>
  </ds:schemaRefs>
</ds:datastoreItem>
</file>

<file path=customXml/itemProps2.xml><?xml version="1.0" encoding="utf-8"?>
<ds:datastoreItem xmlns:ds="http://schemas.openxmlformats.org/officeDocument/2006/customXml" ds:itemID="{416FFB9C-0EDD-413A-A4EE-7991ED766416}">
  <ds:schemaRefs>
    <ds:schemaRef ds:uri="http://www.w3.org/2001/XMLSchema"/>
  </ds:schemaRefs>
</ds:datastoreItem>
</file>

<file path=customXml/itemProps3.xml><?xml version="1.0" encoding="utf-8"?>
<ds:datastoreItem xmlns:ds="http://schemas.openxmlformats.org/officeDocument/2006/customXml" ds:itemID="{58A67B29-5E86-4396-834E-897F1A1C6306}">
  <ds:schemaRefs>
    <ds:schemaRef ds:uri="http://www.w3.org/2001/XMLSchema"/>
  </ds:schemaRefs>
</ds:datastoreItem>
</file>

<file path=customXml/itemProps4.xml><?xml version="1.0" encoding="utf-8"?>
<ds:datastoreItem xmlns:ds="http://schemas.openxmlformats.org/officeDocument/2006/customXml" ds:itemID="{DF04C799-5D00-4E90-996F-292B652912D9}">
  <ds:schemaRefs>
    <ds:schemaRef ds:uri="http://www.w3.org/2001/XMLSchema"/>
  </ds:schemaRefs>
</ds:datastoreItem>
</file>

<file path=customXml/itemProps5.xml><?xml version="1.0" encoding="utf-8"?>
<ds:datastoreItem xmlns:ds="http://schemas.openxmlformats.org/officeDocument/2006/customXml" ds:itemID="{9EAC118D-EFEA-4CC0-824B-E0816B0A4F2A}">
  <ds:schemaRefs>
    <ds:schemaRef ds:uri="http://www.w3.org/2001/XMLSchema"/>
  </ds:schemaRefs>
</ds:datastoreItem>
</file>

<file path=customXml/itemProps6.xml><?xml version="1.0" encoding="utf-8"?>
<ds:datastoreItem xmlns:ds="http://schemas.openxmlformats.org/officeDocument/2006/customXml" ds:itemID="{6C84CA80-4228-4049-A213-53367D93833F}">
  <ds:schemaRefs>
    <ds:schemaRef ds:uri="http://www.w3.org/2001/XMLSchema"/>
  </ds:schemaRefs>
</ds:datastoreItem>
</file>

<file path=customXml/itemProps7.xml><?xml version="1.0" encoding="utf-8"?>
<ds:datastoreItem xmlns:ds="http://schemas.openxmlformats.org/officeDocument/2006/customXml" ds:itemID="{A6AB7B9A-F089-4D4C-8568-0FE090C4088C}">
  <ds:schemaRefs>
    <ds:schemaRef ds:uri="http://www.w3.org/2001/XMLSchema"/>
  </ds:schemaRefs>
</ds:datastoreItem>
</file>

<file path=customXml/itemProps8.xml><?xml version="1.0" encoding="utf-8"?>
<ds:datastoreItem xmlns:ds="http://schemas.openxmlformats.org/officeDocument/2006/customXml" ds:itemID="{14266FDB-817C-415A-9FF4-35AE5052D150}">
  <ds:schemaRefs>
    <ds:schemaRef ds:uri="http://www.w3.org/2001/XMLSchema"/>
  </ds:schemaRefs>
</ds:datastoreItem>
</file>

<file path=customXml/itemProps9.xml><?xml version="1.0" encoding="utf-8"?>
<ds:datastoreItem xmlns:ds="http://schemas.openxmlformats.org/officeDocument/2006/customXml" ds:itemID="{543D8378-224E-4201-8B09-AE476B526A80}">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2243</TotalTime>
  <Words>2049</Words>
  <Application>Microsoft Office PowerPoint</Application>
  <PresentationFormat>On-screen Show (4:3)</PresentationFormat>
  <Paragraphs>160</Paragraphs>
  <Slides>20</Slides>
  <Notes>14</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Helvetica</vt:lpstr>
      <vt:lpstr>Office Theme</vt:lpstr>
      <vt:lpstr>Disability Support  Services</vt:lpstr>
      <vt:lpstr>PowerPoint Presentation</vt:lpstr>
      <vt:lpstr>PowerPoint Presentation</vt:lpstr>
      <vt:lpstr>PowerPoint Presentation</vt:lpstr>
      <vt:lpstr>Who do we serve at DSS?</vt:lpstr>
      <vt:lpstr>Working with Students with Disabilities</vt:lpstr>
      <vt:lpstr>When/How to refer to DSS</vt:lpstr>
      <vt:lpstr>Confidentiality</vt:lpstr>
      <vt:lpstr>Testing Accommodation</vt:lpstr>
      <vt:lpstr>PowerPoint Presentation</vt:lpstr>
      <vt:lpstr>PowerPoint Presentation</vt:lpstr>
      <vt:lpstr>PowerPoint Presentation</vt:lpstr>
      <vt:lpstr>PowerPoint Presentation</vt:lpstr>
      <vt:lpstr>PowerPoint Presentation</vt:lpstr>
      <vt:lpstr>Interpreting/Deaf and Hard of Hearing</vt:lpstr>
      <vt:lpstr>Accessible Instructional Materials</vt:lpstr>
      <vt:lpstr>Universal Design in Learning</vt:lpstr>
      <vt:lpstr>PowerPoint Presentation</vt:lpstr>
      <vt:lpstr>Presentation Delivery</vt:lpstr>
      <vt:lpstr>THANK YOU! Contact Us DisabilitySupport@unco.edu 970-351-2289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 TITLE</dc:title>
  <dc:creator>Jordan</dc:creator>
  <cp:lastModifiedBy>Hicks, Kevin</cp:lastModifiedBy>
  <cp:revision>152</cp:revision>
  <dcterms:modified xsi:type="dcterms:W3CDTF">2018-08-17T21:06:26Z</dcterms:modified>
</cp:coreProperties>
</file>