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B0604020202020204" charset="0"/>
      <p:regular r:id="rId13"/>
      <p:bold r:id="rId14"/>
      <p:italic r:id="rId15"/>
      <p:boldItalic r:id="rId16"/>
    </p:embeddedFont>
    <p:embeddedFont>
      <p:font typeface="Ralew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b35e27f1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b35e27f1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63e43a81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63e43a8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63e43a81a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63e43a81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63e43a81a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63e43a81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63e43a81a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63e43a81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63e43a81a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63e43a81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9c2c588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a9c2c588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63e43a81a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63e43a81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63e43a81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63e43a81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Leadership Project: </a:t>
            </a:r>
            <a:endParaRPr/>
          </a:p>
          <a:p>
            <a:pPr marL="0" lvl="0" indent="0" algn="l" rtl="0">
              <a:spcBef>
                <a:spcPts val="0"/>
              </a:spcBef>
              <a:spcAft>
                <a:spcPts val="0"/>
              </a:spcAft>
              <a:buNone/>
            </a:pPr>
            <a:r>
              <a:rPr lang="en"/>
              <a:t>Duoethnography </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Mitra Chamanbahar and Steve Burgos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Findings</a:t>
            </a:r>
            <a:endParaRPr/>
          </a:p>
        </p:txBody>
      </p:sp>
      <p:sp>
        <p:nvSpPr>
          <p:cNvPr id="152" name="Google Shape;152;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1600"/>
              </a:spcAft>
              <a:buNone/>
            </a:pPr>
            <a:r>
              <a:rPr lang="en" sz="1600"/>
              <a:t>For a lot of students, school is a place where they grow up and find who they are. Usually, school and the world are too intertwined for our students but this summer was different. These kids were bombarded by different real world information, and now they had to worry about more than just themselves.  These kids have had to adapt to their new living situation and make best of what they have.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30000" y="1318650"/>
            <a:ext cx="3300900" cy="107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duoethnography?</a:t>
            </a:r>
            <a:endParaRPr/>
          </a:p>
        </p:txBody>
      </p:sp>
      <p:sp>
        <p:nvSpPr>
          <p:cNvPr id="93" name="Google Shape;93;p14"/>
          <p:cNvSpPr txBox="1">
            <a:spLocks noGrp="1"/>
          </p:cNvSpPr>
          <p:nvPr>
            <p:ph type="subTitle" idx="1"/>
          </p:nvPr>
        </p:nvSpPr>
        <p:spPr>
          <a:xfrm>
            <a:off x="724950" y="2303725"/>
            <a:ext cx="3300900" cy="23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actual correct term is an autoethnography. The word duoethnography was coined by Joe Norris. </a:t>
            </a:r>
            <a:endParaRPr/>
          </a:p>
          <a:p>
            <a:pPr marL="0" lvl="0" indent="0" algn="l" rtl="0">
              <a:spcBef>
                <a:spcPts val="0"/>
              </a:spcBef>
              <a:spcAft>
                <a:spcPts val="0"/>
              </a:spcAft>
              <a:buNone/>
            </a:pPr>
            <a:endParaRPr/>
          </a:p>
          <a:p>
            <a:pPr marL="0" lvl="0" indent="0" algn="l" rtl="0">
              <a:spcBef>
                <a:spcPts val="0"/>
              </a:spcBef>
              <a:spcAft>
                <a:spcPts val="0"/>
              </a:spcAft>
              <a:buNone/>
            </a:pPr>
            <a:r>
              <a:rPr lang="en"/>
              <a:t>Duoethnography is a form of research using </a:t>
            </a:r>
            <a:r>
              <a:rPr lang="en" i="1"/>
              <a:t>two </a:t>
            </a:r>
            <a:r>
              <a:rPr lang="en"/>
              <a:t>people’s personal reflection.</a:t>
            </a:r>
            <a:endParaRPr/>
          </a:p>
        </p:txBody>
      </p:sp>
      <p:sp>
        <p:nvSpPr>
          <p:cNvPr id="94" name="Google Shape;94;p14"/>
          <p:cNvSpPr/>
          <p:nvPr/>
        </p:nvSpPr>
        <p:spPr>
          <a:xfrm>
            <a:off x="5238700" y="897150"/>
            <a:ext cx="3300900" cy="33492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txBox="1">
            <a:spLocks noGrp="1"/>
          </p:cNvSpPr>
          <p:nvPr>
            <p:ph type="body" idx="2"/>
          </p:nvPr>
        </p:nvSpPr>
        <p:spPr>
          <a:xfrm>
            <a:off x="5201950" y="1220850"/>
            <a:ext cx="3374400" cy="302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Autoethnography </a:t>
            </a:r>
            <a:endParaRPr>
              <a:solidFill>
                <a:schemeClr val="dk2"/>
              </a:solidFill>
            </a:endParaRPr>
          </a:p>
          <a:p>
            <a:pPr marL="0" lvl="0" indent="0" algn="ctr" rtl="0">
              <a:spcBef>
                <a:spcPts val="1600"/>
              </a:spcBef>
              <a:spcAft>
                <a:spcPts val="0"/>
              </a:spcAft>
              <a:buNone/>
            </a:pPr>
            <a:r>
              <a:rPr lang="en">
                <a:solidFill>
                  <a:schemeClr val="dk2"/>
                </a:solidFill>
              </a:rPr>
              <a:t>Auto / ethno / graphy</a:t>
            </a:r>
            <a:endParaRPr>
              <a:solidFill>
                <a:schemeClr val="dk2"/>
              </a:solidFill>
            </a:endParaRPr>
          </a:p>
          <a:p>
            <a:pPr marL="0" lvl="0" indent="0" algn="ctr" rtl="0">
              <a:spcBef>
                <a:spcPts val="1600"/>
              </a:spcBef>
              <a:spcAft>
                <a:spcPts val="1600"/>
              </a:spcAft>
              <a:buNone/>
            </a:pPr>
            <a:r>
              <a:rPr lang="en">
                <a:solidFill>
                  <a:schemeClr val="dk2"/>
                </a:solidFill>
              </a:rPr>
              <a:t>Autoethnography is a form of qualitative research where the author writes about a personal experience to connect it to a larger cultural, political, or societal meaning.</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30000" y="1318650"/>
            <a:ext cx="3300900" cy="5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Inspiration: </a:t>
            </a:r>
            <a:endParaRPr/>
          </a:p>
        </p:txBody>
      </p:sp>
      <p:sp>
        <p:nvSpPr>
          <p:cNvPr id="101" name="Google Shape;101;p15"/>
          <p:cNvSpPr txBox="1">
            <a:spLocks noGrp="1"/>
          </p:cNvSpPr>
          <p:nvPr>
            <p:ph type="subTitle" idx="1"/>
          </p:nvPr>
        </p:nvSpPr>
        <p:spPr>
          <a:xfrm>
            <a:off x="724950" y="1884150"/>
            <a:ext cx="33009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were inspired to write our autoethnographies because of the Covid-19 Pandemic. </a:t>
            </a:r>
            <a:endParaRPr/>
          </a:p>
          <a:p>
            <a:pPr marL="0" lvl="0" indent="0" algn="l" rtl="0">
              <a:spcBef>
                <a:spcPts val="0"/>
              </a:spcBef>
              <a:spcAft>
                <a:spcPts val="0"/>
              </a:spcAft>
              <a:buNone/>
            </a:pPr>
            <a:endParaRPr/>
          </a:p>
          <a:p>
            <a:pPr marL="0" lvl="0" indent="0" algn="l" rtl="0">
              <a:spcBef>
                <a:spcPts val="0"/>
              </a:spcBef>
              <a:spcAft>
                <a:spcPts val="0"/>
              </a:spcAft>
              <a:buNone/>
            </a:pPr>
            <a:r>
              <a:rPr lang="en"/>
              <a:t>We wanted to write about our experiences as we taught during the Pandemic. </a:t>
            </a:r>
            <a:endParaRPr/>
          </a:p>
          <a:p>
            <a:pPr marL="0" lvl="0" indent="0" algn="l" rtl="0">
              <a:spcBef>
                <a:spcPts val="0"/>
              </a:spcBef>
              <a:spcAft>
                <a:spcPts val="0"/>
              </a:spcAft>
              <a:buNone/>
            </a:pPr>
            <a:endParaRPr/>
          </a:p>
        </p:txBody>
      </p:sp>
      <p:pic>
        <p:nvPicPr>
          <p:cNvPr id="102" name="Google Shape;102;p15"/>
          <p:cNvPicPr preferRelativeResize="0"/>
          <p:nvPr/>
        </p:nvPicPr>
        <p:blipFill>
          <a:blip r:embed="rId3">
            <a:alphaModFix/>
          </a:blip>
          <a:stretch>
            <a:fillRect/>
          </a:stretch>
        </p:blipFill>
        <p:spPr>
          <a:xfrm>
            <a:off x="5245900" y="411200"/>
            <a:ext cx="3245049" cy="43211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730000" y="1318650"/>
            <a:ext cx="3300900" cy="9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Teaching preschool during a Pandemic:</a:t>
            </a:r>
            <a:endParaRPr/>
          </a:p>
        </p:txBody>
      </p:sp>
      <p:sp>
        <p:nvSpPr>
          <p:cNvPr id="108" name="Google Shape;108;p16"/>
          <p:cNvSpPr txBox="1">
            <a:spLocks noGrp="1"/>
          </p:cNvSpPr>
          <p:nvPr>
            <p:ph type="subTitle" idx="1"/>
          </p:nvPr>
        </p:nvSpPr>
        <p:spPr>
          <a:xfrm>
            <a:off x="724950" y="2313750"/>
            <a:ext cx="3300900" cy="245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was an assistant preschool teacher over the summer of 2020. </a:t>
            </a:r>
            <a:endParaRPr/>
          </a:p>
          <a:p>
            <a:pPr marL="0" lvl="0" indent="0" algn="l" rtl="0">
              <a:spcBef>
                <a:spcPts val="0"/>
              </a:spcBef>
              <a:spcAft>
                <a:spcPts val="0"/>
              </a:spcAft>
              <a:buNone/>
            </a:pPr>
            <a:endParaRPr/>
          </a:p>
          <a:p>
            <a:pPr marL="0" lvl="0" indent="0" algn="l" rtl="0">
              <a:spcBef>
                <a:spcPts val="0"/>
              </a:spcBef>
              <a:spcAft>
                <a:spcPts val="0"/>
              </a:spcAft>
              <a:buNone/>
            </a:pPr>
            <a:r>
              <a:rPr lang="en"/>
              <a:t>This experience made me think about </a:t>
            </a:r>
            <a:r>
              <a:rPr lang="en" u="sng"/>
              <a:t>how big world changes affect student learning and student development.</a:t>
            </a:r>
            <a:endParaRPr u="sng"/>
          </a:p>
        </p:txBody>
      </p:sp>
      <p:sp>
        <p:nvSpPr>
          <p:cNvPr id="109" name="Google Shape;109;p16"/>
          <p:cNvSpPr txBox="1">
            <a:spLocks noGrp="1"/>
          </p:cNvSpPr>
          <p:nvPr>
            <p:ph type="body" idx="2"/>
          </p:nvPr>
        </p:nvSpPr>
        <p:spPr>
          <a:xfrm>
            <a:off x="5219300" y="4128375"/>
            <a:ext cx="3374400" cy="45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Class picture of my preschool class, July 2020. </a:t>
            </a:r>
            <a:endParaRPr/>
          </a:p>
        </p:txBody>
      </p:sp>
      <p:pic>
        <p:nvPicPr>
          <p:cNvPr id="110" name="Google Shape;110;p16"/>
          <p:cNvPicPr preferRelativeResize="0"/>
          <p:nvPr/>
        </p:nvPicPr>
        <p:blipFill>
          <a:blip r:embed="rId3">
            <a:alphaModFix/>
          </a:blip>
          <a:stretch>
            <a:fillRect/>
          </a:stretch>
        </p:blipFill>
        <p:spPr>
          <a:xfrm>
            <a:off x="4890662" y="873975"/>
            <a:ext cx="4031675" cy="3018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730000" y="1318650"/>
            <a:ext cx="3300900" cy="5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Artistic Reflection:</a:t>
            </a:r>
            <a:endParaRPr/>
          </a:p>
        </p:txBody>
      </p:sp>
      <p:sp>
        <p:nvSpPr>
          <p:cNvPr id="116" name="Google Shape;116;p17"/>
          <p:cNvSpPr txBox="1">
            <a:spLocks noGrp="1"/>
          </p:cNvSpPr>
          <p:nvPr>
            <p:ph type="subTitle" idx="1"/>
          </p:nvPr>
        </p:nvSpPr>
        <p:spPr>
          <a:xfrm>
            <a:off x="724950" y="1887150"/>
            <a:ext cx="3300900" cy="3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This artwork represents the idea of adaptation and connectedness.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When I think of adaptation, I think of the resiliency of plants and how they overcome their surroundings in order to thrive.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I felt this same feeling as the Covid-19 pandemic has progressed in that people that have adapted to our new situation are thriving more so than the people that have chosen to ignore it.</a:t>
            </a:r>
            <a:endParaRPr sz="1400"/>
          </a:p>
        </p:txBody>
      </p:sp>
      <p:pic>
        <p:nvPicPr>
          <p:cNvPr id="117" name="Google Shape;117;p17"/>
          <p:cNvPicPr preferRelativeResize="0"/>
          <p:nvPr/>
        </p:nvPicPr>
        <p:blipFill rotWithShape="1">
          <a:blip r:embed="rId3">
            <a:alphaModFix/>
          </a:blip>
          <a:srcRect t="16576"/>
          <a:stretch/>
        </p:blipFill>
        <p:spPr>
          <a:xfrm>
            <a:off x="5010575" y="315249"/>
            <a:ext cx="3752700" cy="4170401"/>
          </a:xfrm>
          <a:prstGeom prst="rect">
            <a:avLst/>
          </a:prstGeom>
          <a:noFill/>
          <a:ln>
            <a:noFill/>
          </a:ln>
        </p:spPr>
      </p:pic>
      <p:sp>
        <p:nvSpPr>
          <p:cNvPr id="118" name="Google Shape;118;p17"/>
          <p:cNvSpPr txBox="1"/>
          <p:nvPr/>
        </p:nvSpPr>
        <p:spPr>
          <a:xfrm>
            <a:off x="4780425" y="4598600"/>
            <a:ext cx="3761100" cy="305700"/>
          </a:xfrm>
          <a:prstGeom prst="rect">
            <a:avLst/>
          </a:prstGeom>
          <a:noFill/>
          <a:ln>
            <a:noFill/>
          </a:ln>
        </p:spPr>
        <p:txBody>
          <a:bodyPr spcFirstLastPara="1" wrap="square" lIns="91425" tIns="91425" rIns="91425" bIns="91425" anchor="t" anchorCtr="0">
            <a:noAutofit/>
          </a:bodyPr>
          <a:lstStyle/>
          <a:p>
            <a:pPr marL="0" lvl="0" indent="457200" algn="ctr" rtl="0">
              <a:lnSpc>
                <a:spcPct val="150000"/>
              </a:lnSpc>
              <a:spcBef>
                <a:spcPts val="0"/>
              </a:spcBef>
              <a:spcAft>
                <a:spcPts val="0"/>
              </a:spcAft>
              <a:buNone/>
            </a:pPr>
            <a:r>
              <a:rPr lang="en" sz="1000">
                <a:latin typeface="Times New Roman"/>
                <a:ea typeface="Times New Roman"/>
                <a:cs typeface="Times New Roman"/>
                <a:sym typeface="Times New Roman"/>
              </a:rPr>
              <a:t>Mitra Chamanbahar, </a:t>
            </a:r>
            <a:r>
              <a:rPr lang="en" sz="1000" i="1">
                <a:latin typeface="Times New Roman"/>
                <a:ea typeface="Times New Roman"/>
                <a:cs typeface="Times New Roman"/>
                <a:sym typeface="Times New Roman"/>
              </a:rPr>
              <a:t>Untitled</a:t>
            </a:r>
            <a:r>
              <a:rPr lang="en" sz="1000">
                <a:latin typeface="Times New Roman"/>
                <a:ea typeface="Times New Roman"/>
                <a:cs typeface="Times New Roman"/>
                <a:sym typeface="Times New Roman"/>
              </a:rPr>
              <a:t>, photography, 2020.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260400" y="1303225"/>
            <a:ext cx="42300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Teaching Online during the Pandemic:</a:t>
            </a:r>
            <a:endParaRPr/>
          </a:p>
        </p:txBody>
      </p:sp>
      <p:sp>
        <p:nvSpPr>
          <p:cNvPr id="124" name="Google Shape;124;p18"/>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5" name="Google Shape;125;p18"/>
          <p:cNvSpPr txBox="1">
            <a:spLocks noGrp="1"/>
          </p:cNvSpPr>
          <p:nvPr>
            <p:ph type="body" idx="2"/>
          </p:nvPr>
        </p:nvSpPr>
        <p:spPr>
          <a:xfrm>
            <a:off x="392825" y="2464675"/>
            <a:ext cx="3705600" cy="20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was a teaching fellow for a summer teaching program called Generation Teach. I was a teacher for 4 different periods, about 60 students in total.</a:t>
            </a:r>
            <a:endParaRPr/>
          </a:p>
          <a:p>
            <a:pPr marL="0" lvl="0" indent="0" algn="l" rtl="0">
              <a:spcBef>
                <a:spcPts val="1600"/>
              </a:spcBef>
              <a:spcAft>
                <a:spcPts val="1600"/>
              </a:spcAft>
              <a:buNone/>
            </a:pPr>
            <a:r>
              <a:rPr lang="en"/>
              <a:t>Having conversations with students who for the first time are seeing how big and complicated the world is forced me to begin thinking about what our students are dealing with. </a:t>
            </a:r>
            <a:endParaRPr/>
          </a:p>
        </p:txBody>
      </p:sp>
      <p:pic>
        <p:nvPicPr>
          <p:cNvPr id="126" name="Google Shape;126;p18"/>
          <p:cNvPicPr preferRelativeResize="0"/>
          <p:nvPr/>
        </p:nvPicPr>
        <p:blipFill>
          <a:blip r:embed="rId3">
            <a:alphaModFix/>
          </a:blip>
          <a:stretch>
            <a:fillRect/>
          </a:stretch>
        </p:blipFill>
        <p:spPr>
          <a:xfrm>
            <a:off x="4704675" y="1349250"/>
            <a:ext cx="4348798" cy="2444977"/>
          </a:xfrm>
          <a:prstGeom prst="rect">
            <a:avLst/>
          </a:prstGeom>
          <a:noFill/>
          <a:ln>
            <a:noFill/>
          </a:ln>
        </p:spPr>
      </p:pic>
      <p:sp>
        <p:nvSpPr>
          <p:cNvPr id="127" name="Google Shape;127;p18"/>
          <p:cNvSpPr txBox="1"/>
          <p:nvPr/>
        </p:nvSpPr>
        <p:spPr>
          <a:xfrm>
            <a:off x="4980600" y="4140700"/>
            <a:ext cx="4072800" cy="6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Picture of my 4th Period Zoom Class. July 2020</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Artistic Reflection:</a:t>
            </a:r>
            <a:endParaRPr/>
          </a:p>
        </p:txBody>
      </p:sp>
      <p:sp>
        <p:nvSpPr>
          <p:cNvPr id="133" name="Google Shape;133;p19"/>
          <p:cNvSpPr txBox="1">
            <a:spLocks noGrp="1"/>
          </p:cNvSpPr>
          <p:nvPr>
            <p:ph type="subTitle" idx="1"/>
          </p:nvPr>
        </p:nvSpPr>
        <p:spPr>
          <a:xfrm>
            <a:off x="724950" y="1757125"/>
            <a:ext cx="3300900" cy="29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piece represents students being forced to grow up faster than they need to. </a:t>
            </a:r>
            <a:endParaRPr/>
          </a:p>
          <a:p>
            <a:pPr marL="0" lvl="0" indent="0" algn="l" rtl="0">
              <a:spcBef>
                <a:spcPts val="0"/>
              </a:spcBef>
              <a:spcAft>
                <a:spcPts val="0"/>
              </a:spcAft>
              <a:buNone/>
            </a:pPr>
            <a:endParaRPr/>
          </a:p>
          <a:p>
            <a:pPr marL="0" lvl="0" indent="0" algn="l" rtl="0">
              <a:spcBef>
                <a:spcPts val="0"/>
              </a:spcBef>
              <a:spcAft>
                <a:spcPts val="0"/>
              </a:spcAft>
              <a:buNone/>
            </a:pPr>
            <a:r>
              <a:rPr lang="en"/>
              <a:t>When a baby bird falls out the nest, the safety they get from their net is gone, now all they have to do is survive. </a:t>
            </a:r>
            <a:endParaRPr/>
          </a:p>
          <a:p>
            <a:pPr marL="0" lvl="0" indent="0" algn="l" rtl="0">
              <a:spcBef>
                <a:spcPts val="0"/>
              </a:spcBef>
              <a:spcAft>
                <a:spcPts val="0"/>
              </a:spcAft>
              <a:buNone/>
            </a:pPr>
            <a:endParaRPr/>
          </a:p>
          <a:p>
            <a:pPr marL="0" lvl="0" indent="0" algn="l" rtl="0">
              <a:spcBef>
                <a:spcPts val="0"/>
              </a:spcBef>
              <a:spcAft>
                <a:spcPts val="0"/>
              </a:spcAft>
              <a:buNone/>
            </a:pPr>
            <a:r>
              <a:rPr lang="en"/>
              <a:t>Covid-19 and Black Lives Matter had forced kids to think outside themselves and grow up.</a:t>
            </a:r>
            <a:endParaRPr/>
          </a:p>
          <a:p>
            <a:pPr marL="0" lvl="0" indent="0" algn="l" rtl="0">
              <a:spcBef>
                <a:spcPts val="0"/>
              </a:spcBef>
              <a:spcAft>
                <a:spcPts val="0"/>
              </a:spcAft>
              <a:buNone/>
            </a:pPr>
            <a:br>
              <a:rPr lang="en"/>
            </a:br>
            <a:endParaRPr/>
          </a:p>
        </p:txBody>
      </p:sp>
      <p:sp>
        <p:nvSpPr>
          <p:cNvPr id="134" name="Google Shape;134;p19"/>
          <p:cNvSpPr txBox="1">
            <a:spLocks noGrp="1"/>
          </p:cNvSpPr>
          <p:nvPr>
            <p:ph type="body" idx="2"/>
          </p:nvPr>
        </p:nvSpPr>
        <p:spPr>
          <a:xfrm>
            <a:off x="6787100" y="1352625"/>
            <a:ext cx="1191900" cy="302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5" name="Google Shape;135;p19"/>
          <p:cNvPicPr preferRelativeResize="0"/>
          <p:nvPr/>
        </p:nvPicPr>
        <p:blipFill>
          <a:blip r:embed="rId3">
            <a:alphaModFix/>
          </a:blip>
          <a:stretch>
            <a:fillRect/>
          </a:stretch>
        </p:blipFill>
        <p:spPr>
          <a:xfrm>
            <a:off x="5210975" y="165301"/>
            <a:ext cx="3300900" cy="4212820"/>
          </a:xfrm>
          <a:prstGeom prst="rect">
            <a:avLst/>
          </a:prstGeom>
          <a:noFill/>
          <a:ln>
            <a:noFill/>
          </a:ln>
        </p:spPr>
      </p:pic>
      <p:sp>
        <p:nvSpPr>
          <p:cNvPr id="136" name="Google Shape;136;p19"/>
          <p:cNvSpPr txBox="1"/>
          <p:nvPr/>
        </p:nvSpPr>
        <p:spPr>
          <a:xfrm>
            <a:off x="5408375" y="4517075"/>
            <a:ext cx="29061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Times New Roman"/>
                <a:ea typeface="Times New Roman"/>
                <a:cs typeface="Times New Roman"/>
                <a:sym typeface="Times New Roman"/>
              </a:rPr>
              <a:t>Steve Burgos.  </a:t>
            </a:r>
            <a:r>
              <a:rPr lang="en" sz="1000" i="1">
                <a:latin typeface="Times New Roman"/>
                <a:ea typeface="Times New Roman"/>
                <a:cs typeface="Times New Roman"/>
                <a:sym typeface="Times New Roman"/>
              </a:rPr>
              <a:t>Forced Out the Nest. </a:t>
            </a:r>
            <a:r>
              <a:rPr lang="en" sz="1000">
                <a:latin typeface="Times New Roman"/>
                <a:ea typeface="Times New Roman"/>
                <a:cs typeface="Times New Roman"/>
                <a:sym typeface="Times New Roman"/>
              </a:rPr>
              <a:t>Charcoal. 2020</a:t>
            </a:r>
            <a:endParaRPr sz="10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opening paragraph: Mitra </a:t>
            </a:r>
            <a:endParaRPr/>
          </a:p>
          <a:p>
            <a:pPr marL="0" lvl="0" indent="0" algn="l" rtl="0">
              <a:spcBef>
                <a:spcPts val="0"/>
              </a:spcBef>
              <a:spcAft>
                <a:spcPts val="0"/>
              </a:spcAft>
              <a:buNone/>
            </a:pPr>
            <a:endParaRPr sz="1600"/>
          </a:p>
          <a:p>
            <a:pPr marL="0" lvl="0" indent="0" algn="l" rtl="0">
              <a:spcBef>
                <a:spcPts val="0"/>
              </a:spcBef>
              <a:spcAft>
                <a:spcPts val="0"/>
              </a:spcAft>
              <a:buNone/>
            </a:pPr>
            <a:r>
              <a:rPr lang="en" sz="1600"/>
              <a:t>(Share Screen)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729450" y="1322450"/>
            <a:ext cx="7688400" cy="19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opening paragraph: Steve</a:t>
            </a:r>
            <a:endParaRPr/>
          </a:p>
          <a:p>
            <a:pPr marL="0" lvl="0" indent="0" algn="l" rtl="0">
              <a:spcBef>
                <a:spcPts val="0"/>
              </a:spcBef>
              <a:spcAft>
                <a:spcPts val="0"/>
              </a:spcAft>
              <a:buNone/>
            </a:pPr>
            <a:endParaRPr sz="1600"/>
          </a:p>
          <a:p>
            <a:pPr marL="0" lvl="0" indent="0" algn="l" rtl="0">
              <a:spcBef>
                <a:spcPts val="0"/>
              </a:spcBef>
              <a:spcAft>
                <a:spcPts val="0"/>
              </a:spcAft>
              <a:buNone/>
            </a:pPr>
            <a:r>
              <a:rPr lang="en" sz="1600"/>
              <a:t>(Share Screen)  </a:t>
            </a:r>
            <a:endParaRPr sz="16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On-screen Show (16:9)</PresentationFormat>
  <Paragraphs>46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Lato</vt:lpstr>
      <vt:lpstr>Arial</vt:lpstr>
      <vt:lpstr>Raleway</vt:lpstr>
      <vt:lpstr>Times New Roman</vt:lpstr>
      <vt:lpstr>Streamline</vt:lpstr>
      <vt:lpstr>Leadership Project:  Duoethnography </vt:lpstr>
      <vt:lpstr>What is a duoethnography?</vt:lpstr>
      <vt:lpstr>Our Inspiration: </vt:lpstr>
      <vt:lpstr>Teaching preschool during a Pandemic:</vt:lpstr>
      <vt:lpstr>Artistic Reflection:</vt:lpstr>
      <vt:lpstr>Teaching Online during the Pandemic:</vt:lpstr>
      <vt:lpstr>Artistic Reflection:</vt:lpstr>
      <vt:lpstr>Read opening paragraph: Mitra   (Share Screen) </vt:lpstr>
      <vt:lpstr>Read opening paragraph: Steve  (Share Screen)  </vt:lpstr>
      <vt:lpstr>Our 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Project:  Duoethnography </dc:title>
  <cp:lastModifiedBy>Burgos, Steve</cp:lastModifiedBy>
  <cp:revision>1</cp:revision>
  <dcterms:modified xsi:type="dcterms:W3CDTF">2020-11-14T18:37:05Z</dcterms:modified>
</cp:coreProperties>
</file>