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obster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22918736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22918736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22918736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22918736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2291873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2291873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2291873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2291873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2291873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2291873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22918736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22918736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22918736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22918736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5.jpg"/><Relationship Id="rId6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Cumbres Project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Reagan Moore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9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latin typeface="Lobster"/>
                <a:ea typeface="Lobster"/>
                <a:cs typeface="Lobster"/>
                <a:sym typeface="Lobster"/>
              </a:rPr>
              <a:t>Hello!!</a:t>
            </a:r>
            <a:endParaRPr sz="59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72225" y="1691150"/>
            <a:ext cx="5341200" cy="28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My name is Reagan Moore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studying Spanish k-12 education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teaching english as a second language (TESL) 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bilingual education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Cumbres for 4 years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873" y="332475"/>
            <a:ext cx="3408701" cy="45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13700" cy="248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325" y="2485275"/>
            <a:ext cx="3378225" cy="253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6">
            <a:alphaModFix/>
          </a:blip>
          <a:srcRect b="0" l="0" r="0" t="7106"/>
          <a:stretch/>
        </p:blipFill>
        <p:spPr>
          <a:xfrm>
            <a:off x="3095994" y="445013"/>
            <a:ext cx="369145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Description of Project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Teaching english classes to host family and friends 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Creating and gathering resources to use to teach material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Learning more about Mexican culture to better relate to my students and to have a richer cultural knowledge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003" y="2770675"/>
            <a:ext cx="3038999" cy="22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5150" y="3263325"/>
            <a:ext cx="2280166" cy="17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375" y="3263325"/>
            <a:ext cx="2501057" cy="171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Purpose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6617100" cy="29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I chose this because a good opportunity to practice teaching english as a second language using their L1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175" y="2252825"/>
            <a:ext cx="1910400" cy="25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400" y="2199350"/>
            <a:ext cx="3762900" cy="26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Goals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88100" y="952425"/>
            <a:ext cx="6534600" cy="31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To help others learn more about the english language and to be able to practice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To improve in my abilities to teach ELL’s, to learn how to use different strategies and techniques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To connect with people in a more personal way 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246" y="1889175"/>
            <a:ext cx="2440750" cy="325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Process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01825" y="951700"/>
            <a:ext cx="64665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We would meet weekly to have our class, and I would design the lesson based off their previous knowledge and then build upon week after week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bster"/>
              <a:buChar char="★"/>
            </a:pPr>
            <a:r>
              <a:rPr lang="en" sz="20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We did a lot of conversational learning, it was interesting to use that method more than a grammatical focus because it is more practical</a:t>
            </a:r>
            <a:endParaRPr sz="20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725" y="189650"/>
            <a:ext cx="2270874" cy="170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0725" y="2084042"/>
            <a:ext cx="2374074" cy="297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Conclusion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75000" y="1130175"/>
            <a:ext cx="6871500" cy="3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★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Overall, it was a positive learning experience although it wasn’t my original plan, but adapting to the circumstances and coming up with a new solution all helped me learn more about leadership as well.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obster"/>
              <a:buChar char="★"/>
            </a:pP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This project was extremely impactful because what I learned will carry through and has and will impact me and my career as a teacher. </a:t>
            </a:r>
            <a:endParaRPr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