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60" r:id="rId2"/>
    <p:sldId id="258" r:id="rId3"/>
    <p:sldId id="262" r:id="rId4"/>
    <p:sldId id="263" r:id="rId5"/>
    <p:sldId id="265" r:id="rId6"/>
    <p:sldId id="266" r:id="rId7"/>
    <p:sldId id="267" r:id="rId8"/>
    <p:sldId id="268" r:id="rId9"/>
    <p:sldId id="269" r:id="rId10"/>
    <p:sldId id="270" r:id="rId11"/>
    <p:sldId id="271" r:id="rId12"/>
    <p:sldId id="272" r:id="rId13"/>
    <p:sldId id="273" r:id="rId14"/>
    <p:sldId id="274" r:id="rId15"/>
    <p:sldId id="275" r:id="rId16"/>
    <p:sldId id="256" r:id="rId17"/>
    <p:sldId id="288" r:id="rId18"/>
    <p:sldId id="277" r:id="rId19"/>
    <p:sldId id="278" r:id="rId20"/>
    <p:sldId id="279" r:id="rId21"/>
    <p:sldId id="280" r:id="rId22"/>
    <p:sldId id="281" r:id="rId23"/>
    <p:sldId id="282" r:id="rId24"/>
    <p:sldId id="283" r:id="rId25"/>
    <p:sldId id="284" r:id="rId26"/>
    <p:sldId id="285" r:id="rId27"/>
    <p:sldId id="291" r:id="rId28"/>
    <p:sldId id="287" r:id="rId29"/>
    <p:sldId id="290"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134"/>
    <a:srgbClr val="0B41E0"/>
    <a:srgbClr val="192E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5D4CD-DAEA-8415-DAF7-C58930BBCA8D}" v="32" dt="2021-01-12T07:56:58.990"/>
    <p1510:client id="{CE06CCBA-D412-0B59-9C6B-063EB30ABAC2}" v="1" dt="2021-01-08T01:15:25.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39"/>
    <p:restoredTop sz="94679"/>
  </p:normalViewPr>
  <p:slideViewPr>
    <p:cSldViewPr snapToGrid="0">
      <p:cViewPr varScale="1">
        <p:scale>
          <a:sx n="104" d="100"/>
          <a:sy n="104" d="100"/>
        </p:scale>
        <p:origin x="1624"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636022-951D-144F-BB47-872E7037C29A}"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n-US"/>
        </a:p>
      </dgm:t>
    </dgm:pt>
    <dgm:pt modelId="{B34C4391-31F7-544E-B3E2-61EC1546A71C}">
      <dgm:prSet custT="1"/>
      <dgm:spPr/>
      <dgm:t>
        <a:bodyPr/>
        <a:lstStyle/>
        <a:p>
          <a:r>
            <a:rPr lang="en-US" sz="2000">
              <a:latin typeface="Optima" panose="02000503060000020004" pitchFamily="2" charset="0"/>
            </a:rPr>
            <a:t>The construct of externalizing behavior problems refers to a grouping of behavior problems that are manifested in children’s outward behavior and reflect the child negatively acting on the </a:t>
          </a:r>
          <a:r>
            <a:rPr lang="en-US" sz="2000" i="1">
              <a:latin typeface="Optima" panose="02000503060000020004" pitchFamily="2" charset="0"/>
            </a:rPr>
            <a:t>external</a:t>
          </a:r>
          <a:r>
            <a:rPr lang="en-US" sz="2000">
              <a:latin typeface="Optima" panose="02000503060000020004" pitchFamily="2" charset="0"/>
            </a:rPr>
            <a:t> environment. </a:t>
          </a:r>
          <a:r>
            <a:rPr lang="en-US" sz="800">
              <a:latin typeface="Optima" panose="02000503060000020004" pitchFamily="2" charset="0"/>
            </a:rPr>
            <a:t>(Campbell, Shaw, &amp; </a:t>
          </a:r>
          <a:r>
            <a:rPr lang="en-US" sz="800" err="1">
              <a:latin typeface="Optima" panose="02000503060000020004" pitchFamily="2" charset="0"/>
            </a:rPr>
            <a:t>Gilliom</a:t>
          </a:r>
          <a:r>
            <a:rPr lang="en-US" sz="800">
              <a:latin typeface="Optima" panose="02000503060000020004" pitchFamily="2" charset="0"/>
            </a:rPr>
            <a:t>, 2000; Eisenberg et al., 2001)</a:t>
          </a:r>
          <a:endParaRPr lang="en-US" sz="1700">
            <a:latin typeface="Optima" panose="02000503060000020004" pitchFamily="2" charset="0"/>
          </a:endParaRPr>
        </a:p>
      </dgm:t>
    </dgm:pt>
    <dgm:pt modelId="{1A35F716-4094-8146-8C75-65DDB254555C}" type="parTrans" cxnId="{EBDCDF4E-8608-A946-9C36-830667FE0BDA}">
      <dgm:prSet/>
      <dgm:spPr/>
      <dgm:t>
        <a:bodyPr/>
        <a:lstStyle/>
        <a:p>
          <a:endParaRPr lang="en-US"/>
        </a:p>
      </dgm:t>
    </dgm:pt>
    <dgm:pt modelId="{24DC31E2-1A2B-BB46-AF36-DFA3715A12DE}" type="sibTrans" cxnId="{EBDCDF4E-8608-A946-9C36-830667FE0BDA}">
      <dgm:prSet/>
      <dgm:spPr/>
      <dgm:t>
        <a:bodyPr/>
        <a:lstStyle/>
        <a:p>
          <a:endParaRPr lang="en-US"/>
        </a:p>
      </dgm:t>
    </dgm:pt>
    <dgm:pt modelId="{E6579C5A-484C-C54A-A723-25ECD256EFEF}" type="pres">
      <dgm:prSet presAssocID="{3D636022-951D-144F-BB47-872E7037C29A}" presName="Name0" presStyleCnt="0">
        <dgm:presLayoutVars>
          <dgm:chMax val="1"/>
          <dgm:chPref val="1"/>
        </dgm:presLayoutVars>
      </dgm:prSet>
      <dgm:spPr/>
    </dgm:pt>
    <dgm:pt modelId="{669F28C4-A6C6-4F4F-9455-B991521A200B}" type="pres">
      <dgm:prSet presAssocID="{B34C4391-31F7-544E-B3E2-61EC1546A71C}" presName="Parent" presStyleLbl="node0" presStyleIdx="0" presStyleCnt="1">
        <dgm:presLayoutVars>
          <dgm:chMax val="5"/>
          <dgm:chPref val="5"/>
        </dgm:presLayoutVars>
      </dgm:prSet>
      <dgm:spPr/>
    </dgm:pt>
    <dgm:pt modelId="{6CBD6330-0947-A243-98A5-9F270599CF35}" type="pres">
      <dgm:prSet presAssocID="{B34C4391-31F7-544E-B3E2-61EC1546A71C}" presName="Accent1" presStyleLbl="node1" presStyleIdx="0" presStyleCnt="6"/>
      <dgm:spPr/>
    </dgm:pt>
    <dgm:pt modelId="{055BF32F-D4CC-D04F-8965-5FDACA3BA604}" type="pres">
      <dgm:prSet presAssocID="{B34C4391-31F7-544E-B3E2-61EC1546A71C}" presName="Accent2" presStyleLbl="node1" presStyleIdx="1" presStyleCnt="6"/>
      <dgm:spPr/>
    </dgm:pt>
    <dgm:pt modelId="{B290CE56-A737-3A4D-84C9-1AA592050356}" type="pres">
      <dgm:prSet presAssocID="{B34C4391-31F7-544E-B3E2-61EC1546A71C}" presName="Accent3" presStyleLbl="node1" presStyleIdx="2" presStyleCnt="6"/>
      <dgm:spPr/>
    </dgm:pt>
    <dgm:pt modelId="{5E9A330D-F3F8-7D4D-AA39-3B63A89EB4D9}" type="pres">
      <dgm:prSet presAssocID="{B34C4391-31F7-544E-B3E2-61EC1546A71C}" presName="Accent4" presStyleLbl="node1" presStyleIdx="3" presStyleCnt="6"/>
      <dgm:spPr/>
    </dgm:pt>
    <dgm:pt modelId="{76F2257C-5A06-D646-A786-95DA92658AD5}" type="pres">
      <dgm:prSet presAssocID="{B34C4391-31F7-544E-B3E2-61EC1546A71C}" presName="Accent5" presStyleLbl="node1" presStyleIdx="4" presStyleCnt="6" custLinFactX="-100000" custLinFactNeighborX="-170775" custLinFactNeighborY="-32840"/>
      <dgm:spPr/>
    </dgm:pt>
    <dgm:pt modelId="{DA5D819A-92D3-8349-87D7-27217C4E0033}" type="pres">
      <dgm:prSet presAssocID="{B34C4391-31F7-544E-B3E2-61EC1546A71C}" presName="Accent6" presStyleLbl="node1" presStyleIdx="5" presStyleCnt="6"/>
      <dgm:spPr/>
    </dgm:pt>
  </dgm:ptLst>
  <dgm:cxnLst>
    <dgm:cxn modelId="{90982034-E775-CB45-9DC7-2B5F68689178}" type="presOf" srcId="{B34C4391-31F7-544E-B3E2-61EC1546A71C}" destId="{669F28C4-A6C6-4F4F-9455-B991521A200B}" srcOrd="0" destOrd="0" presId="urn:microsoft.com/office/officeart/2009/3/layout/CircleRelationship"/>
    <dgm:cxn modelId="{EBDCDF4E-8608-A946-9C36-830667FE0BDA}" srcId="{3D636022-951D-144F-BB47-872E7037C29A}" destId="{B34C4391-31F7-544E-B3E2-61EC1546A71C}" srcOrd="0" destOrd="0" parTransId="{1A35F716-4094-8146-8C75-65DDB254555C}" sibTransId="{24DC31E2-1A2B-BB46-AF36-DFA3715A12DE}"/>
    <dgm:cxn modelId="{939026DC-23D3-CB40-B37F-F26BE152D0EF}" type="presOf" srcId="{3D636022-951D-144F-BB47-872E7037C29A}" destId="{E6579C5A-484C-C54A-A723-25ECD256EFEF}" srcOrd="0" destOrd="0" presId="urn:microsoft.com/office/officeart/2009/3/layout/CircleRelationship"/>
    <dgm:cxn modelId="{FA749344-0E09-A442-A6CB-D784B9B65AAC}" type="presParOf" srcId="{E6579C5A-484C-C54A-A723-25ECD256EFEF}" destId="{669F28C4-A6C6-4F4F-9455-B991521A200B}" srcOrd="0" destOrd="0" presId="urn:microsoft.com/office/officeart/2009/3/layout/CircleRelationship"/>
    <dgm:cxn modelId="{9EE0E9D8-CF75-AE44-8A03-AE34DB59038A}" type="presParOf" srcId="{E6579C5A-484C-C54A-A723-25ECD256EFEF}" destId="{6CBD6330-0947-A243-98A5-9F270599CF35}" srcOrd="1" destOrd="0" presId="urn:microsoft.com/office/officeart/2009/3/layout/CircleRelationship"/>
    <dgm:cxn modelId="{64228387-E153-784D-A5B2-56022A4713AA}" type="presParOf" srcId="{E6579C5A-484C-C54A-A723-25ECD256EFEF}" destId="{055BF32F-D4CC-D04F-8965-5FDACA3BA604}" srcOrd="2" destOrd="0" presId="urn:microsoft.com/office/officeart/2009/3/layout/CircleRelationship"/>
    <dgm:cxn modelId="{9B1D63E9-369A-804E-87B4-B4B94D179427}" type="presParOf" srcId="{E6579C5A-484C-C54A-A723-25ECD256EFEF}" destId="{B290CE56-A737-3A4D-84C9-1AA592050356}" srcOrd="3" destOrd="0" presId="urn:microsoft.com/office/officeart/2009/3/layout/CircleRelationship"/>
    <dgm:cxn modelId="{DEE2EBDC-2F76-4F4F-BFA4-BD10EBB579F4}" type="presParOf" srcId="{E6579C5A-484C-C54A-A723-25ECD256EFEF}" destId="{5E9A330D-F3F8-7D4D-AA39-3B63A89EB4D9}" srcOrd="4" destOrd="0" presId="urn:microsoft.com/office/officeart/2009/3/layout/CircleRelationship"/>
    <dgm:cxn modelId="{33309CBC-E0BD-EB42-A839-7C5FF83BB560}" type="presParOf" srcId="{E6579C5A-484C-C54A-A723-25ECD256EFEF}" destId="{76F2257C-5A06-D646-A786-95DA92658AD5}" srcOrd="5" destOrd="0" presId="urn:microsoft.com/office/officeart/2009/3/layout/CircleRelationship"/>
    <dgm:cxn modelId="{81BF0B3C-CA92-DE4E-86A8-7D4D6054B00F}" type="presParOf" srcId="{E6579C5A-484C-C54A-A723-25ECD256EFEF}" destId="{DA5D819A-92D3-8349-87D7-27217C4E0033}" srcOrd="6" destOrd="0" presId="urn:microsoft.com/office/officeart/2009/3/layout/CircleRelationship"/>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A2FDD1-A904-4CCE-B76F-718B3C6E2221}"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837F74DB-C6C5-4954-B407-42C28E2BDABF}">
      <dgm:prSet/>
      <dgm:spPr/>
      <dgm:t>
        <a:bodyPr/>
        <a:lstStyle/>
        <a:p>
          <a:pPr>
            <a:lnSpc>
              <a:spcPct val="100000"/>
            </a:lnSpc>
          </a:pPr>
          <a:r>
            <a:rPr lang="en-US">
              <a:solidFill>
                <a:schemeClr val="tx2"/>
              </a:solidFill>
              <a:latin typeface="Optima" panose="02000503060000020004" pitchFamily="2" charset="0"/>
            </a:rPr>
            <a:t>Contact them with a phone call or voicemail letting them know they were missed</a:t>
          </a:r>
        </a:p>
      </dgm:t>
    </dgm:pt>
    <dgm:pt modelId="{2413C104-A735-4C48-B8B1-4A16BA127BC4}" type="parTrans" cxnId="{6899C05D-F38C-4D98-9B49-262C648B1C3A}">
      <dgm:prSet/>
      <dgm:spPr/>
      <dgm:t>
        <a:bodyPr/>
        <a:lstStyle/>
        <a:p>
          <a:endParaRPr lang="en-US"/>
        </a:p>
      </dgm:t>
    </dgm:pt>
    <dgm:pt modelId="{2A2586CD-B22B-44AF-A64F-BEA67AE2802F}" type="sibTrans" cxnId="{6899C05D-F38C-4D98-9B49-262C648B1C3A}">
      <dgm:prSet/>
      <dgm:spPr/>
      <dgm:t>
        <a:bodyPr/>
        <a:lstStyle/>
        <a:p>
          <a:endParaRPr lang="en-US"/>
        </a:p>
      </dgm:t>
    </dgm:pt>
    <dgm:pt modelId="{14D95833-0F6B-4C2C-B341-CE28B4738C18}">
      <dgm:prSet/>
      <dgm:spPr/>
      <dgm:t>
        <a:bodyPr/>
        <a:lstStyle/>
        <a:p>
          <a:pPr>
            <a:lnSpc>
              <a:spcPct val="100000"/>
            </a:lnSpc>
          </a:pPr>
          <a:r>
            <a:rPr lang="en-US">
              <a:solidFill>
                <a:schemeClr val="tx2"/>
              </a:solidFill>
              <a:latin typeface="Optima" panose="02000503060000020004" pitchFamily="2" charset="0"/>
            </a:rPr>
            <a:t>Encourage them to contact you if they have any questions</a:t>
          </a:r>
        </a:p>
      </dgm:t>
    </dgm:pt>
    <dgm:pt modelId="{5B08540B-1AB9-4E88-96C9-5A6FA2230F8B}" type="parTrans" cxnId="{4E843671-F301-47F2-A073-F4A7616C949E}">
      <dgm:prSet/>
      <dgm:spPr/>
      <dgm:t>
        <a:bodyPr/>
        <a:lstStyle/>
        <a:p>
          <a:endParaRPr lang="en-US"/>
        </a:p>
      </dgm:t>
    </dgm:pt>
    <dgm:pt modelId="{8595D4A1-03E3-4B12-8150-4D89407437D4}" type="sibTrans" cxnId="{4E843671-F301-47F2-A073-F4A7616C949E}">
      <dgm:prSet/>
      <dgm:spPr/>
      <dgm:t>
        <a:bodyPr/>
        <a:lstStyle/>
        <a:p>
          <a:endParaRPr lang="en-US"/>
        </a:p>
      </dgm:t>
    </dgm:pt>
    <dgm:pt modelId="{FDABB3E0-7614-44DF-854F-B8E0A0DA909B}">
      <dgm:prSet/>
      <dgm:spPr/>
      <dgm:t>
        <a:bodyPr/>
        <a:lstStyle/>
        <a:p>
          <a:pPr>
            <a:lnSpc>
              <a:spcPct val="100000"/>
            </a:lnSpc>
          </a:pPr>
          <a:r>
            <a:rPr lang="en-US">
              <a:solidFill>
                <a:schemeClr val="tx2"/>
              </a:solidFill>
              <a:latin typeface="Optima" panose="02000503060000020004" pitchFamily="2" charset="0"/>
            </a:rPr>
            <a:t>Provide contact information (weigh benefits of personal cell vs other number)</a:t>
          </a:r>
        </a:p>
      </dgm:t>
    </dgm:pt>
    <dgm:pt modelId="{DC834486-DA55-4137-8336-1ED8CE6FD9AD}" type="parTrans" cxnId="{8628FCC9-96DB-469F-9BF8-6D8E02CCA048}">
      <dgm:prSet/>
      <dgm:spPr/>
      <dgm:t>
        <a:bodyPr/>
        <a:lstStyle/>
        <a:p>
          <a:endParaRPr lang="en-US"/>
        </a:p>
      </dgm:t>
    </dgm:pt>
    <dgm:pt modelId="{FB78428C-4B4D-4554-B155-25B0CFE8ECF6}" type="sibTrans" cxnId="{8628FCC9-96DB-469F-9BF8-6D8E02CCA048}">
      <dgm:prSet/>
      <dgm:spPr/>
      <dgm:t>
        <a:bodyPr/>
        <a:lstStyle/>
        <a:p>
          <a:endParaRPr lang="en-US"/>
        </a:p>
      </dgm:t>
    </dgm:pt>
    <dgm:pt modelId="{515A7A0D-BFFA-4C9F-97A6-C1D5CE4720AE}">
      <dgm:prSet/>
      <dgm:spPr/>
      <dgm:t>
        <a:bodyPr/>
        <a:lstStyle/>
        <a:p>
          <a:pPr>
            <a:lnSpc>
              <a:spcPct val="100000"/>
            </a:lnSpc>
          </a:pPr>
          <a:r>
            <a:rPr lang="en-US">
              <a:solidFill>
                <a:schemeClr val="tx2"/>
              </a:solidFill>
              <a:latin typeface="Optima" panose="02000503060000020004" pitchFamily="2" charset="0"/>
            </a:rPr>
            <a:t>Send materials home to them</a:t>
          </a:r>
        </a:p>
      </dgm:t>
    </dgm:pt>
    <dgm:pt modelId="{4EBDF23A-72C2-4F6C-90B6-8EAD4F4B0085}" type="parTrans" cxnId="{1946E055-ADA2-47B8-892E-9FD1A3690D76}">
      <dgm:prSet/>
      <dgm:spPr/>
      <dgm:t>
        <a:bodyPr/>
        <a:lstStyle/>
        <a:p>
          <a:endParaRPr lang="en-US"/>
        </a:p>
      </dgm:t>
    </dgm:pt>
    <dgm:pt modelId="{D3A2F752-D6C2-4A73-BD7D-F0D46487FA60}" type="sibTrans" cxnId="{1946E055-ADA2-47B8-892E-9FD1A3690D76}">
      <dgm:prSet/>
      <dgm:spPr/>
      <dgm:t>
        <a:bodyPr/>
        <a:lstStyle/>
        <a:p>
          <a:endParaRPr lang="en-US"/>
        </a:p>
      </dgm:t>
    </dgm:pt>
    <dgm:pt modelId="{45E1E298-1BD6-4A02-B21D-7533B0B38AFC}" type="pres">
      <dgm:prSet presAssocID="{E5A2FDD1-A904-4CCE-B76F-718B3C6E2221}" presName="root" presStyleCnt="0">
        <dgm:presLayoutVars>
          <dgm:dir/>
          <dgm:resizeHandles val="exact"/>
        </dgm:presLayoutVars>
      </dgm:prSet>
      <dgm:spPr/>
    </dgm:pt>
    <dgm:pt modelId="{0B0F4652-042D-49B4-B722-50BF8EF0B060}" type="pres">
      <dgm:prSet presAssocID="{837F74DB-C6C5-4954-B407-42C28E2BDABF}" presName="compNode" presStyleCnt="0"/>
      <dgm:spPr/>
    </dgm:pt>
    <dgm:pt modelId="{D0E6B9C1-D1E4-4F40-9397-5AF138AB85DB}" type="pres">
      <dgm:prSet presAssocID="{837F74DB-C6C5-4954-B407-42C28E2BDABF}" presName="bgRect" presStyleLbl="bgShp" presStyleIdx="0" presStyleCnt="4"/>
      <dgm:spPr/>
    </dgm:pt>
    <dgm:pt modelId="{25829393-ED87-4E32-A7D5-7F21AE81E4E9}" type="pres">
      <dgm:prSet presAssocID="{837F74DB-C6C5-4954-B407-42C28E2BDAB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ceiver"/>
        </a:ext>
      </dgm:extLst>
    </dgm:pt>
    <dgm:pt modelId="{E22C0B98-E89E-4F8C-BFBE-45132455A7B3}" type="pres">
      <dgm:prSet presAssocID="{837F74DB-C6C5-4954-B407-42C28E2BDABF}" presName="spaceRect" presStyleCnt="0"/>
      <dgm:spPr/>
    </dgm:pt>
    <dgm:pt modelId="{9EFC33CF-B7A2-4FD0-8261-127F347EEE80}" type="pres">
      <dgm:prSet presAssocID="{837F74DB-C6C5-4954-B407-42C28E2BDABF}" presName="parTx" presStyleLbl="revTx" presStyleIdx="0" presStyleCnt="4">
        <dgm:presLayoutVars>
          <dgm:chMax val="0"/>
          <dgm:chPref val="0"/>
        </dgm:presLayoutVars>
      </dgm:prSet>
      <dgm:spPr/>
    </dgm:pt>
    <dgm:pt modelId="{72BAF5A5-4395-4637-8A68-98E384990733}" type="pres">
      <dgm:prSet presAssocID="{2A2586CD-B22B-44AF-A64F-BEA67AE2802F}" presName="sibTrans" presStyleCnt="0"/>
      <dgm:spPr/>
    </dgm:pt>
    <dgm:pt modelId="{4356506C-DAE7-4F56-9284-E1A1E19E2DEE}" type="pres">
      <dgm:prSet presAssocID="{14D95833-0F6B-4C2C-B341-CE28B4738C18}" presName="compNode" presStyleCnt="0"/>
      <dgm:spPr/>
    </dgm:pt>
    <dgm:pt modelId="{FCD500A3-D6AB-4D63-839E-FF79FC697DAE}" type="pres">
      <dgm:prSet presAssocID="{14D95833-0F6B-4C2C-B341-CE28B4738C18}" presName="bgRect" presStyleLbl="bgShp" presStyleIdx="1" presStyleCnt="4"/>
      <dgm:spPr/>
    </dgm:pt>
    <dgm:pt modelId="{1FC94E2C-84F8-43BD-AB2E-540F281D71C6}" type="pres">
      <dgm:prSet presAssocID="{14D95833-0F6B-4C2C-B341-CE28B4738C1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lp"/>
        </a:ext>
      </dgm:extLst>
    </dgm:pt>
    <dgm:pt modelId="{492FD1C3-09F0-4840-A255-E3AB35A971DB}" type="pres">
      <dgm:prSet presAssocID="{14D95833-0F6B-4C2C-B341-CE28B4738C18}" presName="spaceRect" presStyleCnt="0"/>
      <dgm:spPr/>
    </dgm:pt>
    <dgm:pt modelId="{B70827E4-4E67-49FC-80AF-D34C39B16AB9}" type="pres">
      <dgm:prSet presAssocID="{14D95833-0F6B-4C2C-B341-CE28B4738C18}" presName="parTx" presStyleLbl="revTx" presStyleIdx="1" presStyleCnt="4">
        <dgm:presLayoutVars>
          <dgm:chMax val="0"/>
          <dgm:chPref val="0"/>
        </dgm:presLayoutVars>
      </dgm:prSet>
      <dgm:spPr/>
    </dgm:pt>
    <dgm:pt modelId="{F6940A1C-0187-4875-9E96-CCADF347C9B7}" type="pres">
      <dgm:prSet presAssocID="{8595D4A1-03E3-4B12-8150-4D89407437D4}" presName="sibTrans" presStyleCnt="0"/>
      <dgm:spPr/>
    </dgm:pt>
    <dgm:pt modelId="{1B13C3E4-9751-42E2-84C9-3EDA15BE3D4D}" type="pres">
      <dgm:prSet presAssocID="{FDABB3E0-7614-44DF-854F-B8E0A0DA909B}" presName="compNode" presStyleCnt="0"/>
      <dgm:spPr/>
    </dgm:pt>
    <dgm:pt modelId="{14BCF9D3-A64D-4C1E-83C4-E96E593EA1E6}" type="pres">
      <dgm:prSet presAssocID="{FDABB3E0-7614-44DF-854F-B8E0A0DA909B}" presName="bgRect" presStyleLbl="bgShp" presStyleIdx="2" presStyleCnt="4"/>
      <dgm:spPr/>
    </dgm:pt>
    <dgm:pt modelId="{C7E6706D-4666-47E9-B98F-7142D5395789}" type="pres">
      <dgm:prSet presAssocID="{FDABB3E0-7614-44DF-854F-B8E0A0DA909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ales of Justice"/>
        </a:ext>
      </dgm:extLst>
    </dgm:pt>
    <dgm:pt modelId="{E0FC0DD5-5330-4168-96D2-FC43668D1723}" type="pres">
      <dgm:prSet presAssocID="{FDABB3E0-7614-44DF-854F-B8E0A0DA909B}" presName="spaceRect" presStyleCnt="0"/>
      <dgm:spPr/>
    </dgm:pt>
    <dgm:pt modelId="{874D233F-091E-4EE6-9B86-9BC3DD5140DD}" type="pres">
      <dgm:prSet presAssocID="{FDABB3E0-7614-44DF-854F-B8E0A0DA909B}" presName="parTx" presStyleLbl="revTx" presStyleIdx="2" presStyleCnt="4">
        <dgm:presLayoutVars>
          <dgm:chMax val="0"/>
          <dgm:chPref val="0"/>
        </dgm:presLayoutVars>
      </dgm:prSet>
      <dgm:spPr/>
    </dgm:pt>
    <dgm:pt modelId="{264705D7-D5E8-4C4A-8E80-26F87F1FD23F}" type="pres">
      <dgm:prSet presAssocID="{FB78428C-4B4D-4554-B155-25B0CFE8ECF6}" presName="sibTrans" presStyleCnt="0"/>
      <dgm:spPr/>
    </dgm:pt>
    <dgm:pt modelId="{DFAC001E-E0CB-4817-81E7-98C203875905}" type="pres">
      <dgm:prSet presAssocID="{515A7A0D-BFFA-4C9F-97A6-C1D5CE4720AE}" presName="compNode" presStyleCnt="0"/>
      <dgm:spPr/>
    </dgm:pt>
    <dgm:pt modelId="{3FA30584-9E3D-4A05-BC17-6FD4F1AD7FC9}" type="pres">
      <dgm:prSet presAssocID="{515A7A0D-BFFA-4C9F-97A6-C1D5CE4720AE}" presName="bgRect" presStyleLbl="bgShp" presStyleIdx="3" presStyleCnt="4"/>
      <dgm:spPr/>
    </dgm:pt>
    <dgm:pt modelId="{EB9738F9-3A6A-464E-8162-5AC5F6EFB8D1}" type="pres">
      <dgm:prSet presAssocID="{515A7A0D-BFFA-4C9F-97A6-C1D5CE4720A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ome"/>
        </a:ext>
      </dgm:extLst>
    </dgm:pt>
    <dgm:pt modelId="{21F5BC6F-2D4D-4F33-B7C2-2DEE0CD53724}" type="pres">
      <dgm:prSet presAssocID="{515A7A0D-BFFA-4C9F-97A6-C1D5CE4720AE}" presName="spaceRect" presStyleCnt="0"/>
      <dgm:spPr/>
    </dgm:pt>
    <dgm:pt modelId="{4C9DC969-51DF-44FB-B6EF-55D82B8EB142}" type="pres">
      <dgm:prSet presAssocID="{515A7A0D-BFFA-4C9F-97A6-C1D5CE4720AE}" presName="parTx" presStyleLbl="revTx" presStyleIdx="3" presStyleCnt="4">
        <dgm:presLayoutVars>
          <dgm:chMax val="0"/>
          <dgm:chPref val="0"/>
        </dgm:presLayoutVars>
      </dgm:prSet>
      <dgm:spPr/>
    </dgm:pt>
  </dgm:ptLst>
  <dgm:cxnLst>
    <dgm:cxn modelId="{14F4B43B-0084-48BE-B9BD-9860E746B77F}" type="presOf" srcId="{837F74DB-C6C5-4954-B407-42C28E2BDABF}" destId="{9EFC33CF-B7A2-4FD0-8261-127F347EEE80}" srcOrd="0" destOrd="0" presId="urn:microsoft.com/office/officeart/2018/2/layout/IconVerticalSolidList"/>
    <dgm:cxn modelId="{A19CC03E-7B19-4BC7-9E0F-1FF61F4F63FB}" type="presOf" srcId="{515A7A0D-BFFA-4C9F-97A6-C1D5CE4720AE}" destId="{4C9DC969-51DF-44FB-B6EF-55D82B8EB142}" srcOrd="0" destOrd="0" presId="urn:microsoft.com/office/officeart/2018/2/layout/IconVerticalSolidList"/>
    <dgm:cxn modelId="{1946E055-ADA2-47B8-892E-9FD1A3690D76}" srcId="{E5A2FDD1-A904-4CCE-B76F-718B3C6E2221}" destId="{515A7A0D-BFFA-4C9F-97A6-C1D5CE4720AE}" srcOrd="3" destOrd="0" parTransId="{4EBDF23A-72C2-4F6C-90B6-8EAD4F4B0085}" sibTransId="{D3A2F752-D6C2-4A73-BD7D-F0D46487FA60}"/>
    <dgm:cxn modelId="{761AE05C-2AC2-4008-AAF9-2F775670D7B9}" type="presOf" srcId="{FDABB3E0-7614-44DF-854F-B8E0A0DA909B}" destId="{874D233F-091E-4EE6-9B86-9BC3DD5140DD}" srcOrd="0" destOrd="0" presId="urn:microsoft.com/office/officeart/2018/2/layout/IconVerticalSolidList"/>
    <dgm:cxn modelId="{6899C05D-F38C-4D98-9B49-262C648B1C3A}" srcId="{E5A2FDD1-A904-4CCE-B76F-718B3C6E2221}" destId="{837F74DB-C6C5-4954-B407-42C28E2BDABF}" srcOrd="0" destOrd="0" parTransId="{2413C104-A735-4C48-B8B1-4A16BA127BC4}" sibTransId="{2A2586CD-B22B-44AF-A64F-BEA67AE2802F}"/>
    <dgm:cxn modelId="{4E843671-F301-47F2-A073-F4A7616C949E}" srcId="{E5A2FDD1-A904-4CCE-B76F-718B3C6E2221}" destId="{14D95833-0F6B-4C2C-B341-CE28B4738C18}" srcOrd="1" destOrd="0" parTransId="{5B08540B-1AB9-4E88-96C9-5A6FA2230F8B}" sibTransId="{8595D4A1-03E3-4B12-8150-4D89407437D4}"/>
    <dgm:cxn modelId="{9C5AAB78-1AB5-449A-922D-579F9ABBE1C7}" type="presOf" srcId="{E5A2FDD1-A904-4CCE-B76F-718B3C6E2221}" destId="{45E1E298-1BD6-4A02-B21D-7533B0B38AFC}" srcOrd="0" destOrd="0" presId="urn:microsoft.com/office/officeart/2018/2/layout/IconVerticalSolidList"/>
    <dgm:cxn modelId="{9F0CB1C5-8AB3-4B72-90D7-3A422D9A6B4D}" type="presOf" srcId="{14D95833-0F6B-4C2C-B341-CE28B4738C18}" destId="{B70827E4-4E67-49FC-80AF-D34C39B16AB9}" srcOrd="0" destOrd="0" presId="urn:microsoft.com/office/officeart/2018/2/layout/IconVerticalSolidList"/>
    <dgm:cxn modelId="{8628FCC9-96DB-469F-9BF8-6D8E02CCA048}" srcId="{E5A2FDD1-A904-4CCE-B76F-718B3C6E2221}" destId="{FDABB3E0-7614-44DF-854F-B8E0A0DA909B}" srcOrd="2" destOrd="0" parTransId="{DC834486-DA55-4137-8336-1ED8CE6FD9AD}" sibTransId="{FB78428C-4B4D-4554-B155-25B0CFE8ECF6}"/>
    <dgm:cxn modelId="{0628BC9B-7BFF-4F94-95E1-80402B544F0C}" type="presParOf" srcId="{45E1E298-1BD6-4A02-B21D-7533B0B38AFC}" destId="{0B0F4652-042D-49B4-B722-50BF8EF0B060}" srcOrd="0" destOrd="0" presId="urn:microsoft.com/office/officeart/2018/2/layout/IconVerticalSolidList"/>
    <dgm:cxn modelId="{7D59A86D-2D4C-4726-A99F-661BC2D69E26}" type="presParOf" srcId="{0B0F4652-042D-49B4-B722-50BF8EF0B060}" destId="{D0E6B9C1-D1E4-4F40-9397-5AF138AB85DB}" srcOrd="0" destOrd="0" presId="urn:microsoft.com/office/officeart/2018/2/layout/IconVerticalSolidList"/>
    <dgm:cxn modelId="{4C5880D9-526E-4A76-821C-48330211EAA3}" type="presParOf" srcId="{0B0F4652-042D-49B4-B722-50BF8EF0B060}" destId="{25829393-ED87-4E32-A7D5-7F21AE81E4E9}" srcOrd="1" destOrd="0" presId="urn:microsoft.com/office/officeart/2018/2/layout/IconVerticalSolidList"/>
    <dgm:cxn modelId="{C0123E94-09E7-4025-A3AD-ABBA0FF5DAA1}" type="presParOf" srcId="{0B0F4652-042D-49B4-B722-50BF8EF0B060}" destId="{E22C0B98-E89E-4F8C-BFBE-45132455A7B3}" srcOrd="2" destOrd="0" presId="urn:microsoft.com/office/officeart/2018/2/layout/IconVerticalSolidList"/>
    <dgm:cxn modelId="{60046804-84A6-4DB7-BA6F-C753506B44DB}" type="presParOf" srcId="{0B0F4652-042D-49B4-B722-50BF8EF0B060}" destId="{9EFC33CF-B7A2-4FD0-8261-127F347EEE80}" srcOrd="3" destOrd="0" presId="urn:microsoft.com/office/officeart/2018/2/layout/IconVerticalSolidList"/>
    <dgm:cxn modelId="{8769F36E-61A5-4EBB-A7D5-41B599200A14}" type="presParOf" srcId="{45E1E298-1BD6-4A02-B21D-7533B0B38AFC}" destId="{72BAF5A5-4395-4637-8A68-98E384990733}" srcOrd="1" destOrd="0" presId="urn:microsoft.com/office/officeart/2018/2/layout/IconVerticalSolidList"/>
    <dgm:cxn modelId="{E53C5A7A-AD36-4987-8695-D122A115FBAD}" type="presParOf" srcId="{45E1E298-1BD6-4A02-B21D-7533B0B38AFC}" destId="{4356506C-DAE7-4F56-9284-E1A1E19E2DEE}" srcOrd="2" destOrd="0" presId="urn:microsoft.com/office/officeart/2018/2/layout/IconVerticalSolidList"/>
    <dgm:cxn modelId="{48AF457C-8D5A-4610-BDAD-9BA2B17B0B4B}" type="presParOf" srcId="{4356506C-DAE7-4F56-9284-E1A1E19E2DEE}" destId="{FCD500A3-D6AB-4D63-839E-FF79FC697DAE}" srcOrd="0" destOrd="0" presId="urn:microsoft.com/office/officeart/2018/2/layout/IconVerticalSolidList"/>
    <dgm:cxn modelId="{F3CA30CC-6160-481F-B287-2A82DFA7958F}" type="presParOf" srcId="{4356506C-DAE7-4F56-9284-E1A1E19E2DEE}" destId="{1FC94E2C-84F8-43BD-AB2E-540F281D71C6}" srcOrd="1" destOrd="0" presId="urn:microsoft.com/office/officeart/2018/2/layout/IconVerticalSolidList"/>
    <dgm:cxn modelId="{14C47936-7D13-4C82-B53A-2EFAA536EB20}" type="presParOf" srcId="{4356506C-DAE7-4F56-9284-E1A1E19E2DEE}" destId="{492FD1C3-09F0-4840-A255-E3AB35A971DB}" srcOrd="2" destOrd="0" presId="urn:microsoft.com/office/officeart/2018/2/layout/IconVerticalSolidList"/>
    <dgm:cxn modelId="{084DAD6F-C501-4C11-B55D-0EE079681309}" type="presParOf" srcId="{4356506C-DAE7-4F56-9284-E1A1E19E2DEE}" destId="{B70827E4-4E67-49FC-80AF-D34C39B16AB9}" srcOrd="3" destOrd="0" presId="urn:microsoft.com/office/officeart/2018/2/layout/IconVerticalSolidList"/>
    <dgm:cxn modelId="{D7997123-384E-4D1A-BDFE-3035708233CB}" type="presParOf" srcId="{45E1E298-1BD6-4A02-B21D-7533B0B38AFC}" destId="{F6940A1C-0187-4875-9E96-CCADF347C9B7}" srcOrd="3" destOrd="0" presId="urn:microsoft.com/office/officeart/2018/2/layout/IconVerticalSolidList"/>
    <dgm:cxn modelId="{97A9DBE2-2683-45B6-AB2F-35018AE7BAC2}" type="presParOf" srcId="{45E1E298-1BD6-4A02-B21D-7533B0B38AFC}" destId="{1B13C3E4-9751-42E2-84C9-3EDA15BE3D4D}" srcOrd="4" destOrd="0" presId="urn:microsoft.com/office/officeart/2018/2/layout/IconVerticalSolidList"/>
    <dgm:cxn modelId="{F7C618F4-3B4C-4378-8720-0C2AD450CFAD}" type="presParOf" srcId="{1B13C3E4-9751-42E2-84C9-3EDA15BE3D4D}" destId="{14BCF9D3-A64D-4C1E-83C4-E96E593EA1E6}" srcOrd="0" destOrd="0" presId="urn:microsoft.com/office/officeart/2018/2/layout/IconVerticalSolidList"/>
    <dgm:cxn modelId="{D6656A27-E1FB-4EEE-BDDD-F09F7987F42F}" type="presParOf" srcId="{1B13C3E4-9751-42E2-84C9-3EDA15BE3D4D}" destId="{C7E6706D-4666-47E9-B98F-7142D5395789}" srcOrd="1" destOrd="0" presId="urn:microsoft.com/office/officeart/2018/2/layout/IconVerticalSolidList"/>
    <dgm:cxn modelId="{33C66B08-8AEF-47A0-A8ED-54CF6F7F581F}" type="presParOf" srcId="{1B13C3E4-9751-42E2-84C9-3EDA15BE3D4D}" destId="{E0FC0DD5-5330-4168-96D2-FC43668D1723}" srcOrd="2" destOrd="0" presId="urn:microsoft.com/office/officeart/2018/2/layout/IconVerticalSolidList"/>
    <dgm:cxn modelId="{24F20BF2-AE0F-43EC-A763-FA9869ABD46A}" type="presParOf" srcId="{1B13C3E4-9751-42E2-84C9-3EDA15BE3D4D}" destId="{874D233F-091E-4EE6-9B86-9BC3DD5140DD}" srcOrd="3" destOrd="0" presId="urn:microsoft.com/office/officeart/2018/2/layout/IconVerticalSolidList"/>
    <dgm:cxn modelId="{888FC2FD-7311-4399-AA79-CD8C1B0596DD}" type="presParOf" srcId="{45E1E298-1BD6-4A02-B21D-7533B0B38AFC}" destId="{264705D7-D5E8-4C4A-8E80-26F87F1FD23F}" srcOrd="5" destOrd="0" presId="urn:microsoft.com/office/officeart/2018/2/layout/IconVerticalSolidList"/>
    <dgm:cxn modelId="{2046AB83-2A39-47B4-9B2F-BB8F0FD4CBB1}" type="presParOf" srcId="{45E1E298-1BD6-4A02-B21D-7533B0B38AFC}" destId="{DFAC001E-E0CB-4817-81E7-98C203875905}" srcOrd="6" destOrd="0" presId="urn:microsoft.com/office/officeart/2018/2/layout/IconVerticalSolidList"/>
    <dgm:cxn modelId="{ED54AD59-5441-4955-9601-EE4D1DC4DAC5}" type="presParOf" srcId="{DFAC001E-E0CB-4817-81E7-98C203875905}" destId="{3FA30584-9E3D-4A05-BC17-6FD4F1AD7FC9}" srcOrd="0" destOrd="0" presId="urn:microsoft.com/office/officeart/2018/2/layout/IconVerticalSolidList"/>
    <dgm:cxn modelId="{67A3FF81-F7D8-4F75-B224-4A5F568C221E}" type="presParOf" srcId="{DFAC001E-E0CB-4817-81E7-98C203875905}" destId="{EB9738F9-3A6A-464E-8162-5AC5F6EFB8D1}" srcOrd="1" destOrd="0" presId="urn:microsoft.com/office/officeart/2018/2/layout/IconVerticalSolidList"/>
    <dgm:cxn modelId="{43C75519-364C-49A2-9D56-93032E8786DE}" type="presParOf" srcId="{DFAC001E-E0CB-4817-81E7-98C203875905}" destId="{21F5BC6F-2D4D-4F33-B7C2-2DEE0CD53724}" srcOrd="2" destOrd="0" presId="urn:microsoft.com/office/officeart/2018/2/layout/IconVerticalSolidList"/>
    <dgm:cxn modelId="{4511B982-8238-46D5-AB61-6A9ED3661D9E}" type="presParOf" srcId="{DFAC001E-E0CB-4817-81E7-98C203875905}" destId="{4C9DC969-51DF-44FB-B6EF-55D82B8EB14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541E05-2087-8B47-9832-FB2D762BB8E4}" type="doc">
      <dgm:prSet loTypeId="urn:microsoft.com/office/officeart/2005/8/layout/vList5" loCatId="list" qsTypeId="urn:microsoft.com/office/officeart/2005/8/quickstyle/3d3" qsCatId="3D" csTypeId="urn:microsoft.com/office/officeart/2005/8/colors/accent1_2" csCatId="accent1"/>
      <dgm:spPr/>
      <dgm:t>
        <a:bodyPr/>
        <a:lstStyle/>
        <a:p>
          <a:endParaRPr lang="en-US"/>
        </a:p>
      </dgm:t>
    </dgm:pt>
    <dgm:pt modelId="{C33CA8CA-7B8D-9D4C-959C-E187D5917430}">
      <dgm:prSet/>
      <dgm:spPr/>
      <dgm:t>
        <a:bodyPr/>
        <a:lstStyle/>
        <a:p>
          <a:r>
            <a:rPr lang="en-US">
              <a:latin typeface="Optima" panose="02000503060000020004" pitchFamily="2" charset="0"/>
            </a:rPr>
            <a:t>Aggression</a:t>
          </a:r>
        </a:p>
      </dgm:t>
    </dgm:pt>
    <dgm:pt modelId="{C10C9DBD-D5EE-914C-9FE2-C9792502E154}" type="parTrans" cxnId="{E0E1797D-B8C0-3442-89ED-3E06AF4EF481}">
      <dgm:prSet/>
      <dgm:spPr/>
      <dgm:t>
        <a:bodyPr/>
        <a:lstStyle/>
        <a:p>
          <a:endParaRPr lang="en-US"/>
        </a:p>
      </dgm:t>
    </dgm:pt>
    <dgm:pt modelId="{27456047-E0E0-BF4E-8919-BF4E02C840CD}" type="sibTrans" cxnId="{E0E1797D-B8C0-3442-89ED-3E06AF4EF481}">
      <dgm:prSet/>
      <dgm:spPr/>
      <dgm:t>
        <a:bodyPr/>
        <a:lstStyle/>
        <a:p>
          <a:endParaRPr lang="en-US"/>
        </a:p>
      </dgm:t>
    </dgm:pt>
    <dgm:pt modelId="{EF6FE4EC-D4BF-F24F-9C5A-296542668C8B}">
      <dgm:prSet/>
      <dgm:spPr/>
      <dgm:t>
        <a:bodyPr/>
        <a:lstStyle/>
        <a:p>
          <a:r>
            <a:rPr lang="en-US">
              <a:latin typeface="Optima" panose="02000503060000020004" pitchFamily="2" charset="0"/>
            </a:rPr>
            <a:t>Consists of physical or verbal behaviors that harm or threaten others, including children, adults, and animals</a:t>
          </a:r>
        </a:p>
      </dgm:t>
    </dgm:pt>
    <dgm:pt modelId="{5F4A13BD-67C8-CC4B-8EAF-75DEE2CA213C}" type="parTrans" cxnId="{8E3606EC-ABF1-DC4D-A5D5-B6552681E55D}">
      <dgm:prSet/>
      <dgm:spPr/>
      <dgm:t>
        <a:bodyPr/>
        <a:lstStyle/>
        <a:p>
          <a:endParaRPr lang="en-US"/>
        </a:p>
      </dgm:t>
    </dgm:pt>
    <dgm:pt modelId="{7218273B-2DBF-7F45-A0FB-AD16D0B6E950}" type="sibTrans" cxnId="{8E3606EC-ABF1-DC4D-A5D5-B6552681E55D}">
      <dgm:prSet/>
      <dgm:spPr/>
      <dgm:t>
        <a:bodyPr/>
        <a:lstStyle/>
        <a:p>
          <a:endParaRPr lang="en-US"/>
        </a:p>
      </dgm:t>
    </dgm:pt>
    <dgm:pt modelId="{72F50B65-A3ED-C148-BE4D-80B92A6DAE82}">
      <dgm:prSet/>
      <dgm:spPr/>
      <dgm:t>
        <a:bodyPr/>
        <a:lstStyle/>
        <a:p>
          <a:r>
            <a:rPr lang="en-US">
              <a:latin typeface="Optima" panose="02000503060000020004" pitchFamily="2" charset="0"/>
            </a:rPr>
            <a:t>Delinquency</a:t>
          </a:r>
        </a:p>
      </dgm:t>
    </dgm:pt>
    <dgm:pt modelId="{FB2FDD2E-9B34-EC43-BE36-8FC958A8911D}" type="parTrans" cxnId="{EB2E3689-A9EB-B34F-B9CD-614D182D9AAC}">
      <dgm:prSet/>
      <dgm:spPr/>
      <dgm:t>
        <a:bodyPr/>
        <a:lstStyle/>
        <a:p>
          <a:endParaRPr lang="en-US"/>
        </a:p>
      </dgm:t>
    </dgm:pt>
    <dgm:pt modelId="{246BC54E-ABF7-8A41-830C-7C7B9928BF70}" type="sibTrans" cxnId="{EB2E3689-A9EB-B34F-B9CD-614D182D9AAC}">
      <dgm:prSet/>
      <dgm:spPr/>
      <dgm:t>
        <a:bodyPr/>
        <a:lstStyle/>
        <a:p>
          <a:endParaRPr lang="en-US"/>
        </a:p>
      </dgm:t>
    </dgm:pt>
    <dgm:pt modelId="{210E015E-4A41-9C4A-9442-E3906333FEBA}">
      <dgm:prSet/>
      <dgm:spPr/>
      <dgm:t>
        <a:bodyPr/>
        <a:lstStyle/>
        <a:p>
          <a:r>
            <a:rPr lang="en-US">
              <a:latin typeface="Optima" panose="02000503060000020004" pitchFamily="2" charset="0"/>
            </a:rPr>
            <a:t>Reflects diverse antisocial acts such as theft, burglary, robbery, vandalism, drug use, and violence</a:t>
          </a:r>
        </a:p>
      </dgm:t>
    </dgm:pt>
    <dgm:pt modelId="{F41A3C05-C592-D748-86E4-6F351CCED1B0}" type="parTrans" cxnId="{AF404B40-2693-124E-A49D-505E4D19484B}">
      <dgm:prSet/>
      <dgm:spPr/>
      <dgm:t>
        <a:bodyPr/>
        <a:lstStyle/>
        <a:p>
          <a:endParaRPr lang="en-US"/>
        </a:p>
      </dgm:t>
    </dgm:pt>
    <dgm:pt modelId="{E82E8D3C-FFE5-9B43-8845-99FF5180980B}" type="sibTrans" cxnId="{AF404B40-2693-124E-A49D-505E4D19484B}">
      <dgm:prSet/>
      <dgm:spPr/>
      <dgm:t>
        <a:bodyPr/>
        <a:lstStyle/>
        <a:p>
          <a:endParaRPr lang="en-US"/>
        </a:p>
      </dgm:t>
    </dgm:pt>
    <dgm:pt modelId="{F2724251-C589-8345-A1F3-7BE488241CBE}">
      <dgm:prSet/>
      <dgm:spPr/>
      <dgm:t>
        <a:bodyPr/>
        <a:lstStyle/>
        <a:p>
          <a:r>
            <a:rPr lang="en-US">
              <a:latin typeface="Optima" panose="02000503060000020004" pitchFamily="2" charset="0"/>
            </a:rPr>
            <a:t>Hyperactivity</a:t>
          </a:r>
        </a:p>
      </dgm:t>
    </dgm:pt>
    <dgm:pt modelId="{A56988EB-27D3-3043-BEBF-D5CCABAF6C53}" type="parTrans" cxnId="{37FD5A55-8049-A643-809B-0B3A22190469}">
      <dgm:prSet/>
      <dgm:spPr/>
      <dgm:t>
        <a:bodyPr/>
        <a:lstStyle/>
        <a:p>
          <a:endParaRPr lang="en-US"/>
        </a:p>
      </dgm:t>
    </dgm:pt>
    <dgm:pt modelId="{9F208935-911A-5E45-8C23-C7BC595BAA23}" type="sibTrans" cxnId="{37FD5A55-8049-A643-809B-0B3A22190469}">
      <dgm:prSet/>
      <dgm:spPr/>
      <dgm:t>
        <a:bodyPr/>
        <a:lstStyle/>
        <a:p>
          <a:endParaRPr lang="en-US"/>
        </a:p>
      </dgm:t>
    </dgm:pt>
    <dgm:pt modelId="{EDEACD1B-7A2A-E442-8587-F886CD9DF0C8}">
      <dgm:prSet/>
      <dgm:spPr/>
      <dgm:t>
        <a:bodyPr/>
        <a:lstStyle/>
        <a:p>
          <a:r>
            <a:rPr lang="en-US">
              <a:latin typeface="Optima" panose="02000503060000020004" pitchFamily="2" charset="0"/>
            </a:rPr>
            <a:t>First type – excess of motor activity or restlessness</a:t>
          </a:r>
        </a:p>
      </dgm:t>
    </dgm:pt>
    <dgm:pt modelId="{D838EB4C-5B9A-E040-A949-433085EAEB01}" type="parTrans" cxnId="{BB28742A-C7AE-AF49-9188-4F3B75801407}">
      <dgm:prSet/>
      <dgm:spPr/>
      <dgm:t>
        <a:bodyPr/>
        <a:lstStyle/>
        <a:p>
          <a:endParaRPr lang="en-US"/>
        </a:p>
      </dgm:t>
    </dgm:pt>
    <dgm:pt modelId="{F67F4174-104E-1E4B-8208-D9708EF2C13A}" type="sibTrans" cxnId="{BB28742A-C7AE-AF49-9188-4F3B75801407}">
      <dgm:prSet/>
      <dgm:spPr/>
      <dgm:t>
        <a:bodyPr/>
        <a:lstStyle/>
        <a:p>
          <a:endParaRPr lang="en-US"/>
        </a:p>
      </dgm:t>
    </dgm:pt>
    <dgm:pt modelId="{1274747A-B442-7943-A11F-BD284276F301}">
      <dgm:prSet/>
      <dgm:spPr/>
      <dgm:t>
        <a:bodyPr/>
        <a:lstStyle/>
        <a:p>
          <a:r>
            <a:rPr lang="en-US">
              <a:latin typeface="Optima" panose="02000503060000020004" pitchFamily="2" charset="0"/>
            </a:rPr>
            <a:t>Second type – involves attention deficits, particularly with respect to the child being unable to sustain attention in a controlled setting such as the classroom</a:t>
          </a:r>
        </a:p>
      </dgm:t>
    </dgm:pt>
    <dgm:pt modelId="{DDAFE7CA-F6D4-A949-96A6-79EDA361E3D5}" type="parTrans" cxnId="{E28A062E-48B5-C340-B65D-4EA9DBB297AA}">
      <dgm:prSet/>
      <dgm:spPr/>
      <dgm:t>
        <a:bodyPr/>
        <a:lstStyle/>
        <a:p>
          <a:endParaRPr lang="en-US"/>
        </a:p>
      </dgm:t>
    </dgm:pt>
    <dgm:pt modelId="{CCDF6741-AC28-0C4B-AFD8-92E6E1CD3A2A}" type="sibTrans" cxnId="{E28A062E-48B5-C340-B65D-4EA9DBB297AA}">
      <dgm:prSet/>
      <dgm:spPr/>
      <dgm:t>
        <a:bodyPr/>
        <a:lstStyle/>
        <a:p>
          <a:endParaRPr lang="en-US"/>
        </a:p>
      </dgm:t>
    </dgm:pt>
    <dgm:pt modelId="{1E5DC9A5-2095-6941-B0FE-2595513CC157}" type="pres">
      <dgm:prSet presAssocID="{95541E05-2087-8B47-9832-FB2D762BB8E4}" presName="Name0" presStyleCnt="0">
        <dgm:presLayoutVars>
          <dgm:dir/>
          <dgm:animLvl val="lvl"/>
          <dgm:resizeHandles val="exact"/>
        </dgm:presLayoutVars>
      </dgm:prSet>
      <dgm:spPr/>
    </dgm:pt>
    <dgm:pt modelId="{EE8A05A6-44FD-B141-9724-B55B14D819FC}" type="pres">
      <dgm:prSet presAssocID="{C33CA8CA-7B8D-9D4C-959C-E187D5917430}" presName="linNode" presStyleCnt="0"/>
      <dgm:spPr/>
    </dgm:pt>
    <dgm:pt modelId="{156F803C-BC03-724C-B26E-E0BAE3E92046}" type="pres">
      <dgm:prSet presAssocID="{C33CA8CA-7B8D-9D4C-959C-E187D5917430}" presName="parentText" presStyleLbl="node1" presStyleIdx="0" presStyleCnt="3">
        <dgm:presLayoutVars>
          <dgm:chMax val="1"/>
          <dgm:bulletEnabled val="1"/>
        </dgm:presLayoutVars>
      </dgm:prSet>
      <dgm:spPr/>
    </dgm:pt>
    <dgm:pt modelId="{F54CDF22-28D0-014A-B192-7A6DE99BAED0}" type="pres">
      <dgm:prSet presAssocID="{C33CA8CA-7B8D-9D4C-959C-E187D5917430}" presName="descendantText" presStyleLbl="alignAccFollowNode1" presStyleIdx="0" presStyleCnt="3">
        <dgm:presLayoutVars>
          <dgm:bulletEnabled val="1"/>
        </dgm:presLayoutVars>
      </dgm:prSet>
      <dgm:spPr/>
    </dgm:pt>
    <dgm:pt modelId="{7E3BD449-FDDD-3C4D-918D-BEBB62ACB4ED}" type="pres">
      <dgm:prSet presAssocID="{27456047-E0E0-BF4E-8919-BF4E02C840CD}" presName="sp" presStyleCnt="0"/>
      <dgm:spPr/>
    </dgm:pt>
    <dgm:pt modelId="{6052195C-814E-704A-8B9D-6D9A2F1B4DED}" type="pres">
      <dgm:prSet presAssocID="{72F50B65-A3ED-C148-BE4D-80B92A6DAE82}" presName="linNode" presStyleCnt="0"/>
      <dgm:spPr/>
    </dgm:pt>
    <dgm:pt modelId="{8BBE4517-F7B3-C041-B759-F97BE681FF3C}" type="pres">
      <dgm:prSet presAssocID="{72F50B65-A3ED-C148-BE4D-80B92A6DAE82}" presName="parentText" presStyleLbl="node1" presStyleIdx="1" presStyleCnt="3">
        <dgm:presLayoutVars>
          <dgm:chMax val="1"/>
          <dgm:bulletEnabled val="1"/>
        </dgm:presLayoutVars>
      </dgm:prSet>
      <dgm:spPr/>
    </dgm:pt>
    <dgm:pt modelId="{209693B2-3E04-154B-843B-CD0463800C59}" type="pres">
      <dgm:prSet presAssocID="{72F50B65-A3ED-C148-BE4D-80B92A6DAE82}" presName="descendantText" presStyleLbl="alignAccFollowNode1" presStyleIdx="1" presStyleCnt="3">
        <dgm:presLayoutVars>
          <dgm:bulletEnabled val="1"/>
        </dgm:presLayoutVars>
      </dgm:prSet>
      <dgm:spPr/>
    </dgm:pt>
    <dgm:pt modelId="{C532D454-F800-1141-A873-B631E9772E51}" type="pres">
      <dgm:prSet presAssocID="{246BC54E-ABF7-8A41-830C-7C7B9928BF70}" presName="sp" presStyleCnt="0"/>
      <dgm:spPr/>
    </dgm:pt>
    <dgm:pt modelId="{2F661167-C44D-274B-81EA-DF77EE97EE34}" type="pres">
      <dgm:prSet presAssocID="{F2724251-C589-8345-A1F3-7BE488241CBE}" presName="linNode" presStyleCnt="0"/>
      <dgm:spPr/>
    </dgm:pt>
    <dgm:pt modelId="{0D16FB40-D18F-2346-AE52-0DA6E00374F0}" type="pres">
      <dgm:prSet presAssocID="{F2724251-C589-8345-A1F3-7BE488241CBE}" presName="parentText" presStyleLbl="node1" presStyleIdx="2" presStyleCnt="3">
        <dgm:presLayoutVars>
          <dgm:chMax val="1"/>
          <dgm:bulletEnabled val="1"/>
        </dgm:presLayoutVars>
      </dgm:prSet>
      <dgm:spPr/>
    </dgm:pt>
    <dgm:pt modelId="{7FC9CEDE-8B06-9F41-966D-2AB2DA592E88}" type="pres">
      <dgm:prSet presAssocID="{F2724251-C589-8345-A1F3-7BE488241CBE}" presName="descendantText" presStyleLbl="alignAccFollowNode1" presStyleIdx="2" presStyleCnt="3">
        <dgm:presLayoutVars>
          <dgm:bulletEnabled val="1"/>
        </dgm:presLayoutVars>
      </dgm:prSet>
      <dgm:spPr/>
    </dgm:pt>
  </dgm:ptLst>
  <dgm:cxnLst>
    <dgm:cxn modelId="{2F8D6B0E-D2F4-DC47-8857-D688E3281D17}" type="presOf" srcId="{C33CA8CA-7B8D-9D4C-959C-E187D5917430}" destId="{156F803C-BC03-724C-B26E-E0BAE3E92046}" srcOrd="0" destOrd="0" presId="urn:microsoft.com/office/officeart/2005/8/layout/vList5"/>
    <dgm:cxn modelId="{ACD6F723-EB62-A74D-AC7A-D16EACBC6B98}" type="presOf" srcId="{210E015E-4A41-9C4A-9442-E3906333FEBA}" destId="{209693B2-3E04-154B-843B-CD0463800C59}" srcOrd="0" destOrd="0" presId="urn:microsoft.com/office/officeart/2005/8/layout/vList5"/>
    <dgm:cxn modelId="{B0962427-EE80-5444-A95E-63C398F00557}" type="presOf" srcId="{EF6FE4EC-D4BF-F24F-9C5A-296542668C8B}" destId="{F54CDF22-28D0-014A-B192-7A6DE99BAED0}" srcOrd="0" destOrd="0" presId="urn:microsoft.com/office/officeart/2005/8/layout/vList5"/>
    <dgm:cxn modelId="{BB28742A-C7AE-AF49-9188-4F3B75801407}" srcId="{F2724251-C589-8345-A1F3-7BE488241CBE}" destId="{EDEACD1B-7A2A-E442-8587-F886CD9DF0C8}" srcOrd="0" destOrd="0" parTransId="{D838EB4C-5B9A-E040-A949-433085EAEB01}" sibTransId="{F67F4174-104E-1E4B-8208-D9708EF2C13A}"/>
    <dgm:cxn modelId="{E28A062E-48B5-C340-B65D-4EA9DBB297AA}" srcId="{F2724251-C589-8345-A1F3-7BE488241CBE}" destId="{1274747A-B442-7943-A11F-BD284276F301}" srcOrd="1" destOrd="0" parTransId="{DDAFE7CA-F6D4-A949-96A6-79EDA361E3D5}" sibTransId="{CCDF6741-AC28-0C4B-AFD8-92E6E1CD3A2A}"/>
    <dgm:cxn modelId="{AF404B40-2693-124E-A49D-505E4D19484B}" srcId="{72F50B65-A3ED-C148-BE4D-80B92A6DAE82}" destId="{210E015E-4A41-9C4A-9442-E3906333FEBA}" srcOrd="0" destOrd="0" parTransId="{F41A3C05-C592-D748-86E4-6F351CCED1B0}" sibTransId="{E82E8D3C-FFE5-9B43-8845-99FF5180980B}"/>
    <dgm:cxn modelId="{03B17849-A8D2-0D43-979E-C34B284A096A}" type="presOf" srcId="{1274747A-B442-7943-A11F-BD284276F301}" destId="{7FC9CEDE-8B06-9F41-966D-2AB2DA592E88}" srcOrd="0" destOrd="1" presId="urn:microsoft.com/office/officeart/2005/8/layout/vList5"/>
    <dgm:cxn modelId="{37FD5A55-8049-A643-809B-0B3A22190469}" srcId="{95541E05-2087-8B47-9832-FB2D762BB8E4}" destId="{F2724251-C589-8345-A1F3-7BE488241CBE}" srcOrd="2" destOrd="0" parTransId="{A56988EB-27D3-3043-BEBF-D5CCABAF6C53}" sibTransId="{9F208935-911A-5E45-8C23-C7BC595BAA23}"/>
    <dgm:cxn modelId="{E0E1797D-B8C0-3442-89ED-3E06AF4EF481}" srcId="{95541E05-2087-8B47-9832-FB2D762BB8E4}" destId="{C33CA8CA-7B8D-9D4C-959C-E187D5917430}" srcOrd="0" destOrd="0" parTransId="{C10C9DBD-D5EE-914C-9FE2-C9792502E154}" sibTransId="{27456047-E0E0-BF4E-8919-BF4E02C840CD}"/>
    <dgm:cxn modelId="{EB2E3689-A9EB-B34F-B9CD-614D182D9AAC}" srcId="{95541E05-2087-8B47-9832-FB2D762BB8E4}" destId="{72F50B65-A3ED-C148-BE4D-80B92A6DAE82}" srcOrd="1" destOrd="0" parTransId="{FB2FDD2E-9B34-EC43-BE36-8FC958A8911D}" sibTransId="{246BC54E-ABF7-8A41-830C-7C7B9928BF70}"/>
    <dgm:cxn modelId="{A3DB0DA2-EACB-FE49-AE56-3350B1B4CC09}" type="presOf" srcId="{95541E05-2087-8B47-9832-FB2D762BB8E4}" destId="{1E5DC9A5-2095-6941-B0FE-2595513CC157}" srcOrd="0" destOrd="0" presId="urn:microsoft.com/office/officeart/2005/8/layout/vList5"/>
    <dgm:cxn modelId="{D68BD2D0-0A0F-1442-A7A7-A93359ADA71F}" type="presOf" srcId="{EDEACD1B-7A2A-E442-8587-F886CD9DF0C8}" destId="{7FC9CEDE-8B06-9F41-966D-2AB2DA592E88}" srcOrd="0" destOrd="0" presId="urn:microsoft.com/office/officeart/2005/8/layout/vList5"/>
    <dgm:cxn modelId="{754BDDDF-E2E5-794F-9858-538AE96A83FE}" type="presOf" srcId="{F2724251-C589-8345-A1F3-7BE488241CBE}" destId="{0D16FB40-D18F-2346-AE52-0DA6E00374F0}" srcOrd="0" destOrd="0" presId="urn:microsoft.com/office/officeart/2005/8/layout/vList5"/>
    <dgm:cxn modelId="{8E3606EC-ABF1-DC4D-A5D5-B6552681E55D}" srcId="{C33CA8CA-7B8D-9D4C-959C-E187D5917430}" destId="{EF6FE4EC-D4BF-F24F-9C5A-296542668C8B}" srcOrd="0" destOrd="0" parTransId="{5F4A13BD-67C8-CC4B-8EAF-75DEE2CA213C}" sibTransId="{7218273B-2DBF-7F45-A0FB-AD16D0B6E950}"/>
    <dgm:cxn modelId="{4F3C0BF6-232A-8D49-A1F0-03B618F15784}" type="presOf" srcId="{72F50B65-A3ED-C148-BE4D-80B92A6DAE82}" destId="{8BBE4517-F7B3-C041-B759-F97BE681FF3C}" srcOrd="0" destOrd="0" presId="urn:microsoft.com/office/officeart/2005/8/layout/vList5"/>
    <dgm:cxn modelId="{E64E2F93-6ED7-7A4C-A128-C7130160D0D7}" type="presParOf" srcId="{1E5DC9A5-2095-6941-B0FE-2595513CC157}" destId="{EE8A05A6-44FD-B141-9724-B55B14D819FC}" srcOrd="0" destOrd="0" presId="urn:microsoft.com/office/officeart/2005/8/layout/vList5"/>
    <dgm:cxn modelId="{FC75E29A-B290-5F4B-BA98-1781F5AB70E3}" type="presParOf" srcId="{EE8A05A6-44FD-B141-9724-B55B14D819FC}" destId="{156F803C-BC03-724C-B26E-E0BAE3E92046}" srcOrd="0" destOrd="0" presId="urn:microsoft.com/office/officeart/2005/8/layout/vList5"/>
    <dgm:cxn modelId="{A764EDFA-1D74-4743-9D18-DAAFB7D4DA1C}" type="presParOf" srcId="{EE8A05A6-44FD-B141-9724-B55B14D819FC}" destId="{F54CDF22-28D0-014A-B192-7A6DE99BAED0}" srcOrd="1" destOrd="0" presId="urn:microsoft.com/office/officeart/2005/8/layout/vList5"/>
    <dgm:cxn modelId="{08AD3F9B-A664-784B-AB91-51D033E0355D}" type="presParOf" srcId="{1E5DC9A5-2095-6941-B0FE-2595513CC157}" destId="{7E3BD449-FDDD-3C4D-918D-BEBB62ACB4ED}" srcOrd="1" destOrd="0" presId="urn:microsoft.com/office/officeart/2005/8/layout/vList5"/>
    <dgm:cxn modelId="{9F26F329-2C6A-EC44-A942-8BB8C55F084B}" type="presParOf" srcId="{1E5DC9A5-2095-6941-B0FE-2595513CC157}" destId="{6052195C-814E-704A-8B9D-6D9A2F1B4DED}" srcOrd="2" destOrd="0" presId="urn:microsoft.com/office/officeart/2005/8/layout/vList5"/>
    <dgm:cxn modelId="{D10B2FD2-6C01-7843-8ECA-C1BBEA5C0663}" type="presParOf" srcId="{6052195C-814E-704A-8B9D-6D9A2F1B4DED}" destId="{8BBE4517-F7B3-C041-B759-F97BE681FF3C}" srcOrd="0" destOrd="0" presId="urn:microsoft.com/office/officeart/2005/8/layout/vList5"/>
    <dgm:cxn modelId="{C93FBFB3-3B03-894F-9333-516903EFE21B}" type="presParOf" srcId="{6052195C-814E-704A-8B9D-6D9A2F1B4DED}" destId="{209693B2-3E04-154B-843B-CD0463800C59}" srcOrd="1" destOrd="0" presId="urn:microsoft.com/office/officeart/2005/8/layout/vList5"/>
    <dgm:cxn modelId="{D7DC7C45-2E97-5248-B500-F7FE67B51A58}" type="presParOf" srcId="{1E5DC9A5-2095-6941-B0FE-2595513CC157}" destId="{C532D454-F800-1141-A873-B631E9772E51}" srcOrd="3" destOrd="0" presId="urn:microsoft.com/office/officeart/2005/8/layout/vList5"/>
    <dgm:cxn modelId="{653B94D0-63EB-964D-BEBB-73F2BA853BAA}" type="presParOf" srcId="{1E5DC9A5-2095-6941-B0FE-2595513CC157}" destId="{2F661167-C44D-274B-81EA-DF77EE97EE34}" srcOrd="4" destOrd="0" presId="urn:microsoft.com/office/officeart/2005/8/layout/vList5"/>
    <dgm:cxn modelId="{7FFBE99B-ACEF-ED44-BD1B-72332F736017}" type="presParOf" srcId="{2F661167-C44D-274B-81EA-DF77EE97EE34}" destId="{0D16FB40-D18F-2346-AE52-0DA6E00374F0}" srcOrd="0" destOrd="0" presId="urn:microsoft.com/office/officeart/2005/8/layout/vList5"/>
    <dgm:cxn modelId="{24A948C3-C568-5E4C-BD49-0227B8C7E1C4}" type="presParOf" srcId="{2F661167-C44D-274B-81EA-DF77EE97EE34}" destId="{7FC9CEDE-8B06-9F41-966D-2AB2DA592E8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87F2A5-9AAB-4C83-A82A-6C30A70CB338}" type="doc">
      <dgm:prSet loTypeId="urn:microsoft.com/office/officeart/2016/7/layout/RepeatingBendingProcessNew" loCatId="process" qsTypeId="urn:microsoft.com/office/officeart/2005/8/quickstyle/simple2" qsCatId="simple" csTypeId="urn:microsoft.com/office/officeart/2005/8/colors/accent1_4" csCatId="accent1"/>
      <dgm:spPr/>
      <dgm:t>
        <a:bodyPr/>
        <a:lstStyle/>
        <a:p>
          <a:endParaRPr lang="en-US"/>
        </a:p>
      </dgm:t>
    </dgm:pt>
    <dgm:pt modelId="{03DCE57E-7CAA-49E0-8ECE-F37E26AD1A45}">
      <dgm:prSet/>
      <dgm:spPr/>
      <dgm:t>
        <a:bodyPr/>
        <a:lstStyle/>
        <a:p>
          <a:r>
            <a:rPr lang="en-US">
              <a:latin typeface="Optima" panose="02000503060000020004" pitchFamily="2" charset="0"/>
            </a:rPr>
            <a:t>Determine logistics</a:t>
          </a:r>
        </a:p>
      </dgm:t>
    </dgm:pt>
    <dgm:pt modelId="{E7D1385C-4939-47F9-92AD-94DF666B2D65}" type="parTrans" cxnId="{615D9350-2D4C-48AB-8646-4620AE24D96F}">
      <dgm:prSet/>
      <dgm:spPr/>
      <dgm:t>
        <a:bodyPr/>
        <a:lstStyle/>
        <a:p>
          <a:endParaRPr lang="en-US"/>
        </a:p>
      </dgm:t>
    </dgm:pt>
    <dgm:pt modelId="{7AA4D836-D1B1-409E-B9E3-8251D08B3E17}" type="sibTrans" cxnId="{615D9350-2D4C-48AB-8646-4620AE24D96F}">
      <dgm:prSet/>
      <dgm:spPr/>
      <dgm:t>
        <a:bodyPr/>
        <a:lstStyle/>
        <a:p>
          <a:endParaRPr lang="en-US">
            <a:latin typeface="Optima" panose="02000503060000020004" pitchFamily="2" charset="0"/>
          </a:endParaRPr>
        </a:p>
      </dgm:t>
    </dgm:pt>
    <dgm:pt modelId="{83553AFA-88B7-48D9-93B6-9F493E78FBF5}">
      <dgm:prSet/>
      <dgm:spPr/>
      <dgm:t>
        <a:bodyPr/>
        <a:lstStyle/>
        <a:p>
          <a:r>
            <a:rPr lang="en-US">
              <a:latin typeface="Optima" panose="02000503060000020004" pitchFamily="2" charset="0"/>
            </a:rPr>
            <a:t>Involve all key individuals in the planning</a:t>
          </a:r>
        </a:p>
      </dgm:t>
    </dgm:pt>
    <dgm:pt modelId="{27FB3847-D4B4-4A1A-94A6-9DE6FDED79D0}" type="parTrans" cxnId="{8D06C747-30B1-4C0B-A47B-64E190745566}">
      <dgm:prSet/>
      <dgm:spPr/>
      <dgm:t>
        <a:bodyPr/>
        <a:lstStyle/>
        <a:p>
          <a:endParaRPr lang="en-US"/>
        </a:p>
      </dgm:t>
    </dgm:pt>
    <dgm:pt modelId="{176C64AD-448A-46D1-94E1-D8D9FF548BE1}" type="sibTrans" cxnId="{8D06C747-30B1-4C0B-A47B-64E190745566}">
      <dgm:prSet/>
      <dgm:spPr/>
      <dgm:t>
        <a:bodyPr/>
        <a:lstStyle/>
        <a:p>
          <a:endParaRPr lang="en-US">
            <a:latin typeface="Optima" panose="02000503060000020004" pitchFamily="2" charset="0"/>
          </a:endParaRPr>
        </a:p>
      </dgm:t>
    </dgm:pt>
    <dgm:pt modelId="{2FA8EA4F-170C-4F63-8D4D-FAA9F7204389}">
      <dgm:prSet/>
      <dgm:spPr/>
      <dgm:t>
        <a:bodyPr/>
        <a:lstStyle/>
        <a:p>
          <a:r>
            <a:rPr lang="en-US">
              <a:latin typeface="Optima" panose="02000503060000020004" pitchFamily="2" charset="0"/>
            </a:rPr>
            <a:t>Anticipate potential problems and prepare solutions</a:t>
          </a:r>
        </a:p>
      </dgm:t>
    </dgm:pt>
    <dgm:pt modelId="{840F0C05-1459-4D47-8DD6-B33149894021}" type="parTrans" cxnId="{52C82BA0-556B-4670-B215-D86E462AF3F5}">
      <dgm:prSet/>
      <dgm:spPr/>
      <dgm:t>
        <a:bodyPr/>
        <a:lstStyle/>
        <a:p>
          <a:endParaRPr lang="en-US"/>
        </a:p>
      </dgm:t>
    </dgm:pt>
    <dgm:pt modelId="{7488B077-73AC-4E0A-BB73-69B1A5CFE7D8}" type="sibTrans" cxnId="{52C82BA0-556B-4670-B215-D86E462AF3F5}">
      <dgm:prSet/>
      <dgm:spPr/>
      <dgm:t>
        <a:bodyPr/>
        <a:lstStyle/>
        <a:p>
          <a:endParaRPr lang="en-US"/>
        </a:p>
      </dgm:t>
    </dgm:pt>
    <dgm:pt modelId="{FD0DCE22-9D96-8D4D-AF39-C4DC2B6DB6C0}" type="pres">
      <dgm:prSet presAssocID="{C587F2A5-9AAB-4C83-A82A-6C30A70CB338}" presName="Name0" presStyleCnt="0">
        <dgm:presLayoutVars>
          <dgm:dir/>
          <dgm:resizeHandles val="exact"/>
        </dgm:presLayoutVars>
      </dgm:prSet>
      <dgm:spPr/>
    </dgm:pt>
    <dgm:pt modelId="{28E95BBC-7F16-EC41-899B-D1CBE6D0D567}" type="pres">
      <dgm:prSet presAssocID="{03DCE57E-7CAA-49E0-8ECE-F37E26AD1A45}" presName="node" presStyleLbl="node1" presStyleIdx="0" presStyleCnt="3">
        <dgm:presLayoutVars>
          <dgm:bulletEnabled val="1"/>
        </dgm:presLayoutVars>
      </dgm:prSet>
      <dgm:spPr/>
    </dgm:pt>
    <dgm:pt modelId="{E5AA2452-934E-6145-8DC5-996F2C8971A7}" type="pres">
      <dgm:prSet presAssocID="{7AA4D836-D1B1-409E-B9E3-8251D08B3E17}" presName="sibTrans" presStyleLbl="sibTrans1D1" presStyleIdx="0" presStyleCnt="2"/>
      <dgm:spPr/>
    </dgm:pt>
    <dgm:pt modelId="{2AB93746-AD57-AA40-B9B1-178721877005}" type="pres">
      <dgm:prSet presAssocID="{7AA4D836-D1B1-409E-B9E3-8251D08B3E17}" presName="connectorText" presStyleLbl="sibTrans1D1" presStyleIdx="0" presStyleCnt="2"/>
      <dgm:spPr/>
    </dgm:pt>
    <dgm:pt modelId="{C1890AE5-6A8B-9F40-A3F2-99833C92F1E4}" type="pres">
      <dgm:prSet presAssocID="{83553AFA-88B7-48D9-93B6-9F493E78FBF5}" presName="node" presStyleLbl="node1" presStyleIdx="1" presStyleCnt="3">
        <dgm:presLayoutVars>
          <dgm:bulletEnabled val="1"/>
        </dgm:presLayoutVars>
      </dgm:prSet>
      <dgm:spPr/>
    </dgm:pt>
    <dgm:pt modelId="{506423D1-1811-AE45-A2DA-1254E10CF14D}" type="pres">
      <dgm:prSet presAssocID="{176C64AD-448A-46D1-94E1-D8D9FF548BE1}" presName="sibTrans" presStyleLbl="sibTrans1D1" presStyleIdx="1" presStyleCnt="2"/>
      <dgm:spPr/>
    </dgm:pt>
    <dgm:pt modelId="{E288B18E-9A15-9A42-BC7B-FB2C03CCA205}" type="pres">
      <dgm:prSet presAssocID="{176C64AD-448A-46D1-94E1-D8D9FF548BE1}" presName="connectorText" presStyleLbl="sibTrans1D1" presStyleIdx="1" presStyleCnt="2"/>
      <dgm:spPr/>
    </dgm:pt>
    <dgm:pt modelId="{C40194C0-1709-E046-A95B-FBA9FB860F48}" type="pres">
      <dgm:prSet presAssocID="{2FA8EA4F-170C-4F63-8D4D-FAA9F7204389}" presName="node" presStyleLbl="node1" presStyleIdx="2" presStyleCnt="3">
        <dgm:presLayoutVars>
          <dgm:bulletEnabled val="1"/>
        </dgm:presLayoutVars>
      </dgm:prSet>
      <dgm:spPr/>
    </dgm:pt>
  </dgm:ptLst>
  <dgm:cxnLst>
    <dgm:cxn modelId="{B85D6103-2928-674C-9F14-B48FFF24323A}" type="presOf" srcId="{03DCE57E-7CAA-49E0-8ECE-F37E26AD1A45}" destId="{28E95BBC-7F16-EC41-899B-D1CBE6D0D567}" srcOrd="0" destOrd="0" presId="urn:microsoft.com/office/officeart/2016/7/layout/RepeatingBendingProcessNew"/>
    <dgm:cxn modelId="{D1FA270F-6663-8143-94D8-7E510C26C852}" type="presOf" srcId="{7AA4D836-D1B1-409E-B9E3-8251D08B3E17}" destId="{E5AA2452-934E-6145-8DC5-996F2C8971A7}" srcOrd="0" destOrd="0" presId="urn:microsoft.com/office/officeart/2016/7/layout/RepeatingBendingProcessNew"/>
    <dgm:cxn modelId="{A3598C18-8088-F14A-824E-B42AFDA9AC17}" type="presOf" srcId="{83553AFA-88B7-48D9-93B6-9F493E78FBF5}" destId="{C1890AE5-6A8B-9F40-A3F2-99833C92F1E4}" srcOrd="0" destOrd="0" presId="urn:microsoft.com/office/officeart/2016/7/layout/RepeatingBendingProcessNew"/>
    <dgm:cxn modelId="{8D06C747-30B1-4C0B-A47B-64E190745566}" srcId="{C587F2A5-9AAB-4C83-A82A-6C30A70CB338}" destId="{83553AFA-88B7-48D9-93B6-9F493E78FBF5}" srcOrd="1" destOrd="0" parTransId="{27FB3847-D4B4-4A1A-94A6-9DE6FDED79D0}" sibTransId="{176C64AD-448A-46D1-94E1-D8D9FF548BE1}"/>
    <dgm:cxn modelId="{615D9350-2D4C-48AB-8646-4620AE24D96F}" srcId="{C587F2A5-9AAB-4C83-A82A-6C30A70CB338}" destId="{03DCE57E-7CAA-49E0-8ECE-F37E26AD1A45}" srcOrd="0" destOrd="0" parTransId="{E7D1385C-4939-47F9-92AD-94DF666B2D65}" sibTransId="{7AA4D836-D1B1-409E-B9E3-8251D08B3E17}"/>
    <dgm:cxn modelId="{76E3CA87-96FF-804B-BB07-7A0EDE903D45}" type="presOf" srcId="{176C64AD-448A-46D1-94E1-D8D9FF548BE1}" destId="{E288B18E-9A15-9A42-BC7B-FB2C03CCA205}" srcOrd="1" destOrd="0" presId="urn:microsoft.com/office/officeart/2016/7/layout/RepeatingBendingProcessNew"/>
    <dgm:cxn modelId="{8D19D393-3697-044B-A117-211788B21B16}" type="presOf" srcId="{7AA4D836-D1B1-409E-B9E3-8251D08B3E17}" destId="{2AB93746-AD57-AA40-B9B1-178721877005}" srcOrd="1" destOrd="0" presId="urn:microsoft.com/office/officeart/2016/7/layout/RepeatingBendingProcessNew"/>
    <dgm:cxn modelId="{F1D07A9B-13DB-134C-B640-76339296FB82}" type="presOf" srcId="{C587F2A5-9AAB-4C83-A82A-6C30A70CB338}" destId="{FD0DCE22-9D96-8D4D-AF39-C4DC2B6DB6C0}" srcOrd="0" destOrd="0" presId="urn:microsoft.com/office/officeart/2016/7/layout/RepeatingBendingProcessNew"/>
    <dgm:cxn modelId="{52C82BA0-556B-4670-B215-D86E462AF3F5}" srcId="{C587F2A5-9AAB-4C83-A82A-6C30A70CB338}" destId="{2FA8EA4F-170C-4F63-8D4D-FAA9F7204389}" srcOrd="2" destOrd="0" parTransId="{840F0C05-1459-4D47-8DD6-B33149894021}" sibTransId="{7488B077-73AC-4E0A-BB73-69B1A5CFE7D8}"/>
    <dgm:cxn modelId="{847BEBCB-A19E-A544-9A1D-C5B40B7C31EB}" type="presOf" srcId="{2FA8EA4F-170C-4F63-8D4D-FAA9F7204389}" destId="{C40194C0-1709-E046-A95B-FBA9FB860F48}" srcOrd="0" destOrd="0" presId="urn:microsoft.com/office/officeart/2016/7/layout/RepeatingBendingProcessNew"/>
    <dgm:cxn modelId="{80FFC2CD-569C-0F4B-9806-738EEA51CF65}" type="presOf" srcId="{176C64AD-448A-46D1-94E1-D8D9FF548BE1}" destId="{506423D1-1811-AE45-A2DA-1254E10CF14D}" srcOrd="0" destOrd="0" presId="urn:microsoft.com/office/officeart/2016/7/layout/RepeatingBendingProcessNew"/>
    <dgm:cxn modelId="{2EBBBE69-8B97-5045-83B5-4D84E00AA074}" type="presParOf" srcId="{FD0DCE22-9D96-8D4D-AF39-C4DC2B6DB6C0}" destId="{28E95BBC-7F16-EC41-899B-D1CBE6D0D567}" srcOrd="0" destOrd="0" presId="urn:microsoft.com/office/officeart/2016/7/layout/RepeatingBendingProcessNew"/>
    <dgm:cxn modelId="{3A9B3DF1-C4C5-324A-8274-CC2A5B1FE777}" type="presParOf" srcId="{FD0DCE22-9D96-8D4D-AF39-C4DC2B6DB6C0}" destId="{E5AA2452-934E-6145-8DC5-996F2C8971A7}" srcOrd="1" destOrd="0" presId="urn:microsoft.com/office/officeart/2016/7/layout/RepeatingBendingProcessNew"/>
    <dgm:cxn modelId="{2760BEBF-5BDC-E447-A3A8-F37D382B04FD}" type="presParOf" srcId="{E5AA2452-934E-6145-8DC5-996F2C8971A7}" destId="{2AB93746-AD57-AA40-B9B1-178721877005}" srcOrd="0" destOrd="0" presId="urn:microsoft.com/office/officeart/2016/7/layout/RepeatingBendingProcessNew"/>
    <dgm:cxn modelId="{55DA1AAC-959C-9F47-8475-9A1A86E9CD5F}" type="presParOf" srcId="{FD0DCE22-9D96-8D4D-AF39-C4DC2B6DB6C0}" destId="{C1890AE5-6A8B-9F40-A3F2-99833C92F1E4}" srcOrd="2" destOrd="0" presId="urn:microsoft.com/office/officeart/2016/7/layout/RepeatingBendingProcessNew"/>
    <dgm:cxn modelId="{655CD7B2-7239-9540-BC6D-11F943E368B9}" type="presParOf" srcId="{FD0DCE22-9D96-8D4D-AF39-C4DC2B6DB6C0}" destId="{506423D1-1811-AE45-A2DA-1254E10CF14D}" srcOrd="3" destOrd="0" presId="urn:microsoft.com/office/officeart/2016/7/layout/RepeatingBendingProcessNew"/>
    <dgm:cxn modelId="{8A18F4F6-4F72-054E-9BD1-73D34B98F372}" type="presParOf" srcId="{506423D1-1811-AE45-A2DA-1254E10CF14D}" destId="{E288B18E-9A15-9A42-BC7B-FB2C03CCA205}" srcOrd="0" destOrd="0" presId="urn:microsoft.com/office/officeart/2016/7/layout/RepeatingBendingProcessNew"/>
    <dgm:cxn modelId="{C67AA4C8-3F77-404F-BF8A-01DC17AD712F}" type="presParOf" srcId="{FD0DCE22-9D96-8D4D-AF39-C4DC2B6DB6C0}" destId="{C40194C0-1709-E046-A95B-FBA9FB860F48}" srcOrd="4"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39714E-4656-4F87-81CE-3B9B0A2190CC}"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663AB1EC-885D-4FFB-9511-D6B9E16C9F67}">
      <dgm:prSet/>
      <dgm:spPr/>
      <dgm:t>
        <a:bodyPr/>
        <a:lstStyle/>
        <a:p>
          <a:r>
            <a:rPr lang="en-US">
              <a:latin typeface="Optima" panose="02000503060000020004" pitchFamily="2" charset="0"/>
            </a:rPr>
            <a:t>Plan</a:t>
          </a:r>
        </a:p>
      </dgm:t>
    </dgm:pt>
    <dgm:pt modelId="{F0487011-A0FC-4D98-97DE-52ED1DC6AEEF}" type="parTrans" cxnId="{42092D18-3F8F-495F-9357-5C56237DEFAC}">
      <dgm:prSet/>
      <dgm:spPr/>
      <dgm:t>
        <a:bodyPr/>
        <a:lstStyle/>
        <a:p>
          <a:endParaRPr lang="en-US"/>
        </a:p>
      </dgm:t>
    </dgm:pt>
    <dgm:pt modelId="{497F5BEC-CC89-406A-9AC9-1A26CB82B321}" type="sibTrans" cxnId="{42092D18-3F8F-495F-9357-5C56237DEFAC}">
      <dgm:prSet/>
      <dgm:spPr/>
      <dgm:t>
        <a:bodyPr/>
        <a:lstStyle/>
        <a:p>
          <a:endParaRPr lang="en-US"/>
        </a:p>
      </dgm:t>
    </dgm:pt>
    <dgm:pt modelId="{FF9E856D-AD5C-4167-9099-87399460BB1F}">
      <dgm:prSet/>
      <dgm:spPr/>
      <dgm:t>
        <a:bodyPr/>
        <a:lstStyle/>
        <a:p>
          <a:r>
            <a:rPr lang="en-US">
              <a:latin typeface="Optima" panose="02000503060000020004" pitchFamily="2" charset="0"/>
            </a:rPr>
            <a:t>Plan for every contingency before the students are there.</a:t>
          </a:r>
        </a:p>
      </dgm:t>
    </dgm:pt>
    <dgm:pt modelId="{3D846378-86F5-4012-B3D9-85CA570132A9}" type="parTrans" cxnId="{5A2587FF-8761-494A-A122-5B645DD76578}">
      <dgm:prSet/>
      <dgm:spPr/>
      <dgm:t>
        <a:bodyPr/>
        <a:lstStyle/>
        <a:p>
          <a:endParaRPr lang="en-US"/>
        </a:p>
      </dgm:t>
    </dgm:pt>
    <dgm:pt modelId="{907955D8-954A-4D42-A442-C1FF73887B9B}" type="sibTrans" cxnId="{5A2587FF-8761-494A-A122-5B645DD76578}">
      <dgm:prSet/>
      <dgm:spPr/>
      <dgm:t>
        <a:bodyPr/>
        <a:lstStyle/>
        <a:p>
          <a:endParaRPr lang="en-US"/>
        </a:p>
      </dgm:t>
    </dgm:pt>
    <dgm:pt modelId="{EFDC4920-5B06-458B-AA5D-38C081E42EC1}">
      <dgm:prSet/>
      <dgm:spPr/>
      <dgm:t>
        <a:bodyPr/>
        <a:lstStyle/>
        <a:p>
          <a:r>
            <a:rPr lang="en-US">
              <a:latin typeface="Optima" panose="02000503060000020004" pitchFamily="2" charset="0"/>
            </a:rPr>
            <a:t>Check in</a:t>
          </a:r>
        </a:p>
      </dgm:t>
    </dgm:pt>
    <dgm:pt modelId="{0E090297-1998-41BE-8FF7-D2ABEC7A4020}" type="parTrans" cxnId="{E0B427A7-B946-430F-8F3F-4CE50CECC115}">
      <dgm:prSet/>
      <dgm:spPr/>
      <dgm:t>
        <a:bodyPr/>
        <a:lstStyle/>
        <a:p>
          <a:endParaRPr lang="en-US"/>
        </a:p>
      </dgm:t>
    </dgm:pt>
    <dgm:pt modelId="{A4E4CDF5-46E6-401E-91DE-96AF8CA5628A}" type="sibTrans" cxnId="{E0B427A7-B946-430F-8F3F-4CE50CECC115}">
      <dgm:prSet/>
      <dgm:spPr/>
      <dgm:t>
        <a:bodyPr/>
        <a:lstStyle/>
        <a:p>
          <a:endParaRPr lang="en-US"/>
        </a:p>
      </dgm:t>
    </dgm:pt>
    <dgm:pt modelId="{77759CE2-67B8-4B14-98A1-AFA97C60036C}">
      <dgm:prSet/>
      <dgm:spPr/>
      <dgm:t>
        <a:bodyPr/>
        <a:lstStyle/>
        <a:p>
          <a:r>
            <a:rPr lang="en-US">
              <a:latin typeface="Optima" panose="02000503060000020004" pitchFamily="2" charset="0"/>
            </a:rPr>
            <a:t>Check in with all stakeholders</a:t>
          </a:r>
        </a:p>
      </dgm:t>
    </dgm:pt>
    <dgm:pt modelId="{339F5791-6035-4B22-986B-B38B0F0C7E0F}" type="parTrans" cxnId="{E32AC89D-F080-4DF7-A758-6BC7A561ED87}">
      <dgm:prSet/>
      <dgm:spPr/>
      <dgm:t>
        <a:bodyPr/>
        <a:lstStyle/>
        <a:p>
          <a:endParaRPr lang="en-US"/>
        </a:p>
      </dgm:t>
    </dgm:pt>
    <dgm:pt modelId="{335CB973-8BDB-4B72-B6EE-B6D1B19076E0}" type="sibTrans" cxnId="{E32AC89D-F080-4DF7-A758-6BC7A561ED87}">
      <dgm:prSet/>
      <dgm:spPr/>
      <dgm:t>
        <a:bodyPr/>
        <a:lstStyle/>
        <a:p>
          <a:endParaRPr lang="en-US"/>
        </a:p>
      </dgm:t>
    </dgm:pt>
    <dgm:pt modelId="{457EA15A-C019-4F97-80BC-4FE8A58E2B26}">
      <dgm:prSet/>
      <dgm:spPr/>
      <dgm:t>
        <a:bodyPr/>
        <a:lstStyle/>
        <a:p>
          <a:r>
            <a:rPr lang="en-US">
              <a:latin typeface="Optima" panose="02000503060000020004" pitchFamily="2" charset="0"/>
            </a:rPr>
            <a:t>Review</a:t>
          </a:r>
        </a:p>
      </dgm:t>
    </dgm:pt>
    <dgm:pt modelId="{401176DE-27BA-48C0-B9C1-31B7E4F6A8AF}" type="parTrans" cxnId="{9E56BAB4-586F-4828-B461-17F9E5B80CDC}">
      <dgm:prSet/>
      <dgm:spPr/>
      <dgm:t>
        <a:bodyPr/>
        <a:lstStyle/>
        <a:p>
          <a:endParaRPr lang="en-US"/>
        </a:p>
      </dgm:t>
    </dgm:pt>
    <dgm:pt modelId="{73E7378F-96D9-4B08-8CFE-F870AE384D65}" type="sibTrans" cxnId="{9E56BAB4-586F-4828-B461-17F9E5B80CDC}">
      <dgm:prSet/>
      <dgm:spPr/>
      <dgm:t>
        <a:bodyPr/>
        <a:lstStyle/>
        <a:p>
          <a:endParaRPr lang="en-US"/>
        </a:p>
      </dgm:t>
    </dgm:pt>
    <dgm:pt modelId="{3CE7BE43-8DB0-44BE-836E-B36B05515BEB}">
      <dgm:prSet/>
      <dgm:spPr/>
      <dgm:t>
        <a:bodyPr/>
        <a:lstStyle/>
        <a:p>
          <a:r>
            <a:rPr lang="en-US">
              <a:latin typeface="Optima" panose="02000503060000020004" pitchFamily="2" charset="0"/>
            </a:rPr>
            <a:t>Review content</a:t>
          </a:r>
        </a:p>
      </dgm:t>
    </dgm:pt>
    <dgm:pt modelId="{C3EC1EC3-C888-48F8-9E3B-B084E523C7A5}" type="parTrans" cxnId="{8B5C6028-AD16-4D48-A3FC-D5E3C9690911}">
      <dgm:prSet/>
      <dgm:spPr/>
      <dgm:t>
        <a:bodyPr/>
        <a:lstStyle/>
        <a:p>
          <a:endParaRPr lang="en-US"/>
        </a:p>
      </dgm:t>
    </dgm:pt>
    <dgm:pt modelId="{C0C31B5E-3D72-47BF-AB94-2EFC0E9F7A75}" type="sibTrans" cxnId="{8B5C6028-AD16-4D48-A3FC-D5E3C9690911}">
      <dgm:prSet/>
      <dgm:spPr/>
      <dgm:t>
        <a:bodyPr/>
        <a:lstStyle/>
        <a:p>
          <a:endParaRPr lang="en-US"/>
        </a:p>
      </dgm:t>
    </dgm:pt>
    <dgm:pt modelId="{0BC99E4A-F95C-408A-83C6-6E18F9EFEABA}">
      <dgm:prSet/>
      <dgm:spPr/>
      <dgm:t>
        <a:bodyPr/>
        <a:lstStyle/>
        <a:p>
          <a:r>
            <a:rPr lang="en-US">
              <a:latin typeface="Optima" panose="02000503060000020004" pitchFamily="2" charset="0"/>
            </a:rPr>
            <a:t>Prepped</a:t>
          </a:r>
        </a:p>
      </dgm:t>
    </dgm:pt>
    <dgm:pt modelId="{17DB090F-9F1E-45CA-99B3-C858C45C4A7A}" type="parTrans" cxnId="{CB00E635-94FA-4D3E-8DC2-608CE55A95F2}">
      <dgm:prSet/>
      <dgm:spPr/>
      <dgm:t>
        <a:bodyPr/>
        <a:lstStyle/>
        <a:p>
          <a:endParaRPr lang="en-US"/>
        </a:p>
      </dgm:t>
    </dgm:pt>
    <dgm:pt modelId="{38FF87C2-9B40-409A-8311-6AA416F492E7}" type="sibTrans" cxnId="{CB00E635-94FA-4D3E-8DC2-608CE55A95F2}">
      <dgm:prSet/>
      <dgm:spPr/>
      <dgm:t>
        <a:bodyPr/>
        <a:lstStyle/>
        <a:p>
          <a:endParaRPr lang="en-US"/>
        </a:p>
      </dgm:t>
    </dgm:pt>
    <dgm:pt modelId="{C973BC04-4326-45EE-A6AE-757DD169B6A6}">
      <dgm:prSet/>
      <dgm:spPr/>
      <dgm:t>
        <a:bodyPr/>
        <a:lstStyle/>
        <a:p>
          <a:r>
            <a:rPr lang="en-US">
              <a:latin typeface="Optima" panose="02000503060000020004" pitchFamily="2" charset="0"/>
            </a:rPr>
            <a:t>Have copies ready, if passing materials out</a:t>
          </a:r>
        </a:p>
      </dgm:t>
    </dgm:pt>
    <dgm:pt modelId="{2AAB3817-8557-4703-A6F9-C2193A465F3C}" type="parTrans" cxnId="{B92BB2B1-E234-481E-B717-DE77382F39FB}">
      <dgm:prSet/>
      <dgm:spPr/>
      <dgm:t>
        <a:bodyPr/>
        <a:lstStyle/>
        <a:p>
          <a:endParaRPr lang="en-US"/>
        </a:p>
      </dgm:t>
    </dgm:pt>
    <dgm:pt modelId="{7E2878BB-4CA2-467F-867D-628D064DA264}" type="sibTrans" cxnId="{B92BB2B1-E234-481E-B717-DE77382F39FB}">
      <dgm:prSet/>
      <dgm:spPr/>
      <dgm:t>
        <a:bodyPr/>
        <a:lstStyle/>
        <a:p>
          <a:endParaRPr lang="en-US"/>
        </a:p>
      </dgm:t>
    </dgm:pt>
    <dgm:pt modelId="{ED49E06B-9F24-43A4-B8E1-853B95372FD9}">
      <dgm:prSet/>
      <dgm:spPr/>
      <dgm:t>
        <a:bodyPr/>
        <a:lstStyle/>
        <a:p>
          <a:r>
            <a:rPr lang="en-US">
              <a:latin typeface="Optima" panose="02000503060000020004" pitchFamily="2" charset="0"/>
            </a:rPr>
            <a:t>Double- Check</a:t>
          </a:r>
        </a:p>
      </dgm:t>
    </dgm:pt>
    <dgm:pt modelId="{E55CF5BA-05F4-45AA-9479-04C69E75AE50}" type="parTrans" cxnId="{AA489618-F274-4142-A3BF-E09EF3B8FAA5}">
      <dgm:prSet/>
      <dgm:spPr/>
      <dgm:t>
        <a:bodyPr/>
        <a:lstStyle/>
        <a:p>
          <a:endParaRPr lang="en-US"/>
        </a:p>
      </dgm:t>
    </dgm:pt>
    <dgm:pt modelId="{5C37C48F-C53A-4A86-AB7B-45640A3B8548}" type="sibTrans" cxnId="{AA489618-F274-4142-A3BF-E09EF3B8FAA5}">
      <dgm:prSet/>
      <dgm:spPr/>
      <dgm:t>
        <a:bodyPr/>
        <a:lstStyle/>
        <a:p>
          <a:endParaRPr lang="en-US"/>
        </a:p>
      </dgm:t>
    </dgm:pt>
    <dgm:pt modelId="{F1901358-46C4-410E-B051-8650DB18F7D7}">
      <dgm:prSet/>
      <dgm:spPr/>
      <dgm:t>
        <a:bodyPr/>
        <a:lstStyle/>
        <a:p>
          <a:r>
            <a:rPr lang="en-US">
              <a:latin typeface="Optima" panose="02000503060000020004" pitchFamily="2" charset="0"/>
            </a:rPr>
            <a:t>Check needed equipment</a:t>
          </a:r>
        </a:p>
      </dgm:t>
    </dgm:pt>
    <dgm:pt modelId="{01DCC8E9-1414-433E-A3D9-309F0A491F12}" type="parTrans" cxnId="{7AFA5593-BC22-4DBB-8D40-E547BC3ED6F1}">
      <dgm:prSet/>
      <dgm:spPr/>
      <dgm:t>
        <a:bodyPr/>
        <a:lstStyle/>
        <a:p>
          <a:endParaRPr lang="en-US"/>
        </a:p>
      </dgm:t>
    </dgm:pt>
    <dgm:pt modelId="{FB2F64C4-FAC4-4AF4-AAF1-DF092BBCD8AA}" type="sibTrans" cxnId="{7AFA5593-BC22-4DBB-8D40-E547BC3ED6F1}">
      <dgm:prSet/>
      <dgm:spPr/>
      <dgm:t>
        <a:bodyPr/>
        <a:lstStyle/>
        <a:p>
          <a:endParaRPr lang="en-US"/>
        </a:p>
      </dgm:t>
    </dgm:pt>
    <dgm:pt modelId="{8B1BD441-2E7E-41A2-87BF-1F22DD637955}">
      <dgm:prSet/>
      <dgm:spPr/>
      <dgm:t>
        <a:bodyPr/>
        <a:lstStyle/>
        <a:p>
          <a:r>
            <a:rPr lang="en-US">
              <a:latin typeface="Optima" panose="02000503060000020004" pitchFamily="2" charset="0"/>
            </a:rPr>
            <a:t>Ensure</a:t>
          </a:r>
        </a:p>
      </dgm:t>
    </dgm:pt>
    <dgm:pt modelId="{06771255-64A9-48B1-A32C-5E06197435AB}" type="parTrans" cxnId="{61271A4B-13E2-4769-BA41-CE4FAFFCDC74}">
      <dgm:prSet/>
      <dgm:spPr/>
      <dgm:t>
        <a:bodyPr/>
        <a:lstStyle/>
        <a:p>
          <a:endParaRPr lang="en-US"/>
        </a:p>
      </dgm:t>
    </dgm:pt>
    <dgm:pt modelId="{D457CD52-F147-4E75-AB21-D5C1C9A88B58}" type="sibTrans" cxnId="{61271A4B-13E2-4769-BA41-CE4FAFFCDC74}">
      <dgm:prSet/>
      <dgm:spPr/>
      <dgm:t>
        <a:bodyPr/>
        <a:lstStyle/>
        <a:p>
          <a:endParaRPr lang="en-US"/>
        </a:p>
      </dgm:t>
    </dgm:pt>
    <dgm:pt modelId="{0D131D00-6DFD-4400-BDEC-62FBDA46A1EA}">
      <dgm:prSet/>
      <dgm:spPr/>
      <dgm:t>
        <a:bodyPr/>
        <a:lstStyle/>
        <a:p>
          <a:r>
            <a:rPr lang="en-US">
              <a:latin typeface="Optima" panose="02000503060000020004" pitchFamily="2" charset="0"/>
            </a:rPr>
            <a:t>Ensure accessibility of materials</a:t>
          </a:r>
        </a:p>
      </dgm:t>
    </dgm:pt>
    <dgm:pt modelId="{E88EB252-A226-4613-9654-FEF021D201D6}" type="parTrans" cxnId="{F4AE60F9-5866-4155-9F46-307BCD9D6A9F}">
      <dgm:prSet/>
      <dgm:spPr/>
      <dgm:t>
        <a:bodyPr/>
        <a:lstStyle/>
        <a:p>
          <a:endParaRPr lang="en-US"/>
        </a:p>
      </dgm:t>
    </dgm:pt>
    <dgm:pt modelId="{40259337-043A-4DAD-A275-B7189FF84BB2}" type="sibTrans" cxnId="{F4AE60F9-5866-4155-9F46-307BCD9D6A9F}">
      <dgm:prSet/>
      <dgm:spPr/>
      <dgm:t>
        <a:bodyPr/>
        <a:lstStyle/>
        <a:p>
          <a:endParaRPr lang="en-US"/>
        </a:p>
      </dgm:t>
    </dgm:pt>
    <dgm:pt modelId="{0CA266B6-5235-498B-8D69-5F5B6326D1FF}">
      <dgm:prSet/>
      <dgm:spPr/>
      <dgm:t>
        <a:bodyPr/>
        <a:lstStyle/>
        <a:p>
          <a:r>
            <a:rPr lang="en-US">
              <a:latin typeface="Optima" panose="02000503060000020004" pitchFamily="2" charset="0"/>
            </a:rPr>
            <a:t>Create</a:t>
          </a:r>
        </a:p>
      </dgm:t>
    </dgm:pt>
    <dgm:pt modelId="{E45C4112-C252-43A3-ADD1-59D0458A3DAE}" type="parTrans" cxnId="{E53469F3-D308-473B-A6D3-1C71E66785E2}">
      <dgm:prSet/>
      <dgm:spPr/>
      <dgm:t>
        <a:bodyPr/>
        <a:lstStyle/>
        <a:p>
          <a:endParaRPr lang="en-US"/>
        </a:p>
      </dgm:t>
    </dgm:pt>
    <dgm:pt modelId="{78B6AFF3-F1AD-497C-8A8C-633888E0F702}" type="sibTrans" cxnId="{E53469F3-D308-473B-A6D3-1C71E66785E2}">
      <dgm:prSet/>
      <dgm:spPr/>
      <dgm:t>
        <a:bodyPr/>
        <a:lstStyle/>
        <a:p>
          <a:endParaRPr lang="en-US"/>
        </a:p>
      </dgm:t>
    </dgm:pt>
    <dgm:pt modelId="{4299E802-AC7A-43C5-AFF3-C8A3BAC05D6F}">
      <dgm:prSet/>
      <dgm:spPr/>
      <dgm:t>
        <a:bodyPr/>
        <a:lstStyle/>
        <a:p>
          <a:r>
            <a:rPr lang="en-US">
              <a:latin typeface="Optima" panose="02000503060000020004" pitchFamily="2" charset="0"/>
            </a:rPr>
            <a:t>Create a checklist</a:t>
          </a:r>
        </a:p>
      </dgm:t>
    </dgm:pt>
    <dgm:pt modelId="{0B1E813C-7621-43BB-B2B9-D00313C2A962}" type="parTrans" cxnId="{3B4D2F4E-294B-4773-B2ED-0FA510EDDFFF}">
      <dgm:prSet/>
      <dgm:spPr/>
      <dgm:t>
        <a:bodyPr/>
        <a:lstStyle/>
        <a:p>
          <a:endParaRPr lang="en-US"/>
        </a:p>
      </dgm:t>
    </dgm:pt>
    <dgm:pt modelId="{17DBA916-165E-46E2-B6D9-BEF6A4CD77FF}" type="sibTrans" cxnId="{3B4D2F4E-294B-4773-B2ED-0FA510EDDFFF}">
      <dgm:prSet/>
      <dgm:spPr/>
      <dgm:t>
        <a:bodyPr/>
        <a:lstStyle/>
        <a:p>
          <a:endParaRPr lang="en-US"/>
        </a:p>
      </dgm:t>
    </dgm:pt>
    <dgm:pt modelId="{F7591DFB-F4D7-B747-817B-028CB489E416}" type="pres">
      <dgm:prSet presAssocID="{9C39714E-4656-4F87-81CE-3B9B0A2190CC}" presName="Name0" presStyleCnt="0">
        <dgm:presLayoutVars>
          <dgm:dir/>
          <dgm:animLvl val="lvl"/>
          <dgm:resizeHandles val="exact"/>
        </dgm:presLayoutVars>
      </dgm:prSet>
      <dgm:spPr/>
    </dgm:pt>
    <dgm:pt modelId="{46E5D47F-01B5-DB49-8DAF-7905F84DC112}" type="pres">
      <dgm:prSet presAssocID="{0CA266B6-5235-498B-8D69-5F5B6326D1FF}" presName="boxAndChildren" presStyleCnt="0"/>
      <dgm:spPr/>
    </dgm:pt>
    <dgm:pt modelId="{295B13A8-A89F-E944-8737-E27B0E261310}" type="pres">
      <dgm:prSet presAssocID="{0CA266B6-5235-498B-8D69-5F5B6326D1FF}" presName="parentTextBox" presStyleLbl="alignNode1" presStyleIdx="0" presStyleCnt="7"/>
      <dgm:spPr/>
    </dgm:pt>
    <dgm:pt modelId="{9B44460C-36C9-DA4A-9E39-D13FDCA1E56D}" type="pres">
      <dgm:prSet presAssocID="{0CA266B6-5235-498B-8D69-5F5B6326D1FF}" presName="descendantBox" presStyleLbl="bgAccFollowNode1" presStyleIdx="0" presStyleCnt="7"/>
      <dgm:spPr/>
    </dgm:pt>
    <dgm:pt modelId="{BE5A885F-CF34-294C-8F18-DFC8E7DA43DD}" type="pres">
      <dgm:prSet presAssocID="{D457CD52-F147-4E75-AB21-D5C1C9A88B58}" presName="sp" presStyleCnt="0"/>
      <dgm:spPr/>
    </dgm:pt>
    <dgm:pt modelId="{6A2C63EA-B337-E246-BAFC-A4A2AEDB36A6}" type="pres">
      <dgm:prSet presAssocID="{8B1BD441-2E7E-41A2-87BF-1F22DD637955}" presName="arrowAndChildren" presStyleCnt="0"/>
      <dgm:spPr/>
    </dgm:pt>
    <dgm:pt modelId="{C86051D1-FECD-3141-821E-F26131F26415}" type="pres">
      <dgm:prSet presAssocID="{8B1BD441-2E7E-41A2-87BF-1F22DD637955}" presName="parentTextArrow" presStyleLbl="node1" presStyleIdx="0" presStyleCnt="0"/>
      <dgm:spPr/>
    </dgm:pt>
    <dgm:pt modelId="{408B2ABB-D410-224D-B069-2F75C051FA9C}" type="pres">
      <dgm:prSet presAssocID="{8B1BD441-2E7E-41A2-87BF-1F22DD637955}" presName="arrow" presStyleLbl="alignNode1" presStyleIdx="1" presStyleCnt="7"/>
      <dgm:spPr/>
    </dgm:pt>
    <dgm:pt modelId="{027FB1F1-661E-D448-B599-559F5C1A7BC2}" type="pres">
      <dgm:prSet presAssocID="{8B1BD441-2E7E-41A2-87BF-1F22DD637955}" presName="descendantArrow" presStyleLbl="bgAccFollowNode1" presStyleIdx="1" presStyleCnt="7"/>
      <dgm:spPr/>
    </dgm:pt>
    <dgm:pt modelId="{133F7E94-F961-CD45-8F88-EB6334008DA0}" type="pres">
      <dgm:prSet presAssocID="{5C37C48F-C53A-4A86-AB7B-45640A3B8548}" presName="sp" presStyleCnt="0"/>
      <dgm:spPr/>
    </dgm:pt>
    <dgm:pt modelId="{CA677CB0-56EE-7F44-A2C3-4F09B6BAA037}" type="pres">
      <dgm:prSet presAssocID="{ED49E06B-9F24-43A4-B8E1-853B95372FD9}" presName="arrowAndChildren" presStyleCnt="0"/>
      <dgm:spPr/>
    </dgm:pt>
    <dgm:pt modelId="{D99EAF20-2752-144E-B02B-07B3B6602C94}" type="pres">
      <dgm:prSet presAssocID="{ED49E06B-9F24-43A4-B8E1-853B95372FD9}" presName="parentTextArrow" presStyleLbl="node1" presStyleIdx="0" presStyleCnt="0"/>
      <dgm:spPr/>
    </dgm:pt>
    <dgm:pt modelId="{C1430EDE-DAA8-4F4C-9711-BB273F3BC027}" type="pres">
      <dgm:prSet presAssocID="{ED49E06B-9F24-43A4-B8E1-853B95372FD9}" presName="arrow" presStyleLbl="alignNode1" presStyleIdx="2" presStyleCnt="7"/>
      <dgm:spPr/>
    </dgm:pt>
    <dgm:pt modelId="{26977315-775A-ED4C-B2D8-47A438763BFF}" type="pres">
      <dgm:prSet presAssocID="{ED49E06B-9F24-43A4-B8E1-853B95372FD9}" presName="descendantArrow" presStyleLbl="bgAccFollowNode1" presStyleIdx="2" presStyleCnt="7"/>
      <dgm:spPr/>
    </dgm:pt>
    <dgm:pt modelId="{5F0720B5-61AB-4F41-BF1E-57187C12D63E}" type="pres">
      <dgm:prSet presAssocID="{38FF87C2-9B40-409A-8311-6AA416F492E7}" presName="sp" presStyleCnt="0"/>
      <dgm:spPr/>
    </dgm:pt>
    <dgm:pt modelId="{9CE1CE2C-36AD-264C-BB17-A45B1D830F4E}" type="pres">
      <dgm:prSet presAssocID="{0BC99E4A-F95C-408A-83C6-6E18F9EFEABA}" presName="arrowAndChildren" presStyleCnt="0"/>
      <dgm:spPr/>
    </dgm:pt>
    <dgm:pt modelId="{8464FBA4-D6E3-5148-A35E-79D11161198F}" type="pres">
      <dgm:prSet presAssocID="{0BC99E4A-F95C-408A-83C6-6E18F9EFEABA}" presName="parentTextArrow" presStyleLbl="node1" presStyleIdx="0" presStyleCnt="0"/>
      <dgm:spPr/>
    </dgm:pt>
    <dgm:pt modelId="{976C304F-91CD-574B-87E2-2C9D99252FAC}" type="pres">
      <dgm:prSet presAssocID="{0BC99E4A-F95C-408A-83C6-6E18F9EFEABA}" presName="arrow" presStyleLbl="alignNode1" presStyleIdx="3" presStyleCnt="7"/>
      <dgm:spPr/>
    </dgm:pt>
    <dgm:pt modelId="{B2E64089-D446-A84A-870E-F41BC2AF00D1}" type="pres">
      <dgm:prSet presAssocID="{0BC99E4A-F95C-408A-83C6-6E18F9EFEABA}" presName="descendantArrow" presStyleLbl="bgAccFollowNode1" presStyleIdx="3" presStyleCnt="7"/>
      <dgm:spPr/>
    </dgm:pt>
    <dgm:pt modelId="{DC8EEB7B-D14F-634E-AC15-1D3B48803303}" type="pres">
      <dgm:prSet presAssocID="{73E7378F-96D9-4B08-8CFE-F870AE384D65}" presName="sp" presStyleCnt="0"/>
      <dgm:spPr/>
    </dgm:pt>
    <dgm:pt modelId="{06093BB8-2ABC-0349-A39C-31BDB8E7498C}" type="pres">
      <dgm:prSet presAssocID="{457EA15A-C019-4F97-80BC-4FE8A58E2B26}" presName="arrowAndChildren" presStyleCnt="0"/>
      <dgm:spPr/>
    </dgm:pt>
    <dgm:pt modelId="{FE2A491A-5192-5742-8927-73F66EB2B697}" type="pres">
      <dgm:prSet presAssocID="{457EA15A-C019-4F97-80BC-4FE8A58E2B26}" presName="parentTextArrow" presStyleLbl="node1" presStyleIdx="0" presStyleCnt="0"/>
      <dgm:spPr/>
    </dgm:pt>
    <dgm:pt modelId="{9BB985AC-7509-674A-813C-859C9B4A1083}" type="pres">
      <dgm:prSet presAssocID="{457EA15A-C019-4F97-80BC-4FE8A58E2B26}" presName="arrow" presStyleLbl="alignNode1" presStyleIdx="4" presStyleCnt="7"/>
      <dgm:spPr/>
    </dgm:pt>
    <dgm:pt modelId="{C4D7FE5A-15F9-5842-BF09-C0D745AC62A8}" type="pres">
      <dgm:prSet presAssocID="{457EA15A-C019-4F97-80BC-4FE8A58E2B26}" presName="descendantArrow" presStyleLbl="bgAccFollowNode1" presStyleIdx="4" presStyleCnt="7"/>
      <dgm:spPr/>
    </dgm:pt>
    <dgm:pt modelId="{9D828640-CA08-534D-BADC-04C4A49AFA8B}" type="pres">
      <dgm:prSet presAssocID="{A4E4CDF5-46E6-401E-91DE-96AF8CA5628A}" presName="sp" presStyleCnt="0"/>
      <dgm:spPr/>
    </dgm:pt>
    <dgm:pt modelId="{A186BF1B-B116-A043-800A-6EE5AA75D514}" type="pres">
      <dgm:prSet presAssocID="{EFDC4920-5B06-458B-AA5D-38C081E42EC1}" presName="arrowAndChildren" presStyleCnt="0"/>
      <dgm:spPr/>
    </dgm:pt>
    <dgm:pt modelId="{8A8D1C9B-5FA3-8849-BA09-7C3A45FE0F2D}" type="pres">
      <dgm:prSet presAssocID="{EFDC4920-5B06-458B-AA5D-38C081E42EC1}" presName="parentTextArrow" presStyleLbl="node1" presStyleIdx="0" presStyleCnt="0"/>
      <dgm:spPr/>
    </dgm:pt>
    <dgm:pt modelId="{91D015B0-4504-6248-BB68-B5F133CCC6B1}" type="pres">
      <dgm:prSet presAssocID="{EFDC4920-5B06-458B-AA5D-38C081E42EC1}" presName="arrow" presStyleLbl="alignNode1" presStyleIdx="5" presStyleCnt="7"/>
      <dgm:spPr/>
    </dgm:pt>
    <dgm:pt modelId="{19440375-8E7D-924C-B4CE-3521E919102D}" type="pres">
      <dgm:prSet presAssocID="{EFDC4920-5B06-458B-AA5D-38C081E42EC1}" presName="descendantArrow" presStyleLbl="bgAccFollowNode1" presStyleIdx="5" presStyleCnt="7"/>
      <dgm:spPr/>
    </dgm:pt>
    <dgm:pt modelId="{542F02A5-7D38-8948-A636-DB726A8BC1BA}" type="pres">
      <dgm:prSet presAssocID="{497F5BEC-CC89-406A-9AC9-1A26CB82B321}" presName="sp" presStyleCnt="0"/>
      <dgm:spPr/>
    </dgm:pt>
    <dgm:pt modelId="{1318DE96-2C1C-CB47-814B-175B5A03C798}" type="pres">
      <dgm:prSet presAssocID="{663AB1EC-885D-4FFB-9511-D6B9E16C9F67}" presName="arrowAndChildren" presStyleCnt="0"/>
      <dgm:spPr/>
    </dgm:pt>
    <dgm:pt modelId="{F33619AE-F44C-0941-8402-952245B8D159}" type="pres">
      <dgm:prSet presAssocID="{663AB1EC-885D-4FFB-9511-D6B9E16C9F67}" presName="parentTextArrow" presStyleLbl="node1" presStyleIdx="0" presStyleCnt="0"/>
      <dgm:spPr/>
    </dgm:pt>
    <dgm:pt modelId="{CF2F7B78-BC95-364E-B5F6-B975262F45F8}" type="pres">
      <dgm:prSet presAssocID="{663AB1EC-885D-4FFB-9511-D6B9E16C9F67}" presName="arrow" presStyleLbl="alignNode1" presStyleIdx="6" presStyleCnt="7"/>
      <dgm:spPr/>
    </dgm:pt>
    <dgm:pt modelId="{0DDACCE1-2E16-A94F-A7D4-3065D5E60691}" type="pres">
      <dgm:prSet presAssocID="{663AB1EC-885D-4FFB-9511-D6B9E16C9F67}" presName="descendantArrow" presStyleLbl="bgAccFollowNode1" presStyleIdx="6" presStyleCnt="7"/>
      <dgm:spPr/>
    </dgm:pt>
  </dgm:ptLst>
  <dgm:cxnLst>
    <dgm:cxn modelId="{B3F73105-4B37-BB40-8E5C-00350D1E8CA6}" type="presOf" srcId="{663AB1EC-885D-4FFB-9511-D6B9E16C9F67}" destId="{F33619AE-F44C-0941-8402-952245B8D159}" srcOrd="0" destOrd="0" presId="urn:microsoft.com/office/officeart/2016/7/layout/VerticalDownArrowProcess"/>
    <dgm:cxn modelId="{438BA80E-FDBB-014B-8FD1-5C578C3A8E8B}" type="presOf" srcId="{77759CE2-67B8-4B14-98A1-AFA97C60036C}" destId="{19440375-8E7D-924C-B4CE-3521E919102D}" srcOrd="0" destOrd="0" presId="urn:microsoft.com/office/officeart/2016/7/layout/VerticalDownArrowProcess"/>
    <dgm:cxn modelId="{94582916-2C19-824D-9C6F-943C534C3C9A}" type="presOf" srcId="{663AB1EC-885D-4FFB-9511-D6B9E16C9F67}" destId="{CF2F7B78-BC95-364E-B5F6-B975262F45F8}" srcOrd="1" destOrd="0" presId="urn:microsoft.com/office/officeart/2016/7/layout/VerticalDownArrowProcess"/>
    <dgm:cxn modelId="{42092D18-3F8F-495F-9357-5C56237DEFAC}" srcId="{9C39714E-4656-4F87-81CE-3B9B0A2190CC}" destId="{663AB1EC-885D-4FFB-9511-D6B9E16C9F67}" srcOrd="0" destOrd="0" parTransId="{F0487011-A0FC-4D98-97DE-52ED1DC6AEEF}" sibTransId="{497F5BEC-CC89-406A-9AC9-1A26CB82B321}"/>
    <dgm:cxn modelId="{AA489618-F274-4142-A3BF-E09EF3B8FAA5}" srcId="{9C39714E-4656-4F87-81CE-3B9B0A2190CC}" destId="{ED49E06B-9F24-43A4-B8E1-853B95372FD9}" srcOrd="4" destOrd="0" parTransId="{E55CF5BA-05F4-45AA-9479-04C69E75AE50}" sibTransId="{5C37C48F-C53A-4A86-AB7B-45640A3B8548}"/>
    <dgm:cxn modelId="{23F5B819-DC9A-9746-B9D3-AC3765B41683}" type="presOf" srcId="{EFDC4920-5B06-458B-AA5D-38C081E42EC1}" destId="{91D015B0-4504-6248-BB68-B5F133CCC6B1}" srcOrd="1" destOrd="0" presId="urn:microsoft.com/office/officeart/2016/7/layout/VerticalDownArrowProcess"/>
    <dgm:cxn modelId="{5235EB1E-BD48-EB4F-9E7F-4602931B0EF9}" type="presOf" srcId="{EFDC4920-5B06-458B-AA5D-38C081E42EC1}" destId="{8A8D1C9B-5FA3-8849-BA09-7C3A45FE0F2D}" srcOrd="0" destOrd="0" presId="urn:microsoft.com/office/officeart/2016/7/layout/VerticalDownArrowProcess"/>
    <dgm:cxn modelId="{E99A3123-D3CC-154B-8FE6-332677E43C2C}" type="presOf" srcId="{4299E802-AC7A-43C5-AFF3-C8A3BAC05D6F}" destId="{9B44460C-36C9-DA4A-9E39-D13FDCA1E56D}" srcOrd="0" destOrd="0" presId="urn:microsoft.com/office/officeart/2016/7/layout/VerticalDownArrowProcess"/>
    <dgm:cxn modelId="{8B5C6028-AD16-4D48-A3FC-D5E3C9690911}" srcId="{457EA15A-C019-4F97-80BC-4FE8A58E2B26}" destId="{3CE7BE43-8DB0-44BE-836E-B36B05515BEB}" srcOrd="0" destOrd="0" parTransId="{C3EC1EC3-C888-48F8-9E3B-B084E523C7A5}" sibTransId="{C0C31B5E-3D72-47BF-AB94-2EFC0E9F7A75}"/>
    <dgm:cxn modelId="{6764BD33-A27B-914E-928C-B3F0D51F0F35}" type="presOf" srcId="{457EA15A-C019-4F97-80BC-4FE8A58E2B26}" destId="{9BB985AC-7509-674A-813C-859C9B4A1083}" srcOrd="1" destOrd="0" presId="urn:microsoft.com/office/officeart/2016/7/layout/VerticalDownArrowProcess"/>
    <dgm:cxn modelId="{CB00E635-94FA-4D3E-8DC2-608CE55A95F2}" srcId="{9C39714E-4656-4F87-81CE-3B9B0A2190CC}" destId="{0BC99E4A-F95C-408A-83C6-6E18F9EFEABA}" srcOrd="3" destOrd="0" parTransId="{17DB090F-9F1E-45CA-99B3-C858C45C4A7A}" sibTransId="{38FF87C2-9B40-409A-8311-6AA416F492E7}"/>
    <dgm:cxn modelId="{0D6BDC43-C976-8349-85F5-85E45E364397}" type="presOf" srcId="{9C39714E-4656-4F87-81CE-3B9B0A2190CC}" destId="{F7591DFB-F4D7-B747-817B-028CB489E416}" srcOrd="0" destOrd="0" presId="urn:microsoft.com/office/officeart/2016/7/layout/VerticalDownArrowProcess"/>
    <dgm:cxn modelId="{61271A4B-13E2-4769-BA41-CE4FAFFCDC74}" srcId="{9C39714E-4656-4F87-81CE-3B9B0A2190CC}" destId="{8B1BD441-2E7E-41A2-87BF-1F22DD637955}" srcOrd="5" destOrd="0" parTransId="{06771255-64A9-48B1-A32C-5E06197435AB}" sibTransId="{D457CD52-F147-4E75-AB21-D5C1C9A88B58}"/>
    <dgm:cxn modelId="{3B4D2F4E-294B-4773-B2ED-0FA510EDDFFF}" srcId="{0CA266B6-5235-498B-8D69-5F5B6326D1FF}" destId="{4299E802-AC7A-43C5-AFF3-C8A3BAC05D6F}" srcOrd="0" destOrd="0" parTransId="{0B1E813C-7621-43BB-B2B9-D00313C2A962}" sibTransId="{17DBA916-165E-46E2-B6D9-BEF6A4CD77FF}"/>
    <dgm:cxn modelId="{E02D1763-859B-6E43-8052-DA8E13B93789}" type="presOf" srcId="{FF9E856D-AD5C-4167-9099-87399460BB1F}" destId="{0DDACCE1-2E16-A94F-A7D4-3065D5E60691}" srcOrd="0" destOrd="0" presId="urn:microsoft.com/office/officeart/2016/7/layout/VerticalDownArrowProcess"/>
    <dgm:cxn modelId="{0901ED6C-2042-EA46-A8ED-F74456DF9185}" type="presOf" srcId="{0BC99E4A-F95C-408A-83C6-6E18F9EFEABA}" destId="{8464FBA4-D6E3-5148-A35E-79D11161198F}" srcOrd="0" destOrd="0" presId="urn:microsoft.com/office/officeart/2016/7/layout/VerticalDownArrowProcess"/>
    <dgm:cxn modelId="{79C30788-4B37-3441-9FC1-72BA546A5E53}" type="presOf" srcId="{457EA15A-C019-4F97-80BC-4FE8A58E2B26}" destId="{FE2A491A-5192-5742-8927-73F66EB2B697}" srcOrd="0" destOrd="0" presId="urn:microsoft.com/office/officeart/2016/7/layout/VerticalDownArrowProcess"/>
    <dgm:cxn modelId="{CE37BC92-BBD4-7E4E-9505-CA9A1D408865}" type="presOf" srcId="{3CE7BE43-8DB0-44BE-836E-B36B05515BEB}" destId="{C4D7FE5A-15F9-5842-BF09-C0D745AC62A8}" srcOrd="0" destOrd="0" presId="urn:microsoft.com/office/officeart/2016/7/layout/VerticalDownArrowProcess"/>
    <dgm:cxn modelId="{7AFA5593-BC22-4DBB-8D40-E547BC3ED6F1}" srcId="{ED49E06B-9F24-43A4-B8E1-853B95372FD9}" destId="{F1901358-46C4-410E-B051-8650DB18F7D7}" srcOrd="0" destOrd="0" parTransId="{01DCC8E9-1414-433E-A3D9-309F0A491F12}" sibTransId="{FB2F64C4-FAC4-4AF4-AAF1-DF092BBCD8AA}"/>
    <dgm:cxn modelId="{D436F596-CDB1-7A46-8E19-25A653101240}" type="presOf" srcId="{8B1BD441-2E7E-41A2-87BF-1F22DD637955}" destId="{C86051D1-FECD-3141-821E-F26131F26415}" srcOrd="0" destOrd="0" presId="urn:microsoft.com/office/officeart/2016/7/layout/VerticalDownArrowProcess"/>
    <dgm:cxn modelId="{0E59589B-CD69-804B-9F7C-DD77725E684B}" type="presOf" srcId="{0CA266B6-5235-498B-8D69-5F5B6326D1FF}" destId="{295B13A8-A89F-E944-8737-E27B0E261310}" srcOrd="0" destOrd="0" presId="urn:microsoft.com/office/officeart/2016/7/layout/VerticalDownArrowProcess"/>
    <dgm:cxn modelId="{53DDBE9D-8A50-ED40-83AB-D34ACA718C74}" type="presOf" srcId="{C973BC04-4326-45EE-A6AE-757DD169B6A6}" destId="{B2E64089-D446-A84A-870E-F41BC2AF00D1}" srcOrd="0" destOrd="0" presId="urn:microsoft.com/office/officeart/2016/7/layout/VerticalDownArrowProcess"/>
    <dgm:cxn modelId="{E32AC89D-F080-4DF7-A758-6BC7A561ED87}" srcId="{EFDC4920-5B06-458B-AA5D-38C081E42EC1}" destId="{77759CE2-67B8-4B14-98A1-AFA97C60036C}" srcOrd="0" destOrd="0" parTransId="{339F5791-6035-4B22-986B-B38B0F0C7E0F}" sibTransId="{335CB973-8BDB-4B72-B6EE-B6D1B19076E0}"/>
    <dgm:cxn modelId="{B77B40A0-BCC8-794F-87D6-5D3B6083044E}" type="presOf" srcId="{0BC99E4A-F95C-408A-83C6-6E18F9EFEABA}" destId="{976C304F-91CD-574B-87E2-2C9D99252FAC}" srcOrd="1" destOrd="0" presId="urn:microsoft.com/office/officeart/2016/7/layout/VerticalDownArrowProcess"/>
    <dgm:cxn modelId="{E0B427A7-B946-430F-8F3F-4CE50CECC115}" srcId="{9C39714E-4656-4F87-81CE-3B9B0A2190CC}" destId="{EFDC4920-5B06-458B-AA5D-38C081E42EC1}" srcOrd="1" destOrd="0" parTransId="{0E090297-1998-41BE-8FF7-D2ABEC7A4020}" sibTransId="{A4E4CDF5-46E6-401E-91DE-96AF8CA5628A}"/>
    <dgm:cxn modelId="{B92BB2B1-E234-481E-B717-DE77382F39FB}" srcId="{0BC99E4A-F95C-408A-83C6-6E18F9EFEABA}" destId="{C973BC04-4326-45EE-A6AE-757DD169B6A6}" srcOrd="0" destOrd="0" parTransId="{2AAB3817-8557-4703-A6F9-C2193A465F3C}" sibTransId="{7E2878BB-4CA2-467F-867D-628D064DA264}"/>
    <dgm:cxn modelId="{974158B3-69A2-5A46-BD99-634569E25A3B}" type="presOf" srcId="{ED49E06B-9F24-43A4-B8E1-853B95372FD9}" destId="{D99EAF20-2752-144E-B02B-07B3B6602C94}" srcOrd="0" destOrd="0" presId="urn:microsoft.com/office/officeart/2016/7/layout/VerticalDownArrowProcess"/>
    <dgm:cxn modelId="{2205A0B4-2ED6-B247-BDA2-42F18E5FCE6E}" type="presOf" srcId="{ED49E06B-9F24-43A4-B8E1-853B95372FD9}" destId="{C1430EDE-DAA8-4F4C-9711-BB273F3BC027}" srcOrd="1" destOrd="0" presId="urn:microsoft.com/office/officeart/2016/7/layout/VerticalDownArrowProcess"/>
    <dgm:cxn modelId="{9E56BAB4-586F-4828-B461-17F9E5B80CDC}" srcId="{9C39714E-4656-4F87-81CE-3B9B0A2190CC}" destId="{457EA15A-C019-4F97-80BC-4FE8A58E2B26}" srcOrd="2" destOrd="0" parTransId="{401176DE-27BA-48C0-B9C1-31B7E4F6A8AF}" sibTransId="{73E7378F-96D9-4B08-8CFE-F870AE384D65}"/>
    <dgm:cxn modelId="{8B6BA1C9-D977-2E42-A18F-2FC3F027369E}" type="presOf" srcId="{0D131D00-6DFD-4400-BDEC-62FBDA46A1EA}" destId="{027FB1F1-661E-D448-B599-559F5C1A7BC2}" srcOrd="0" destOrd="0" presId="urn:microsoft.com/office/officeart/2016/7/layout/VerticalDownArrowProcess"/>
    <dgm:cxn modelId="{CC6F5FCF-037F-F848-A815-64D0220C6D28}" type="presOf" srcId="{F1901358-46C4-410E-B051-8650DB18F7D7}" destId="{26977315-775A-ED4C-B2D8-47A438763BFF}" srcOrd="0" destOrd="0" presId="urn:microsoft.com/office/officeart/2016/7/layout/VerticalDownArrowProcess"/>
    <dgm:cxn modelId="{E53469F3-D308-473B-A6D3-1C71E66785E2}" srcId="{9C39714E-4656-4F87-81CE-3B9B0A2190CC}" destId="{0CA266B6-5235-498B-8D69-5F5B6326D1FF}" srcOrd="6" destOrd="0" parTransId="{E45C4112-C252-43A3-ADD1-59D0458A3DAE}" sibTransId="{78B6AFF3-F1AD-497C-8A8C-633888E0F702}"/>
    <dgm:cxn modelId="{F4AE60F9-5866-4155-9F46-307BCD9D6A9F}" srcId="{8B1BD441-2E7E-41A2-87BF-1F22DD637955}" destId="{0D131D00-6DFD-4400-BDEC-62FBDA46A1EA}" srcOrd="0" destOrd="0" parTransId="{E88EB252-A226-4613-9654-FEF021D201D6}" sibTransId="{40259337-043A-4DAD-A275-B7189FF84BB2}"/>
    <dgm:cxn modelId="{4E9434FC-F92D-9A4B-BCBE-F8A67C3D5D57}" type="presOf" srcId="{8B1BD441-2E7E-41A2-87BF-1F22DD637955}" destId="{408B2ABB-D410-224D-B069-2F75C051FA9C}" srcOrd="1" destOrd="0" presId="urn:microsoft.com/office/officeart/2016/7/layout/VerticalDownArrowProcess"/>
    <dgm:cxn modelId="{5A2587FF-8761-494A-A122-5B645DD76578}" srcId="{663AB1EC-885D-4FFB-9511-D6B9E16C9F67}" destId="{FF9E856D-AD5C-4167-9099-87399460BB1F}" srcOrd="0" destOrd="0" parTransId="{3D846378-86F5-4012-B3D9-85CA570132A9}" sibTransId="{907955D8-954A-4D42-A442-C1FF73887B9B}"/>
    <dgm:cxn modelId="{A7501822-4E15-4542-A6F5-4E5CDA086642}" type="presParOf" srcId="{F7591DFB-F4D7-B747-817B-028CB489E416}" destId="{46E5D47F-01B5-DB49-8DAF-7905F84DC112}" srcOrd="0" destOrd="0" presId="urn:microsoft.com/office/officeart/2016/7/layout/VerticalDownArrowProcess"/>
    <dgm:cxn modelId="{BDCEB5F1-B66B-474C-8518-27C6F6DF880D}" type="presParOf" srcId="{46E5D47F-01B5-DB49-8DAF-7905F84DC112}" destId="{295B13A8-A89F-E944-8737-E27B0E261310}" srcOrd="0" destOrd="0" presId="urn:microsoft.com/office/officeart/2016/7/layout/VerticalDownArrowProcess"/>
    <dgm:cxn modelId="{3B052546-DCAD-3C4C-AB66-7C9239424ED3}" type="presParOf" srcId="{46E5D47F-01B5-DB49-8DAF-7905F84DC112}" destId="{9B44460C-36C9-DA4A-9E39-D13FDCA1E56D}" srcOrd="1" destOrd="0" presId="urn:microsoft.com/office/officeart/2016/7/layout/VerticalDownArrowProcess"/>
    <dgm:cxn modelId="{DFC51878-D854-1F44-A24D-DF7617719804}" type="presParOf" srcId="{F7591DFB-F4D7-B747-817B-028CB489E416}" destId="{BE5A885F-CF34-294C-8F18-DFC8E7DA43DD}" srcOrd="1" destOrd="0" presId="urn:microsoft.com/office/officeart/2016/7/layout/VerticalDownArrowProcess"/>
    <dgm:cxn modelId="{26A11C54-936C-5244-B8A4-CF99FBE414B7}" type="presParOf" srcId="{F7591DFB-F4D7-B747-817B-028CB489E416}" destId="{6A2C63EA-B337-E246-BAFC-A4A2AEDB36A6}" srcOrd="2" destOrd="0" presId="urn:microsoft.com/office/officeart/2016/7/layout/VerticalDownArrowProcess"/>
    <dgm:cxn modelId="{AEBC533B-35A2-9046-9F48-A49E13605592}" type="presParOf" srcId="{6A2C63EA-B337-E246-BAFC-A4A2AEDB36A6}" destId="{C86051D1-FECD-3141-821E-F26131F26415}" srcOrd="0" destOrd="0" presId="urn:microsoft.com/office/officeart/2016/7/layout/VerticalDownArrowProcess"/>
    <dgm:cxn modelId="{47B88ABA-7EF2-BE4C-A4D5-4B70F7013F8B}" type="presParOf" srcId="{6A2C63EA-B337-E246-BAFC-A4A2AEDB36A6}" destId="{408B2ABB-D410-224D-B069-2F75C051FA9C}" srcOrd="1" destOrd="0" presId="urn:microsoft.com/office/officeart/2016/7/layout/VerticalDownArrowProcess"/>
    <dgm:cxn modelId="{3E3D91A4-0011-EA4D-9E7E-E6B9C3989A94}" type="presParOf" srcId="{6A2C63EA-B337-E246-BAFC-A4A2AEDB36A6}" destId="{027FB1F1-661E-D448-B599-559F5C1A7BC2}" srcOrd="2" destOrd="0" presId="urn:microsoft.com/office/officeart/2016/7/layout/VerticalDownArrowProcess"/>
    <dgm:cxn modelId="{7F5FC660-8DEB-A043-BB7C-AB36A4D582B7}" type="presParOf" srcId="{F7591DFB-F4D7-B747-817B-028CB489E416}" destId="{133F7E94-F961-CD45-8F88-EB6334008DA0}" srcOrd="3" destOrd="0" presId="urn:microsoft.com/office/officeart/2016/7/layout/VerticalDownArrowProcess"/>
    <dgm:cxn modelId="{24ED3E23-BF2C-4145-930F-FEC608AE6581}" type="presParOf" srcId="{F7591DFB-F4D7-B747-817B-028CB489E416}" destId="{CA677CB0-56EE-7F44-A2C3-4F09B6BAA037}" srcOrd="4" destOrd="0" presId="urn:microsoft.com/office/officeart/2016/7/layout/VerticalDownArrowProcess"/>
    <dgm:cxn modelId="{166A47A0-6E53-A141-88D5-51DA65B3692B}" type="presParOf" srcId="{CA677CB0-56EE-7F44-A2C3-4F09B6BAA037}" destId="{D99EAF20-2752-144E-B02B-07B3B6602C94}" srcOrd="0" destOrd="0" presId="urn:microsoft.com/office/officeart/2016/7/layout/VerticalDownArrowProcess"/>
    <dgm:cxn modelId="{03C1BA57-4465-8544-BBBC-7CFAF44AEA89}" type="presParOf" srcId="{CA677CB0-56EE-7F44-A2C3-4F09B6BAA037}" destId="{C1430EDE-DAA8-4F4C-9711-BB273F3BC027}" srcOrd="1" destOrd="0" presId="urn:microsoft.com/office/officeart/2016/7/layout/VerticalDownArrowProcess"/>
    <dgm:cxn modelId="{097F3B00-FF41-5A4D-86C4-A6DB60DB99A3}" type="presParOf" srcId="{CA677CB0-56EE-7F44-A2C3-4F09B6BAA037}" destId="{26977315-775A-ED4C-B2D8-47A438763BFF}" srcOrd="2" destOrd="0" presId="urn:microsoft.com/office/officeart/2016/7/layout/VerticalDownArrowProcess"/>
    <dgm:cxn modelId="{659E4020-5249-9740-9F96-3F6AE9DD4B4C}" type="presParOf" srcId="{F7591DFB-F4D7-B747-817B-028CB489E416}" destId="{5F0720B5-61AB-4F41-BF1E-57187C12D63E}" srcOrd="5" destOrd="0" presId="urn:microsoft.com/office/officeart/2016/7/layout/VerticalDownArrowProcess"/>
    <dgm:cxn modelId="{D500B7FA-6EC5-9C40-B8C6-60D34007A44B}" type="presParOf" srcId="{F7591DFB-F4D7-B747-817B-028CB489E416}" destId="{9CE1CE2C-36AD-264C-BB17-A45B1D830F4E}" srcOrd="6" destOrd="0" presId="urn:microsoft.com/office/officeart/2016/7/layout/VerticalDownArrowProcess"/>
    <dgm:cxn modelId="{16661146-221C-BE44-B45F-382D810C081D}" type="presParOf" srcId="{9CE1CE2C-36AD-264C-BB17-A45B1D830F4E}" destId="{8464FBA4-D6E3-5148-A35E-79D11161198F}" srcOrd="0" destOrd="0" presId="urn:microsoft.com/office/officeart/2016/7/layout/VerticalDownArrowProcess"/>
    <dgm:cxn modelId="{F4801820-19DD-E94A-9D19-3AFBE008C3C4}" type="presParOf" srcId="{9CE1CE2C-36AD-264C-BB17-A45B1D830F4E}" destId="{976C304F-91CD-574B-87E2-2C9D99252FAC}" srcOrd="1" destOrd="0" presId="urn:microsoft.com/office/officeart/2016/7/layout/VerticalDownArrowProcess"/>
    <dgm:cxn modelId="{310249CA-9196-AA4D-B978-283C071B39F0}" type="presParOf" srcId="{9CE1CE2C-36AD-264C-BB17-A45B1D830F4E}" destId="{B2E64089-D446-A84A-870E-F41BC2AF00D1}" srcOrd="2" destOrd="0" presId="urn:microsoft.com/office/officeart/2016/7/layout/VerticalDownArrowProcess"/>
    <dgm:cxn modelId="{EFCECA34-63A5-384D-8399-0AD6911DEE1F}" type="presParOf" srcId="{F7591DFB-F4D7-B747-817B-028CB489E416}" destId="{DC8EEB7B-D14F-634E-AC15-1D3B48803303}" srcOrd="7" destOrd="0" presId="urn:microsoft.com/office/officeart/2016/7/layout/VerticalDownArrowProcess"/>
    <dgm:cxn modelId="{8FA6F39D-4EE0-A44D-95B8-91F90ACA60A1}" type="presParOf" srcId="{F7591DFB-F4D7-B747-817B-028CB489E416}" destId="{06093BB8-2ABC-0349-A39C-31BDB8E7498C}" srcOrd="8" destOrd="0" presId="urn:microsoft.com/office/officeart/2016/7/layout/VerticalDownArrowProcess"/>
    <dgm:cxn modelId="{8736680B-CB8F-6342-A32A-1B3A5777547C}" type="presParOf" srcId="{06093BB8-2ABC-0349-A39C-31BDB8E7498C}" destId="{FE2A491A-5192-5742-8927-73F66EB2B697}" srcOrd="0" destOrd="0" presId="urn:microsoft.com/office/officeart/2016/7/layout/VerticalDownArrowProcess"/>
    <dgm:cxn modelId="{C7FC42E1-C99F-EB4E-AEF4-1821B4BE2991}" type="presParOf" srcId="{06093BB8-2ABC-0349-A39C-31BDB8E7498C}" destId="{9BB985AC-7509-674A-813C-859C9B4A1083}" srcOrd="1" destOrd="0" presId="urn:microsoft.com/office/officeart/2016/7/layout/VerticalDownArrowProcess"/>
    <dgm:cxn modelId="{F592E4F5-4E42-D34E-B128-D6B3338714A8}" type="presParOf" srcId="{06093BB8-2ABC-0349-A39C-31BDB8E7498C}" destId="{C4D7FE5A-15F9-5842-BF09-C0D745AC62A8}" srcOrd="2" destOrd="0" presId="urn:microsoft.com/office/officeart/2016/7/layout/VerticalDownArrowProcess"/>
    <dgm:cxn modelId="{162AF116-01F2-A94D-8513-073223CAB094}" type="presParOf" srcId="{F7591DFB-F4D7-B747-817B-028CB489E416}" destId="{9D828640-CA08-534D-BADC-04C4A49AFA8B}" srcOrd="9" destOrd="0" presId="urn:microsoft.com/office/officeart/2016/7/layout/VerticalDownArrowProcess"/>
    <dgm:cxn modelId="{B0D18608-22C8-F24E-A3BE-B93C6E4E000F}" type="presParOf" srcId="{F7591DFB-F4D7-B747-817B-028CB489E416}" destId="{A186BF1B-B116-A043-800A-6EE5AA75D514}" srcOrd="10" destOrd="0" presId="urn:microsoft.com/office/officeart/2016/7/layout/VerticalDownArrowProcess"/>
    <dgm:cxn modelId="{0D41857D-C843-5144-AD91-B20C3182DACE}" type="presParOf" srcId="{A186BF1B-B116-A043-800A-6EE5AA75D514}" destId="{8A8D1C9B-5FA3-8849-BA09-7C3A45FE0F2D}" srcOrd="0" destOrd="0" presId="urn:microsoft.com/office/officeart/2016/7/layout/VerticalDownArrowProcess"/>
    <dgm:cxn modelId="{EE558D0A-AE10-9C41-A649-6A734CE6ECF0}" type="presParOf" srcId="{A186BF1B-B116-A043-800A-6EE5AA75D514}" destId="{91D015B0-4504-6248-BB68-B5F133CCC6B1}" srcOrd="1" destOrd="0" presId="urn:microsoft.com/office/officeart/2016/7/layout/VerticalDownArrowProcess"/>
    <dgm:cxn modelId="{14707F26-BD6E-674E-8399-CFA2310C07DA}" type="presParOf" srcId="{A186BF1B-B116-A043-800A-6EE5AA75D514}" destId="{19440375-8E7D-924C-B4CE-3521E919102D}" srcOrd="2" destOrd="0" presId="urn:microsoft.com/office/officeart/2016/7/layout/VerticalDownArrowProcess"/>
    <dgm:cxn modelId="{F722DC9C-474A-D745-A6AF-99A3D2829719}" type="presParOf" srcId="{F7591DFB-F4D7-B747-817B-028CB489E416}" destId="{542F02A5-7D38-8948-A636-DB726A8BC1BA}" srcOrd="11" destOrd="0" presId="urn:microsoft.com/office/officeart/2016/7/layout/VerticalDownArrowProcess"/>
    <dgm:cxn modelId="{967479D2-0004-9C45-925F-A3215C4199DC}" type="presParOf" srcId="{F7591DFB-F4D7-B747-817B-028CB489E416}" destId="{1318DE96-2C1C-CB47-814B-175B5A03C798}" srcOrd="12" destOrd="0" presId="urn:microsoft.com/office/officeart/2016/7/layout/VerticalDownArrowProcess"/>
    <dgm:cxn modelId="{836BB4AC-777C-3048-9153-CCB822A7969F}" type="presParOf" srcId="{1318DE96-2C1C-CB47-814B-175B5A03C798}" destId="{F33619AE-F44C-0941-8402-952245B8D159}" srcOrd="0" destOrd="0" presId="urn:microsoft.com/office/officeart/2016/7/layout/VerticalDownArrowProcess"/>
    <dgm:cxn modelId="{A188A137-7FCE-D646-8366-0CDEA021A5E9}" type="presParOf" srcId="{1318DE96-2C1C-CB47-814B-175B5A03C798}" destId="{CF2F7B78-BC95-364E-B5F6-B975262F45F8}" srcOrd="1" destOrd="0" presId="urn:microsoft.com/office/officeart/2016/7/layout/VerticalDownArrowProcess"/>
    <dgm:cxn modelId="{50BC2E32-2288-8A45-8E71-99B55359792A}" type="presParOf" srcId="{1318DE96-2C1C-CB47-814B-175B5A03C798}" destId="{0DDACCE1-2E16-A94F-A7D4-3065D5E60691}" srcOrd="2" destOrd="0" presId="urn:microsoft.com/office/officeart/2016/7/layout/VerticalDown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4D1AF0-C599-374F-86A5-A369FFFFE0A4}" type="doc">
      <dgm:prSet loTypeId="urn:microsoft.com/office/officeart/2005/8/layout/default" loCatId="relationship" qsTypeId="urn:microsoft.com/office/officeart/2005/8/quickstyle/simple1" qsCatId="simple" csTypeId="urn:microsoft.com/office/officeart/2005/8/colors/accent1_2" csCatId="accent1"/>
      <dgm:spPr/>
      <dgm:t>
        <a:bodyPr/>
        <a:lstStyle/>
        <a:p>
          <a:endParaRPr lang="en-US"/>
        </a:p>
      </dgm:t>
    </dgm:pt>
    <dgm:pt modelId="{D656D681-CEDF-3947-A140-4D90A7DF7E7B}">
      <dgm:prSet custT="1"/>
      <dgm:spPr/>
      <dgm:t>
        <a:bodyPr/>
        <a:lstStyle/>
        <a:p>
          <a:r>
            <a:rPr lang="en-US" sz="3200">
              <a:latin typeface="Optima" panose="02000503060000020004" pitchFamily="2" charset="0"/>
            </a:rPr>
            <a:t>Responsibilities and activities can be divided.</a:t>
          </a:r>
        </a:p>
      </dgm:t>
    </dgm:pt>
    <dgm:pt modelId="{9BF86E5E-9AD0-194E-9C7E-136BB45A07DE}" type="parTrans" cxnId="{5E80DA78-6BC9-B241-AB9B-41F9AC22B24A}">
      <dgm:prSet/>
      <dgm:spPr/>
      <dgm:t>
        <a:bodyPr/>
        <a:lstStyle/>
        <a:p>
          <a:endParaRPr lang="en-US"/>
        </a:p>
      </dgm:t>
    </dgm:pt>
    <dgm:pt modelId="{3FB59DE0-AD7B-EE41-B8C1-54DC24B846D1}" type="sibTrans" cxnId="{5E80DA78-6BC9-B241-AB9B-41F9AC22B24A}">
      <dgm:prSet/>
      <dgm:spPr/>
      <dgm:t>
        <a:bodyPr/>
        <a:lstStyle/>
        <a:p>
          <a:endParaRPr lang="en-US"/>
        </a:p>
      </dgm:t>
    </dgm:pt>
    <dgm:pt modelId="{DCF469F1-3A3A-4045-9855-E4F7A8E0C57D}">
      <dgm:prSet custT="1"/>
      <dgm:spPr/>
      <dgm:t>
        <a:bodyPr/>
        <a:lstStyle/>
        <a:p>
          <a:r>
            <a:rPr lang="en-US" sz="2400">
              <a:latin typeface="Optima" panose="02000503060000020004" pitchFamily="2" charset="0"/>
            </a:rPr>
            <a:t>phone calls</a:t>
          </a:r>
        </a:p>
      </dgm:t>
    </dgm:pt>
    <dgm:pt modelId="{A36C574D-2468-584D-8201-83A2AD142B37}" type="parTrans" cxnId="{AA8F6801-1948-B841-87F5-DCF15EB24A42}">
      <dgm:prSet/>
      <dgm:spPr/>
      <dgm:t>
        <a:bodyPr/>
        <a:lstStyle/>
        <a:p>
          <a:endParaRPr lang="en-US"/>
        </a:p>
      </dgm:t>
    </dgm:pt>
    <dgm:pt modelId="{11CC3800-6176-E949-921B-E50C843FE689}" type="sibTrans" cxnId="{AA8F6801-1948-B841-87F5-DCF15EB24A42}">
      <dgm:prSet/>
      <dgm:spPr/>
      <dgm:t>
        <a:bodyPr/>
        <a:lstStyle/>
        <a:p>
          <a:endParaRPr lang="en-US"/>
        </a:p>
      </dgm:t>
    </dgm:pt>
    <dgm:pt modelId="{A348093B-44D1-7242-ABE2-71D7240B3D5A}">
      <dgm:prSet custT="1"/>
      <dgm:spPr/>
      <dgm:t>
        <a:bodyPr/>
        <a:lstStyle/>
        <a:p>
          <a:r>
            <a:rPr lang="en-US" sz="2400">
              <a:latin typeface="Optima" panose="02000503060000020004" pitchFamily="2" charset="0"/>
            </a:rPr>
            <a:t>getting students from class to the group</a:t>
          </a:r>
        </a:p>
      </dgm:t>
    </dgm:pt>
    <dgm:pt modelId="{9EFDAD4C-DC44-094D-9296-F0B20F5C23C1}" type="parTrans" cxnId="{BF6A1317-3EE2-2F40-90C0-BDA6FF458684}">
      <dgm:prSet/>
      <dgm:spPr/>
      <dgm:t>
        <a:bodyPr/>
        <a:lstStyle/>
        <a:p>
          <a:endParaRPr lang="en-US"/>
        </a:p>
      </dgm:t>
    </dgm:pt>
    <dgm:pt modelId="{824CAB2D-BDB0-1E41-A08C-D4D484FBDE13}" type="sibTrans" cxnId="{BF6A1317-3EE2-2F40-90C0-BDA6FF458684}">
      <dgm:prSet/>
      <dgm:spPr/>
      <dgm:t>
        <a:bodyPr/>
        <a:lstStyle/>
        <a:p>
          <a:endParaRPr lang="en-US"/>
        </a:p>
      </dgm:t>
    </dgm:pt>
    <dgm:pt modelId="{4CEB83D0-6748-4049-981E-D023FC12625B}">
      <dgm:prSet custT="1"/>
      <dgm:spPr/>
      <dgm:t>
        <a:bodyPr/>
        <a:lstStyle/>
        <a:p>
          <a:r>
            <a:rPr lang="en-US" sz="2400">
              <a:latin typeface="Optima" panose="02000503060000020004" pitchFamily="2" charset="0"/>
            </a:rPr>
            <a:t>distributing handouts</a:t>
          </a:r>
        </a:p>
      </dgm:t>
    </dgm:pt>
    <dgm:pt modelId="{B7E3E933-545F-5E49-BF18-315F897F2F27}" type="parTrans" cxnId="{97C781AE-C683-314A-9733-4F7851E47453}">
      <dgm:prSet/>
      <dgm:spPr/>
      <dgm:t>
        <a:bodyPr/>
        <a:lstStyle/>
        <a:p>
          <a:endParaRPr lang="en-US"/>
        </a:p>
      </dgm:t>
    </dgm:pt>
    <dgm:pt modelId="{24DB97A3-E2C6-1948-9A13-BDC651F93E2E}" type="sibTrans" cxnId="{97C781AE-C683-314A-9733-4F7851E47453}">
      <dgm:prSet/>
      <dgm:spPr/>
      <dgm:t>
        <a:bodyPr/>
        <a:lstStyle/>
        <a:p>
          <a:endParaRPr lang="en-US"/>
        </a:p>
      </dgm:t>
    </dgm:pt>
    <dgm:pt modelId="{BAB78DB4-87CA-8A44-A6E4-802CF971EAFC}">
      <dgm:prSet custT="1"/>
      <dgm:spPr/>
      <dgm:t>
        <a:bodyPr/>
        <a:lstStyle/>
        <a:p>
          <a:r>
            <a:rPr lang="en-US" sz="2400">
              <a:latin typeface="Optima" panose="02000503060000020004" pitchFamily="2" charset="0"/>
            </a:rPr>
            <a:t>checking in with teachers, and following up</a:t>
          </a:r>
        </a:p>
      </dgm:t>
    </dgm:pt>
    <dgm:pt modelId="{65A673B4-6BBF-7142-A94E-D3095178A08C}" type="parTrans" cxnId="{2560C905-595C-1749-A49A-1DE83A217016}">
      <dgm:prSet/>
      <dgm:spPr/>
      <dgm:t>
        <a:bodyPr/>
        <a:lstStyle/>
        <a:p>
          <a:endParaRPr lang="en-US"/>
        </a:p>
      </dgm:t>
    </dgm:pt>
    <dgm:pt modelId="{17F84CCB-DEFA-AA44-860A-7585880FB479}" type="sibTrans" cxnId="{2560C905-595C-1749-A49A-1DE83A217016}">
      <dgm:prSet/>
      <dgm:spPr/>
      <dgm:t>
        <a:bodyPr/>
        <a:lstStyle/>
        <a:p>
          <a:endParaRPr lang="en-US"/>
        </a:p>
      </dgm:t>
    </dgm:pt>
    <dgm:pt modelId="{AB5B3A21-DB6F-3747-8184-D515C1876B94}">
      <dgm:prSet custT="1"/>
      <dgm:spPr/>
      <dgm:t>
        <a:bodyPr/>
        <a:lstStyle/>
        <a:p>
          <a:r>
            <a:rPr lang="en-US" sz="2400">
              <a:latin typeface="Optima" panose="02000503060000020004" pitchFamily="2" charset="0"/>
            </a:rPr>
            <a:t>Assist with behavior and crisis management.</a:t>
          </a:r>
        </a:p>
      </dgm:t>
    </dgm:pt>
    <dgm:pt modelId="{7D706370-5C1B-EF43-9024-3C05287EBF92}" type="parTrans" cxnId="{0B9A26D7-7522-8C47-A421-6909CD3D2B23}">
      <dgm:prSet/>
      <dgm:spPr/>
      <dgm:t>
        <a:bodyPr/>
        <a:lstStyle/>
        <a:p>
          <a:endParaRPr lang="en-US"/>
        </a:p>
      </dgm:t>
    </dgm:pt>
    <dgm:pt modelId="{F7C410CE-02BB-4D43-8523-F877D0E5BF1D}" type="sibTrans" cxnId="{0B9A26D7-7522-8C47-A421-6909CD3D2B23}">
      <dgm:prSet/>
      <dgm:spPr/>
      <dgm:t>
        <a:bodyPr/>
        <a:lstStyle/>
        <a:p>
          <a:endParaRPr lang="en-US"/>
        </a:p>
      </dgm:t>
    </dgm:pt>
    <dgm:pt modelId="{1ECF8361-944F-6B42-ACF7-4E977C7B4AA0}">
      <dgm:prSet custT="1"/>
      <dgm:spPr/>
      <dgm:t>
        <a:bodyPr/>
        <a:lstStyle/>
        <a:p>
          <a:r>
            <a:rPr lang="en-US" sz="2400">
              <a:latin typeface="Optima" panose="02000503060000020004" pitchFamily="2" charset="0"/>
            </a:rPr>
            <a:t>one can focus on group content while the other focuses on group members’ behavior</a:t>
          </a:r>
        </a:p>
      </dgm:t>
    </dgm:pt>
    <dgm:pt modelId="{D55C1643-E546-5A4B-9FBF-4C5430919B8C}" type="parTrans" cxnId="{181C952C-0F9E-6B4C-A083-B54C1545DEAB}">
      <dgm:prSet/>
      <dgm:spPr/>
      <dgm:t>
        <a:bodyPr/>
        <a:lstStyle/>
        <a:p>
          <a:endParaRPr lang="en-US"/>
        </a:p>
      </dgm:t>
    </dgm:pt>
    <dgm:pt modelId="{F9E6B481-CB98-2945-9F23-9D2A77A9DD39}" type="sibTrans" cxnId="{181C952C-0F9E-6B4C-A083-B54C1545DEAB}">
      <dgm:prSet/>
      <dgm:spPr/>
      <dgm:t>
        <a:bodyPr/>
        <a:lstStyle/>
        <a:p>
          <a:endParaRPr lang="en-US"/>
        </a:p>
      </dgm:t>
    </dgm:pt>
    <dgm:pt modelId="{C8208B3B-71AD-5E48-B6E7-69B4445932D4}" type="pres">
      <dgm:prSet presAssocID="{D54D1AF0-C599-374F-86A5-A369FFFFE0A4}" presName="diagram" presStyleCnt="0">
        <dgm:presLayoutVars>
          <dgm:dir/>
          <dgm:resizeHandles val="exact"/>
        </dgm:presLayoutVars>
      </dgm:prSet>
      <dgm:spPr/>
    </dgm:pt>
    <dgm:pt modelId="{88F3E4DD-41BB-684D-99DF-642747E95A0A}" type="pres">
      <dgm:prSet presAssocID="{D656D681-CEDF-3947-A140-4D90A7DF7E7B}" presName="node" presStyleLbl="node1" presStyleIdx="0" presStyleCnt="1">
        <dgm:presLayoutVars>
          <dgm:bulletEnabled val="1"/>
        </dgm:presLayoutVars>
      </dgm:prSet>
      <dgm:spPr/>
    </dgm:pt>
  </dgm:ptLst>
  <dgm:cxnLst>
    <dgm:cxn modelId="{AA8F6801-1948-B841-87F5-DCF15EB24A42}" srcId="{D656D681-CEDF-3947-A140-4D90A7DF7E7B}" destId="{DCF469F1-3A3A-4045-9855-E4F7A8E0C57D}" srcOrd="0" destOrd="0" parTransId="{A36C574D-2468-584D-8201-83A2AD142B37}" sibTransId="{11CC3800-6176-E949-921B-E50C843FE689}"/>
    <dgm:cxn modelId="{2560C905-595C-1749-A49A-1DE83A217016}" srcId="{D656D681-CEDF-3947-A140-4D90A7DF7E7B}" destId="{BAB78DB4-87CA-8A44-A6E4-802CF971EAFC}" srcOrd="3" destOrd="0" parTransId="{65A673B4-6BBF-7142-A94E-D3095178A08C}" sibTransId="{17F84CCB-DEFA-AA44-860A-7585880FB479}"/>
    <dgm:cxn modelId="{BF6A1317-3EE2-2F40-90C0-BDA6FF458684}" srcId="{D656D681-CEDF-3947-A140-4D90A7DF7E7B}" destId="{A348093B-44D1-7242-ABE2-71D7240B3D5A}" srcOrd="1" destOrd="0" parTransId="{9EFDAD4C-DC44-094D-9296-F0B20F5C23C1}" sibTransId="{824CAB2D-BDB0-1E41-A08C-D4D484FBDE13}"/>
    <dgm:cxn modelId="{181C952C-0F9E-6B4C-A083-B54C1545DEAB}" srcId="{D656D681-CEDF-3947-A140-4D90A7DF7E7B}" destId="{1ECF8361-944F-6B42-ACF7-4E977C7B4AA0}" srcOrd="5" destOrd="0" parTransId="{D55C1643-E546-5A4B-9FBF-4C5430919B8C}" sibTransId="{F9E6B481-CB98-2945-9F23-9D2A77A9DD39}"/>
    <dgm:cxn modelId="{3BA9555A-E5C0-3E48-8991-95DB6388E3E8}" type="presOf" srcId="{1ECF8361-944F-6B42-ACF7-4E977C7B4AA0}" destId="{88F3E4DD-41BB-684D-99DF-642747E95A0A}" srcOrd="0" destOrd="6" presId="urn:microsoft.com/office/officeart/2005/8/layout/default"/>
    <dgm:cxn modelId="{4819A96E-480C-524D-8966-1D5C8030C8DB}" type="presOf" srcId="{D656D681-CEDF-3947-A140-4D90A7DF7E7B}" destId="{88F3E4DD-41BB-684D-99DF-642747E95A0A}" srcOrd="0" destOrd="0" presId="urn:microsoft.com/office/officeart/2005/8/layout/default"/>
    <dgm:cxn modelId="{5E80DA78-6BC9-B241-AB9B-41F9AC22B24A}" srcId="{D54D1AF0-C599-374F-86A5-A369FFFFE0A4}" destId="{D656D681-CEDF-3947-A140-4D90A7DF7E7B}" srcOrd="0" destOrd="0" parTransId="{9BF86E5E-9AD0-194E-9C7E-136BB45A07DE}" sibTransId="{3FB59DE0-AD7B-EE41-B8C1-54DC24B846D1}"/>
    <dgm:cxn modelId="{95A96CA4-8699-6546-B3A0-B4070F7603CF}" type="presOf" srcId="{4CEB83D0-6748-4049-981E-D023FC12625B}" destId="{88F3E4DD-41BB-684D-99DF-642747E95A0A}" srcOrd="0" destOrd="3" presId="urn:microsoft.com/office/officeart/2005/8/layout/default"/>
    <dgm:cxn modelId="{246A1EAB-2D5F-474E-872E-80FB3668DA01}" type="presOf" srcId="{A348093B-44D1-7242-ABE2-71D7240B3D5A}" destId="{88F3E4DD-41BB-684D-99DF-642747E95A0A}" srcOrd="0" destOrd="2" presId="urn:microsoft.com/office/officeart/2005/8/layout/default"/>
    <dgm:cxn modelId="{97C781AE-C683-314A-9733-4F7851E47453}" srcId="{D656D681-CEDF-3947-A140-4D90A7DF7E7B}" destId="{4CEB83D0-6748-4049-981E-D023FC12625B}" srcOrd="2" destOrd="0" parTransId="{B7E3E933-545F-5E49-BF18-315F897F2F27}" sibTransId="{24DB97A3-E2C6-1948-9A13-BDC651F93E2E}"/>
    <dgm:cxn modelId="{CECAB6B7-D6E3-2246-9503-F499D58E1265}" type="presOf" srcId="{AB5B3A21-DB6F-3747-8184-D515C1876B94}" destId="{88F3E4DD-41BB-684D-99DF-642747E95A0A}" srcOrd="0" destOrd="5" presId="urn:microsoft.com/office/officeart/2005/8/layout/default"/>
    <dgm:cxn modelId="{78E6ACC8-E5E2-4E4F-A2F2-D029B5F7DBAF}" type="presOf" srcId="{D54D1AF0-C599-374F-86A5-A369FFFFE0A4}" destId="{C8208B3B-71AD-5E48-B6E7-69B4445932D4}" srcOrd="0" destOrd="0" presId="urn:microsoft.com/office/officeart/2005/8/layout/default"/>
    <dgm:cxn modelId="{8DC55AD4-EEB8-144E-BA41-7A955C5E76C7}" type="presOf" srcId="{BAB78DB4-87CA-8A44-A6E4-802CF971EAFC}" destId="{88F3E4DD-41BB-684D-99DF-642747E95A0A}" srcOrd="0" destOrd="4" presId="urn:microsoft.com/office/officeart/2005/8/layout/default"/>
    <dgm:cxn modelId="{0B9A26D7-7522-8C47-A421-6909CD3D2B23}" srcId="{D656D681-CEDF-3947-A140-4D90A7DF7E7B}" destId="{AB5B3A21-DB6F-3747-8184-D515C1876B94}" srcOrd="4" destOrd="0" parTransId="{7D706370-5C1B-EF43-9024-3C05287EBF92}" sibTransId="{F7C410CE-02BB-4D43-8523-F877D0E5BF1D}"/>
    <dgm:cxn modelId="{BA6AFBFF-A84C-6E4B-B45C-AECDCFA70E7D}" type="presOf" srcId="{DCF469F1-3A3A-4045-9855-E4F7A8E0C57D}" destId="{88F3E4DD-41BB-684D-99DF-642747E95A0A}" srcOrd="0" destOrd="1" presId="urn:microsoft.com/office/officeart/2005/8/layout/default"/>
    <dgm:cxn modelId="{272302E9-0619-5742-AE91-8914AA2B0897}" type="presParOf" srcId="{C8208B3B-71AD-5E48-B6E7-69B4445932D4}" destId="{88F3E4DD-41BB-684D-99DF-642747E95A0A}"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188712-4300-4E53-AF10-88CD6E87337C}" type="doc">
      <dgm:prSet loTypeId="urn:microsoft.com/office/officeart/2005/8/layout/hierarchy1" loCatId="hierarchy" qsTypeId="urn:microsoft.com/office/officeart/2005/8/quickstyle/simple1" qsCatId="simple" csTypeId="urn:microsoft.com/office/officeart/2005/8/colors/accent1_3" csCatId="accent1" phldr="1"/>
      <dgm:spPr/>
      <dgm:t>
        <a:bodyPr/>
        <a:lstStyle/>
        <a:p>
          <a:endParaRPr lang="en-US"/>
        </a:p>
      </dgm:t>
    </dgm:pt>
    <dgm:pt modelId="{ABDFBA75-CEDC-4390-BC60-38239DCDB6B9}">
      <dgm:prSet custT="1"/>
      <dgm:spPr/>
      <dgm:t>
        <a:bodyPr/>
        <a:lstStyle/>
        <a:p>
          <a:r>
            <a:rPr lang="en-US" sz="1400">
              <a:latin typeface="Optima" panose="02000503060000020004" pitchFamily="2" charset="0"/>
            </a:rPr>
            <a:t>Restroom</a:t>
          </a:r>
        </a:p>
      </dgm:t>
    </dgm:pt>
    <dgm:pt modelId="{AEE0ED25-D914-4396-8C80-FA31AD539C73}" type="parTrans" cxnId="{3B100933-724C-4298-938F-A9ED628657B2}">
      <dgm:prSet/>
      <dgm:spPr/>
      <dgm:t>
        <a:bodyPr/>
        <a:lstStyle/>
        <a:p>
          <a:endParaRPr lang="en-US"/>
        </a:p>
      </dgm:t>
    </dgm:pt>
    <dgm:pt modelId="{F78A2767-70BD-43B8-8926-0AEE5C098A2C}" type="sibTrans" cxnId="{3B100933-724C-4298-938F-A9ED628657B2}">
      <dgm:prSet/>
      <dgm:spPr/>
      <dgm:t>
        <a:bodyPr/>
        <a:lstStyle/>
        <a:p>
          <a:endParaRPr lang="en-US"/>
        </a:p>
      </dgm:t>
    </dgm:pt>
    <dgm:pt modelId="{F79400A3-8852-42D1-A80E-9340D569CA4F}">
      <dgm:prSet custT="1"/>
      <dgm:spPr/>
      <dgm:t>
        <a:bodyPr/>
        <a:lstStyle/>
        <a:p>
          <a:r>
            <a:rPr lang="en-US" sz="1400">
              <a:latin typeface="Optima" panose="02000503060000020004" pitchFamily="2" charset="0"/>
            </a:rPr>
            <a:t>Seating</a:t>
          </a:r>
        </a:p>
      </dgm:t>
    </dgm:pt>
    <dgm:pt modelId="{8F25DD7F-FFF5-4749-811E-D36FA1694FDF}" type="parTrans" cxnId="{793E74B3-EF12-46E2-9382-8B34FFBA8BB5}">
      <dgm:prSet/>
      <dgm:spPr/>
      <dgm:t>
        <a:bodyPr/>
        <a:lstStyle/>
        <a:p>
          <a:endParaRPr lang="en-US"/>
        </a:p>
      </dgm:t>
    </dgm:pt>
    <dgm:pt modelId="{55CBA983-4099-45F3-8603-3D1E5F99E279}" type="sibTrans" cxnId="{793E74B3-EF12-46E2-9382-8B34FFBA8BB5}">
      <dgm:prSet/>
      <dgm:spPr/>
      <dgm:t>
        <a:bodyPr/>
        <a:lstStyle/>
        <a:p>
          <a:endParaRPr lang="en-US"/>
        </a:p>
      </dgm:t>
    </dgm:pt>
    <dgm:pt modelId="{89D9C105-00B2-46E4-B299-F31E5D8CF074}">
      <dgm:prSet custT="1"/>
      <dgm:spPr/>
      <dgm:t>
        <a:bodyPr/>
        <a:lstStyle/>
        <a:p>
          <a:r>
            <a:rPr lang="en-US" sz="1400">
              <a:latin typeface="Optima" panose="02000503060000020004" pitchFamily="2" charset="0"/>
            </a:rPr>
            <a:t>Expectations and consistency</a:t>
          </a:r>
        </a:p>
      </dgm:t>
    </dgm:pt>
    <dgm:pt modelId="{DB4EC2DF-F6F6-4B0B-BEEE-7AAA69E92C6B}" type="parTrans" cxnId="{34D3B494-4AA3-4D0F-AD7B-D5B5F0EE2D79}">
      <dgm:prSet/>
      <dgm:spPr/>
      <dgm:t>
        <a:bodyPr/>
        <a:lstStyle/>
        <a:p>
          <a:endParaRPr lang="en-US"/>
        </a:p>
      </dgm:t>
    </dgm:pt>
    <dgm:pt modelId="{CFA9D45E-9A3A-4048-9EAE-4EFD0C3E36BA}" type="sibTrans" cxnId="{34D3B494-4AA3-4D0F-AD7B-D5B5F0EE2D79}">
      <dgm:prSet/>
      <dgm:spPr/>
      <dgm:t>
        <a:bodyPr/>
        <a:lstStyle/>
        <a:p>
          <a:endParaRPr lang="en-US"/>
        </a:p>
      </dgm:t>
    </dgm:pt>
    <dgm:pt modelId="{31169F6B-3C63-467D-9DA7-E61EA66235EE}">
      <dgm:prSet custT="1"/>
      <dgm:spPr/>
      <dgm:t>
        <a:bodyPr/>
        <a:lstStyle/>
        <a:p>
          <a:r>
            <a:rPr lang="en-US" sz="1400">
              <a:latin typeface="Optima" panose="02000503060000020004" pitchFamily="2" charset="0"/>
            </a:rPr>
            <a:t>Teach, model, and practice</a:t>
          </a:r>
        </a:p>
      </dgm:t>
    </dgm:pt>
    <dgm:pt modelId="{425910ED-9DEF-48BB-99C2-AF2FE37495A7}" type="parTrans" cxnId="{6578E2E5-7F40-4449-8254-B0B6C65A7814}">
      <dgm:prSet/>
      <dgm:spPr/>
      <dgm:t>
        <a:bodyPr/>
        <a:lstStyle/>
        <a:p>
          <a:endParaRPr lang="en-US"/>
        </a:p>
      </dgm:t>
    </dgm:pt>
    <dgm:pt modelId="{9D543A50-CB69-4A76-9259-15754CEFE947}" type="sibTrans" cxnId="{6578E2E5-7F40-4449-8254-B0B6C65A7814}">
      <dgm:prSet/>
      <dgm:spPr/>
      <dgm:t>
        <a:bodyPr/>
        <a:lstStyle/>
        <a:p>
          <a:endParaRPr lang="en-US"/>
        </a:p>
      </dgm:t>
    </dgm:pt>
    <dgm:pt modelId="{93D6D217-95BE-4C61-A3BD-D51993F8F51F}">
      <dgm:prSet custT="1"/>
      <dgm:spPr/>
      <dgm:t>
        <a:bodyPr/>
        <a:lstStyle/>
        <a:p>
          <a:r>
            <a:rPr lang="en-US" sz="1400">
              <a:latin typeface="Optima" panose="02000503060000020004" pitchFamily="2" charset="0"/>
            </a:rPr>
            <a:t>Arriving/Entering</a:t>
          </a:r>
        </a:p>
      </dgm:t>
    </dgm:pt>
    <dgm:pt modelId="{BBA3223B-6513-4D30-8B8A-6A941C18D7F2}" type="parTrans" cxnId="{7258CA74-62E1-4AD9-86B3-8CFEB67B22C4}">
      <dgm:prSet/>
      <dgm:spPr/>
      <dgm:t>
        <a:bodyPr/>
        <a:lstStyle/>
        <a:p>
          <a:endParaRPr lang="en-US" sz="3200"/>
        </a:p>
      </dgm:t>
    </dgm:pt>
    <dgm:pt modelId="{D3BEA49D-1FB4-476F-B02F-658A1766E019}" type="sibTrans" cxnId="{7258CA74-62E1-4AD9-86B3-8CFEB67B22C4}">
      <dgm:prSet/>
      <dgm:spPr/>
      <dgm:t>
        <a:bodyPr/>
        <a:lstStyle/>
        <a:p>
          <a:endParaRPr lang="en-US"/>
        </a:p>
      </dgm:t>
    </dgm:pt>
    <dgm:pt modelId="{F76FE949-2696-456A-9587-F0C33A5B5F6C}">
      <dgm:prSet custT="1"/>
      <dgm:spPr/>
      <dgm:t>
        <a:bodyPr/>
        <a:lstStyle/>
        <a:p>
          <a:r>
            <a:rPr lang="en-US" sz="1400">
              <a:latin typeface="Optima" panose="02000503060000020004" pitchFamily="2" charset="0"/>
            </a:rPr>
            <a:t>Behaving/</a:t>
          </a:r>
        </a:p>
        <a:p>
          <a:r>
            <a:rPr lang="en-US" sz="1400">
              <a:latin typeface="Optima" panose="02000503060000020004" pitchFamily="2" charset="0"/>
            </a:rPr>
            <a:t>Participating</a:t>
          </a:r>
        </a:p>
      </dgm:t>
    </dgm:pt>
    <dgm:pt modelId="{29CFD389-FC15-4B67-803A-841107E928C1}" type="parTrans" cxnId="{808205DA-F156-4E78-B060-6E7CF6ECAA35}">
      <dgm:prSet/>
      <dgm:spPr/>
      <dgm:t>
        <a:bodyPr/>
        <a:lstStyle/>
        <a:p>
          <a:endParaRPr lang="en-US" sz="3200"/>
        </a:p>
      </dgm:t>
    </dgm:pt>
    <dgm:pt modelId="{96BE2910-8B32-4709-AFAF-C603A24D7641}" type="sibTrans" cxnId="{808205DA-F156-4E78-B060-6E7CF6ECAA35}">
      <dgm:prSet/>
      <dgm:spPr/>
      <dgm:t>
        <a:bodyPr/>
        <a:lstStyle/>
        <a:p>
          <a:endParaRPr lang="en-US"/>
        </a:p>
      </dgm:t>
    </dgm:pt>
    <dgm:pt modelId="{1293E8D1-5FD6-4A90-A501-F1C5A333A1B5}">
      <dgm:prSet custT="1"/>
      <dgm:spPr/>
      <dgm:t>
        <a:bodyPr/>
        <a:lstStyle/>
        <a:p>
          <a:r>
            <a:rPr lang="en-US" sz="1400">
              <a:latin typeface="Optima" panose="02000503060000020004" pitchFamily="2" charset="0"/>
            </a:rPr>
            <a:t>Leaving, etc.</a:t>
          </a:r>
        </a:p>
      </dgm:t>
    </dgm:pt>
    <dgm:pt modelId="{9E54888E-70B5-4A71-A317-091A6774B5EA}" type="parTrans" cxnId="{A227F1DF-623D-41F9-90C1-4D7584C4C0CB}">
      <dgm:prSet/>
      <dgm:spPr/>
      <dgm:t>
        <a:bodyPr/>
        <a:lstStyle/>
        <a:p>
          <a:endParaRPr lang="en-US" sz="3200"/>
        </a:p>
      </dgm:t>
    </dgm:pt>
    <dgm:pt modelId="{2CBE4905-B5F8-4E95-A9E5-B2B4F42350CA}" type="sibTrans" cxnId="{A227F1DF-623D-41F9-90C1-4D7584C4C0CB}">
      <dgm:prSet/>
      <dgm:spPr/>
      <dgm:t>
        <a:bodyPr/>
        <a:lstStyle/>
        <a:p>
          <a:endParaRPr lang="en-US"/>
        </a:p>
      </dgm:t>
    </dgm:pt>
    <dgm:pt modelId="{B5E34B1D-9448-BC4A-BB79-1DD0DACE48E3}" type="pres">
      <dgm:prSet presAssocID="{BB188712-4300-4E53-AF10-88CD6E87337C}" presName="hierChild1" presStyleCnt="0">
        <dgm:presLayoutVars>
          <dgm:chPref val="1"/>
          <dgm:dir/>
          <dgm:animOne val="branch"/>
          <dgm:animLvl val="lvl"/>
          <dgm:resizeHandles/>
        </dgm:presLayoutVars>
      </dgm:prSet>
      <dgm:spPr/>
    </dgm:pt>
    <dgm:pt modelId="{CB64DEA9-B6F7-4040-992C-FD338063976D}" type="pres">
      <dgm:prSet presAssocID="{ABDFBA75-CEDC-4390-BC60-38239DCDB6B9}" presName="hierRoot1" presStyleCnt="0"/>
      <dgm:spPr/>
    </dgm:pt>
    <dgm:pt modelId="{5A78A2D4-3F45-A746-ADD9-DC491464B0D6}" type="pres">
      <dgm:prSet presAssocID="{ABDFBA75-CEDC-4390-BC60-38239DCDB6B9}" presName="composite" presStyleCnt="0"/>
      <dgm:spPr/>
    </dgm:pt>
    <dgm:pt modelId="{CE184C37-8D34-104C-9405-B812DA68103F}" type="pres">
      <dgm:prSet presAssocID="{ABDFBA75-CEDC-4390-BC60-38239DCDB6B9}" presName="background" presStyleLbl="node0" presStyleIdx="0" presStyleCnt="4"/>
      <dgm:spPr/>
    </dgm:pt>
    <dgm:pt modelId="{0212550E-603D-A741-8549-0F5E7E9B8F99}" type="pres">
      <dgm:prSet presAssocID="{ABDFBA75-CEDC-4390-BC60-38239DCDB6B9}" presName="text" presStyleLbl="fgAcc0" presStyleIdx="0" presStyleCnt="4">
        <dgm:presLayoutVars>
          <dgm:chPref val="3"/>
        </dgm:presLayoutVars>
      </dgm:prSet>
      <dgm:spPr/>
    </dgm:pt>
    <dgm:pt modelId="{A7A49491-23E6-4D48-89BA-FC2C528F4249}" type="pres">
      <dgm:prSet presAssocID="{ABDFBA75-CEDC-4390-BC60-38239DCDB6B9}" presName="hierChild2" presStyleCnt="0"/>
      <dgm:spPr/>
    </dgm:pt>
    <dgm:pt modelId="{486EF33D-8C11-7E4B-AEC5-C87441FC7BB1}" type="pres">
      <dgm:prSet presAssocID="{F79400A3-8852-42D1-A80E-9340D569CA4F}" presName="hierRoot1" presStyleCnt="0"/>
      <dgm:spPr/>
    </dgm:pt>
    <dgm:pt modelId="{CF8A0CF6-B40C-C74E-B7D7-3313B4C5EA3E}" type="pres">
      <dgm:prSet presAssocID="{F79400A3-8852-42D1-A80E-9340D569CA4F}" presName="composite" presStyleCnt="0"/>
      <dgm:spPr/>
    </dgm:pt>
    <dgm:pt modelId="{285C4015-A7AF-854C-9DAB-0A70D6B3C853}" type="pres">
      <dgm:prSet presAssocID="{F79400A3-8852-42D1-A80E-9340D569CA4F}" presName="background" presStyleLbl="node0" presStyleIdx="1" presStyleCnt="4"/>
      <dgm:spPr/>
    </dgm:pt>
    <dgm:pt modelId="{65ED5192-6FB6-3648-9AED-A49D145C90CA}" type="pres">
      <dgm:prSet presAssocID="{F79400A3-8852-42D1-A80E-9340D569CA4F}" presName="text" presStyleLbl="fgAcc0" presStyleIdx="1" presStyleCnt="4">
        <dgm:presLayoutVars>
          <dgm:chPref val="3"/>
        </dgm:presLayoutVars>
      </dgm:prSet>
      <dgm:spPr/>
    </dgm:pt>
    <dgm:pt modelId="{648E345C-F7A4-DF4B-BC12-B8091429AB9E}" type="pres">
      <dgm:prSet presAssocID="{F79400A3-8852-42D1-A80E-9340D569CA4F}" presName="hierChild2" presStyleCnt="0"/>
      <dgm:spPr/>
    </dgm:pt>
    <dgm:pt modelId="{4A3C5193-F389-4642-897B-FC1382717436}" type="pres">
      <dgm:prSet presAssocID="{89D9C105-00B2-46E4-B299-F31E5D8CF074}" presName="hierRoot1" presStyleCnt="0"/>
      <dgm:spPr/>
    </dgm:pt>
    <dgm:pt modelId="{8AAD85D2-292F-B14D-BB59-1D4215C284D4}" type="pres">
      <dgm:prSet presAssocID="{89D9C105-00B2-46E4-B299-F31E5D8CF074}" presName="composite" presStyleCnt="0"/>
      <dgm:spPr/>
    </dgm:pt>
    <dgm:pt modelId="{2BE7CA54-36C3-F84A-BE30-29B7743718C7}" type="pres">
      <dgm:prSet presAssocID="{89D9C105-00B2-46E4-B299-F31E5D8CF074}" presName="background" presStyleLbl="node0" presStyleIdx="2" presStyleCnt="4"/>
      <dgm:spPr/>
    </dgm:pt>
    <dgm:pt modelId="{141D545B-AC61-4547-B469-42CFE3305D68}" type="pres">
      <dgm:prSet presAssocID="{89D9C105-00B2-46E4-B299-F31E5D8CF074}" presName="text" presStyleLbl="fgAcc0" presStyleIdx="2" presStyleCnt="4">
        <dgm:presLayoutVars>
          <dgm:chPref val="3"/>
        </dgm:presLayoutVars>
      </dgm:prSet>
      <dgm:spPr/>
    </dgm:pt>
    <dgm:pt modelId="{DA9D6E1E-0F27-AA4B-8FBF-033D76578CD2}" type="pres">
      <dgm:prSet presAssocID="{89D9C105-00B2-46E4-B299-F31E5D8CF074}" presName="hierChild2" presStyleCnt="0"/>
      <dgm:spPr/>
    </dgm:pt>
    <dgm:pt modelId="{2D478D3D-8DDF-BA43-B630-22F120E62698}" type="pres">
      <dgm:prSet presAssocID="{31169F6B-3C63-467D-9DA7-E61EA66235EE}" presName="hierRoot1" presStyleCnt="0"/>
      <dgm:spPr/>
    </dgm:pt>
    <dgm:pt modelId="{EDDDE559-1A64-2347-97E9-DF380A1B68D1}" type="pres">
      <dgm:prSet presAssocID="{31169F6B-3C63-467D-9DA7-E61EA66235EE}" presName="composite" presStyleCnt="0"/>
      <dgm:spPr/>
    </dgm:pt>
    <dgm:pt modelId="{909E4A91-C157-A84D-A4C1-68B641EA674E}" type="pres">
      <dgm:prSet presAssocID="{31169F6B-3C63-467D-9DA7-E61EA66235EE}" presName="background" presStyleLbl="node0" presStyleIdx="3" presStyleCnt="4"/>
      <dgm:spPr/>
    </dgm:pt>
    <dgm:pt modelId="{6C2BB0DE-65FA-8A47-9480-339D02B6514E}" type="pres">
      <dgm:prSet presAssocID="{31169F6B-3C63-467D-9DA7-E61EA66235EE}" presName="text" presStyleLbl="fgAcc0" presStyleIdx="3" presStyleCnt="4">
        <dgm:presLayoutVars>
          <dgm:chPref val="3"/>
        </dgm:presLayoutVars>
      </dgm:prSet>
      <dgm:spPr/>
    </dgm:pt>
    <dgm:pt modelId="{1296B131-8591-234E-8E60-EFE3F6F2165E}" type="pres">
      <dgm:prSet presAssocID="{31169F6B-3C63-467D-9DA7-E61EA66235EE}" presName="hierChild2" presStyleCnt="0"/>
      <dgm:spPr/>
    </dgm:pt>
    <dgm:pt modelId="{85F0CB26-3DBA-DB4C-9313-A05C52F6C429}" type="pres">
      <dgm:prSet presAssocID="{BBA3223B-6513-4D30-8B8A-6A941C18D7F2}" presName="Name10" presStyleLbl="parChTrans1D2" presStyleIdx="0" presStyleCnt="3"/>
      <dgm:spPr/>
    </dgm:pt>
    <dgm:pt modelId="{9C4FC99F-5E0A-DD45-AF29-BA1342354449}" type="pres">
      <dgm:prSet presAssocID="{93D6D217-95BE-4C61-A3BD-D51993F8F51F}" presName="hierRoot2" presStyleCnt="0"/>
      <dgm:spPr/>
    </dgm:pt>
    <dgm:pt modelId="{F03C04D5-893C-3148-AD3A-61E1D997A70D}" type="pres">
      <dgm:prSet presAssocID="{93D6D217-95BE-4C61-A3BD-D51993F8F51F}" presName="composite2" presStyleCnt="0"/>
      <dgm:spPr/>
    </dgm:pt>
    <dgm:pt modelId="{C44AF023-605D-2144-9E0E-B67820891011}" type="pres">
      <dgm:prSet presAssocID="{93D6D217-95BE-4C61-A3BD-D51993F8F51F}" presName="background2" presStyleLbl="node2" presStyleIdx="0" presStyleCnt="3"/>
      <dgm:spPr/>
    </dgm:pt>
    <dgm:pt modelId="{F6AA776D-4519-7C47-AF29-9903A89A16A8}" type="pres">
      <dgm:prSet presAssocID="{93D6D217-95BE-4C61-A3BD-D51993F8F51F}" presName="text2" presStyleLbl="fgAcc2" presStyleIdx="0" presStyleCnt="3">
        <dgm:presLayoutVars>
          <dgm:chPref val="3"/>
        </dgm:presLayoutVars>
      </dgm:prSet>
      <dgm:spPr/>
    </dgm:pt>
    <dgm:pt modelId="{F042A5AF-88AA-3F41-B3D3-4AF6B83E2A4E}" type="pres">
      <dgm:prSet presAssocID="{93D6D217-95BE-4C61-A3BD-D51993F8F51F}" presName="hierChild3" presStyleCnt="0"/>
      <dgm:spPr/>
    </dgm:pt>
    <dgm:pt modelId="{49E14863-2F51-844C-87CF-A096E118EE42}" type="pres">
      <dgm:prSet presAssocID="{29CFD389-FC15-4B67-803A-841107E928C1}" presName="Name10" presStyleLbl="parChTrans1D2" presStyleIdx="1" presStyleCnt="3"/>
      <dgm:spPr/>
    </dgm:pt>
    <dgm:pt modelId="{58DC56C8-6ED1-134F-B7A7-951EEA3B22BC}" type="pres">
      <dgm:prSet presAssocID="{F76FE949-2696-456A-9587-F0C33A5B5F6C}" presName="hierRoot2" presStyleCnt="0"/>
      <dgm:spPr/>
    </dgm:pt>
    <dgm:pt modelId="{4E8C4FAD-1AC2-4D4C-A8C1-C94AFA6B2EF6}" type="pres">
      <dgm:prSet presAssocID="{F76FE949-2696-456A-9587-F0C33A5B5F6C}" presName="composite2" presStyleCnt="0"/>
      <dgm:spPr/>
    </dgm:pt>
    <dgm:pt modelId="{68BBD117-9715-DC48-BE3D-8D6D20FFBCD3}" type="pres">
      <dgm:prSet presAssocID="{F76FE949-2696-456A-9587-F0C33A5B5F6C}" presName="background2" presStyleLbl="node2" presStyleIdx="1" presStyleCnt="3"/>
      <dgm:spPr/>
    </dgm:pt>
    <dgm:pt modelId="{4F73078A-5259-7340-941D-7AE72250F71A}" type="pres">
      <dgm:prSet presAssocID="{F76FE949-2696-456A-9587-F0C33A5B5F6C}" presName="text2" presStyleLbl="fgAcc2" presStyleIdx="1" presStyleCnt="3">
        <dgm:presLayoutVars>
          <dgm:chPref val="3"/>
        </dgm:presLayoutVars>
      </dgm:prSet>
      <dgm:spPr/>
    </dgm:pt>
    <dgm:pt modelId="{20B73D95-216D-9844-B591-0C34CD288B1D}" type="pres">
      <dgm:prSet presAssocID="{F76FE949-2696-456A-9587-F0C33A5B5F6C}" presName="hierChild3" presStyleCnt="0"/>
      <dgm:spPr/>
    </dgm:pt>
    <dgm:pt modelId="{12395E97-FC77-FE4E-AE1B-1C69BA32583A}" type="pres">
      <dgm:prSet presAssocID="{9E54888E-70B5-4A71-A317-091A6774B5EA}" presName="Name10" presStyleLbl="parChTrans1D2" presStyleIdx="2" presStyleCnt="3"/>
      <dgm:spPr/>
    </dgm:pt>
    <dgm:pt modelId="{AAC0CC46-5941-3040-B341-555A8F28B0E7}" type="pres">
      <dgm:prSet presAssocID="{1293E8D1-5FD6-4A90-A501-F1C5A333A1B5}" presName="hierRoot2" presStyleCnt="0"/>
      <dgm:spPr/>
    </dgm:pt>
    <dgm:pt modelId="{CA107A30-C202-E44A-A041-4BEE47B17716}" type="pres">
      <dgm:prSet presAssocID="{1293E8D1-5FD6-4A90-A501-F1C5A333A1B5}" presName="composite2" presStyleCnt="0"/>
      <dgm:spPr/>
    </dgm:pt>
    <dgm:pt modelId="{05743E2B-4A7E-9E4F-99E3-1AD84EDFFD0A}" type="pres">
      <dgm:prSet presAssocID="{1293E8D1-5FD6-4A90-A501-F1C5A333A1B5}" presName="background2" presStyleLbl="node2" presStyleIdx="2" presStyleCnt="3"/>
      <dgm:spPr/>
    </dgm:pt>
    <dgm:pt modelId="{B0CF9EB9-59E8-6745-A334-C700A3247E6A}" type="pres">
      <dgm:prSet presAssocID="{1293E8D1-5FD6-4A90-A501-F1C5A333A1B5}" presName="text2" presStyleLbl="fgAcc2" presStyleIdx="2" presStyleCnt="3">
        <dgm:presLayoutVars>
          <dgm:chPref val="3"/>
        </dgm:presLayoutVars>
      </dgm:prSet>
      <dgm:spPr/>
    </dgm:pt>
    <dgm:pt modelId="{CBE901AD-67D4-ED44-92D1-8C622B7CC457}" type="pres">
      <dgm:prSet presAssocID="{1293E8D1-5FD6-4A90-A501-F1C5A333A1B5}" presName="hierChild3" presStyleCnt="0"/>
      <dgm:spPr/>
    </dgm:pt>
  </dgm:ptLst>
  <dgm:cxnLst>
    <dgm:cxn modelId="{0A17A117-E229-E849-A73A-A491B66AEE62}" type="presOf" srcId="{29CFD389-FC15-4B67-803A-841107E928C1}" destId="{49E14863-2F51-844C-87CF-A096E118EE42}" srcOrd="0" destOrd="0" presId="urn:microsoft.com/office/officeart/2005/8/layout/hierarchy1"/>
    <dgm:cxn modelId="{3B100933-724C-4298-938F-A9ED628657B2}" srcId="{BB188712-4300-4E53-AF10-88CD6E87337C}" destId="{ABDFBA75-CEDC-4390-BC60-38239DCDB6B9}" srcOrd="0" destOrd="0" parTransId="{AEE0ED25-D914-4396-8C80-FA31AD539C73}" sibTransId="{F78A2767-70BD-43B8-8926-0AEE5C098A2C}"/>
    <dgm:cxn modelId="{A7122B36-7C75-794F-84CF-6622D5153A70}" type="presOf" srcId="{93D6D217-95BE-4C61-A3BD-D51993F8F51F}" destId="{F6AA776D-4519-7C47-AF29-9903A89A16A8}" srcOrd="0" destOrd="0" presId="urn:microsoft.com/office/officeart/2005/8/layout/hierarchy1"/>
    <dgm:cxn modelId="{358FDB60-1D94-7F42-A42D-8BBE57C3C584}" type="presOf" srcId="{31169F6B-3C63-467D-9DA7-E61EA66235EE}" destId="{6C2BB0DE-65FA-8A47-9480-339D02B6514E}" srcOrd="0" destOrd="0" presId="urn:microsoft.com/office/officeart/2005/8/layout/hierarchy1"/>
    <dgm:cxn modelId="{7258CA74-62E1-4AD9-86B3-8CFEB67B22C4}" srcId="{31169F6B-3C63-467D-9DA7-E61EA66235EE}" destId="{93D6D217-95BE-4C61-A3BD-D51993F8F51F}" srcOrd="0" destOrd="0" parTransId="{BBA3223B-6513-4D30-8B8A-6A941C18D7F2}" sibTransId="{D3BEA49D-1FB4-476F-B02F-658A1766E019}"/>
    <dgm:cxn modelId="{F14D2683-DFF9-654E-AAF2-52A1E4AEB28B}" type="presOf" srcId="{9E54888E-70B5-4A71-A317-091A6774B5EA}" destId="{12395E97-FC77-FE4E-AE1B-1C69BA32583A}" srcOrd="0" destOrd="0" presId="urn:microsoft.com/office/officeart/2005/8/layout/hierarchy1"/>
    <dgm:cxn modelId="{34D3B494-4AA3-4D0F-AD7B-D5B5F0EE2D79}" srcId="{BB188712-4300-4E53-AF10-88CD6E87337C}" destId="{89D9C105-00B2-46E4-B299-F31E5D8CF074}" srcOrd="2" destOrd="0" parTransId="{DB4EC2DF-F6F6-4B0B-BEEE-7AAA69E92C6B}" sibTransId="{CFA9D45E-9A3A-4048-9EAE-4EFD0C3E36BA}"/>
    <dgm:cxn modelId="{4299009B-D6A3-474D-9AB7-D00079A9708C}" type="presOf" srcId="{F79400A3-8852-42D1-A80E-9340D569CA4F}" destId="{65ED5192-6FB6-3648-9AED-A49D145C90CA}" srcOrd="0" destOrd="0" presId="urn:microsoft.com/office/officeart/2005/8/layout/hierarchy1"/>
    <dgm:cxn modelId="{7E2447A1-0CD2-6048-AD6C-63C3504F55B5}" type="presOf" srcId="{F76FE949-2696-456A-9587-F0C33A5B5F6C}" destId="{4F73078A-5259-7340-941D-7AE72250F71A}" srcOrd="0" destOrd="0" presId="urn:microsoft.com/office/officeart/2005/8/layout/hierarchy1"/>
    <dgm:cxn modelId="{CB9C18B2-8DE6-424C-ACBE-7D8B3F0B2571}" type="presOf" srcId="{BBA3223B-6513-4D30-8B8A-6A941C18D7F2}" destId="{85F0CB26-3DBA-DB4C-9313-A05C52F6C429}" srcOrd="0" destOrd="0" presId="urn:microsoft.com/office/officeart/2005/8/layout/hierarchy1"/>
    <dgm:cxn modelId="{793E74B3-EF12-46E2-9382-8B34FFBA8BB5}" srcId="{BB188712-4300-4E53-AF10-88CD6E87337C}" destId="{F79400A3-8852-42D1-A80E-9340D569CA4F}" srcOrd="1" destOrd="0" parTransId="{8F25DD7F-FFF5-4749-811E-D36FA1694FDF}" sibTransId="{55CBA983-4099-45F3-8603-3D1E5F99E279}"/>
    <dgm:cxn modelId="{54A50FC9-40D5-CE43-8031-CB42A4FFCE0C}" type="presOf" srcId="{BB188712-4300-4E53-AF10-88CD6E87337C}" destId="{B5E34B1D-9448-BC4A-BB79-1DD0DACE48E3}" srcOrd="0" destOrd="0" presId="urn:microsoft.com/office/officeart/2005/8/layout/hierarchy1"/>
    <dgm:cxn modelId="{968595D0-C4F3-3F4F-BCBD-9A7E954D0BF0}" type="presOf" srcId="{ABDFBA75-CEDC-4390-BC60-38239DCDB6B9}" destId="{0212550E-603D-A741-8549-0F5E7E9B8F99}" srcOrd="0" destOrd="0" presId="urn:microsoft.com/office/officeart/2005/8/layout/hierarchy1"/>
    <dgm:cxn modelId="{808205DA-F156-4E78-B060-6E7CF6ECAA35}" srcId="{31169F6B-3C63-467D-9DA7-E61EA66235EE}" destId="{F76FE949-2696-456A-9587-F0C33A5B5F6C}" srcOrd="1" destOrd="0" parTransId="{29CFD389-FC15-4B67-803A-841107E928C1}" sibTransId="{96BE2910-8B32-4709-AFAF-C603A24D7641}"/>
    <dgm:cxn modelId="{A5D8C1DC-EA29-FC41-A20E-CF1C4D28032A}" type="presOf" srcId="{89D9C105-00B2-46E4-B299-F31E5D8CF074}" destId="{141D545B-AC61-4547-B469-42CFE3305D68}" srcOrd="0" destOrd="0" presId="urn:microsoft.com/office/officeart/2005/8/layout/hierarchy1"/>
    <dgm:cxn modelId="{A227F1DF-623D-41F9-90C1-4D7584C4C0CB}" srcId="{31169F6B-3C63-467D-9DA7-E61EA66235EE}" destId="{1293E8D1-5FD6-4A90-A501-F1C5A333A1B5}" srcOrd="2" destOrd="0" parTransId="{9E54888E-70B5-4A71-A317-091A6774B5EA}" sibTransId="{2CBE4905-B5F8-4E95-A9E5-B2B4F42350CA}"/>
    <dgm:cxn modelId="{352FC7E2-CA8A-FA4F-BF6C-8E329BF65162}" type="presOf" srcId="{1293E8D1-5FD6-4A90-A501-F1C5A333A1B5}" destId="{B0CF9EB9-59E8-6745-A334-C700A3247E6A}" srcOrd="0" destOrd="0" presId="urn:microsoft.com/office/officeart/2005/8/layout/hierarchy1"/>
    <dgm:cxn modelId="{6578E2E5-7F40-4449-8254-B0B6C65A7814}" srcId="{BB188712-4300-4E53-AF10-88CD6E87337C}" destId="{31169F6B-3C63-467D-9DA7-E61EA66235EE}" srcOrd="3" destOrd="0" parTransId="{425910ED-9DEF-48BB-99C2-AF2FE37495A7}" sibTransId="{9D543A50-CB69-4A76-9259-15754CEFE947}"/>
    <dgm:cxn modelId="{2DB018A0-2CCB-BC48-A659-20BA26E23A45}" type="presParOf" srcId="{B5E34B1D-9448-BC4A-BB79-1DD0DACE48E3}" destId="{CB64DEA9-B6F7-4040-992C-FD338063976D}" srcOrd="0" destOrd="0" presId="urn:microsoft.com/office/officeart/2005/8/layout/hierarchy1"/>
    <dgm:cxn modelId="{1E7D4F60-220E-4E45-994C-7DF83602544B}" type="presParOf" srcId="{CB64DEA9-B6F7-4040-992C-FD338063976D}" destId="{5A78A2D4-3F45-A746-ADD9-DC491464B0D6}" srcOrd="0" destOrd="0" presId="urn:microsoft.com/office/officeart/2005/8/layout/hierarchy1"/>
    <dgm:cxn modelId="{49DF3842-7C5F-8048-997F-BA2FBE4FD5CE}" type="presParOf" srcId="{5A78A2D4-3F45-A746-ADD9-DC491464B0D6}" destId="{CE184C37-8D34-104C-9405-B812DA68103F}" srcOrd="0" destOrd="0" presId="urn:microsoft.com/office/officeart/2005/8/layout/hierarchy1"/>
    <dgm:cxn modelId="{596C9191-F2A1-D146-AA86-04F6C010557F}" type="presParOf" srcId="{5A78A2D4-3F45-A746-ADD9-DC491464B0D6}" destId="{0212550E-603D-A741-8549-0F5E7E9B8F99}" srcOrd="1" destOrd="0" presId="urn:microsoft.com/office/officeart/2005/8/layout/hierarchy1"/>
    <dgm:cxn modelId="{A7469371-CF28-734C-B2A3-8BB8A8ABC8AE}" type="presParOf" srcId="{CB64DEA9-B6F7-4040-992C-FD338063976D}" destId="{A7A49491-23E6-4D48-89BA-FC2C528F4249}" srcOrd="1" destOrd="0" presId="urn:microsoft.com/office/officeart/2005/8/layout/hierarchy1"/>
    <dgm:cxn modelId="{37B516E3-28B2-8740-948A-F800375408EA}" type="presParOf" srcId="{B5E34B1D-9448-BC4A-BB79-1DD0DACE48E3}" destId="{486EF33D-8C11-7E4B-AEC5-C87441FC7BB1}" srcOrd="1" destOrd="0" presId="urn:microsoft.com/office/officeart/2005/8/layout/hierarchy1"/>
    <dgm:cxn modelId="{D2670566-9E79-1045-82DA-D77CAD11CE80}" type="presParOf" srcId="{486EF33D-8C11-7E4B-AEC5-C87441FC7BB1}" destId="{CF8A0CF6-B40C-C74E-B7D7-3313B4C5EA3E}" srcOrd="0" destOrd="0" presId="urn:microsoft.com/office/officeart/2005/8/layout/hierarchy1"/>
    <dgm:cxn modelId="{7A12D1D5-1302-C44E-B960-B9E1A5DCEF27}" type="presParOf" srcId="{CF8A0CF6-B40C-C74E-B7D7-3313B4C5EA3E}" destId="{285C4015-A7AF-854C-9DAB-0A70D6B3C853}" srcOrd="0" destOrd="0" presId="urn:microsoft.com/office/officeart/2005/8/layout/hierarchy1"/>
    <dgm:cxn modelId="{6A86C3B5-B3B1-9247-956B-166D802B7F7F}" type="presParOf" srcId="{CF8A0CF6-B40C-C74E-B7D7-3313B4C5EA3E}" destId="{65ED5192-6FB6-3648-9AED-A49D145C90CA}" srcOrd="1" destOrd="0" presId="urn:microsoft.com/office/officeart/2005/8/layout/hierarchy1"/>
    <dgm:cxn modelId="{2BA15010-111B-6F48-B495-9A82FB8FC864}" type="presParOf" srcId="{486EF33D-8C11-7E4B-AEC5-C87441FC7BB1}" destId="{648E345C-F7A4-DF4B-BC12-B8091429AB9E}" srcOrd="1" destOrd="0" presId="urn:microsoft.com/office/officeart/2005/8/layout/hierarchy1"/>
    <dgm:cxn modelId="{3997A3E2-1391-A244-8338-5131192A3C86}" type="presParOf" srcId="{B5E34B1D-9448-BC4A-BB79-1DD0DACE48E3}" destId="{4A3C5193-F389-4642-897B-FC1382717436}" srcOrd="2" destOrd="0" presId="urn:microsoft.com/office/officeart/2005/8/layout/hierarchy1"/>
    <dgm:cxn modelId="{86F4A558-64D0-884F-9C6B-8118F8D660B4}" type="presParOf" srcId="{4A3C5193-F389-4642-897B-FC1382717436}" destId="{8AAD85D2-292F-B14D-BB59-1D4215C284D4}" srcOrd="0" destOrd="0" presId="urn:microsoft.com/office/officeart/2005/8/layout/hierarchy1"/>
    <dgm:cxn modelId="{54CE266F-1AA5-1A40-A825-920AE9806111}" type="presParOf" srcId="{8AAD85D2-292F-B14D-BB59-1D4215C284D4}" destId="{2BE7CA54-36C3-F84A-BE30-29B7743718C7}" srcOrd="0" destOrd="0" presId="urn:microsoft.com/office/officeart/2005/8/layout/hierarchy1"/>
    <dgm:cxn modelId="{A7EAD397-2E3D-1442-9429-6197A5310CD3}" type="presParOf" srcId="{8AAD85D2-292F-B14D-BB59-1D4215C284D4}" destId="{141D545B-AC61-4547-B469-42CFE3305D68}" srcOrd="1" destOrd="0" presId="urn:microsoft.com/office/officeart/2005/8/layout/hierarchy1"/>
    <dgm:cxn modelId="{9E0B5C59-C33E-2E4F-8D53-EE7FCE18FD72}" type="presParOf" srcId="{4A3C5193-F389-4642-897B-FC1382717436}" destId="{DA9D6E1E-0F27-AA4B-8FBF-033D76578CD2}" srcOrd="1" destOrd="0" presId="urn:microsoft.com/office/officeart/2005/8/layout/hierarchy1"/>
    <dgm:cxn modelId="{E5458A48-FB26-EF40-B239-4D08AD7AD154}" type="presParOf" srcId="{B5E34B1D-9448-BC4A-BB79-1DD0DACE48E3}" destId="{2D478D3D-8DDF-BA43-B630-22F120E62698}" srcOrd="3" destOrd="0" presId="urn:microsoft.com/office/officeart/2005/8/layout/hierarchy1"/>
    <dgm:cxn modelId="{F41BCFCC-9733-B043-9690-1630234380D0}" type="presParOf" srcId="{2D478D3D-8DDF-BA43-B630-22F120E62698}" destId="{EDDDE559-1A64-2347-97E9-DF380A1B68D1}" srcOrd="0" destOrd="0" presId="urn:microsoft.com/office/officeart/2005/8/layout/hierarchy1"/>
    <dgm:cxn modelId="{E807ADFD-EF9B-EC4D-928D-3947B2E3ACF6}" type="presParOf" srcId="{EDDDE559-1A64-2347-97E9-DF380A1B68D1}" destId="{909E4A91-C157-A84D-A4C1-68B641EA674E}" srcOrd="0" destOrd="0" presId="urn:microsoft.com/office/officeart/2005/8/layout/hierarchy1"/>
    <dgm:cxn modelId="{EAFE1D5E-8D0D-C74A-9E3E-974238412082}" type="presParOf" srcId="{EDDDE559-1A64-2347-97E9-DF380A1B68D1}" destId="{6C2BB0DE-65FA-8A47-9480-339D02B6514E}" srcOrd="1" destOrd="0" presId="urn:microsoft.com/office/officeart/2005/8/layout/hierarchy1"/>
    <dgm:cxn modelId="{3F0580AE-5446-2147-A2F4-814DD940BDDA}" type="presParOf" srcId="{2D478D3D-8DDF-BA43-B630-22F120E62698}" destId="{1296B131-8591-234E-8E60-EFE3F6F2165E}" srcOrd="1" destOrd="0" presId="urn:microsoft.com/office/officeart/2005/8/layout/hierarchy1"/>
    <dgm:cxn modelId="{2F077304-B174-6348-B128-0ACC26D866C0}" type="presParOf" srcId="{1296B131-8591-234E-8E60-EFE3F6F2165E}" destId="{85F0CB26-3DBA-DB4C-9313-A05C52F6C429}" srcOrd="0" destOrd="0" presId="urn:microsoft.com/office/officeart/2005/8/layout/hierarchy1"/>
    <dgm:cxn modelId="{43CEDDE2-05C0-924C-98B5-82B5D08369EE}" type="presParOf" srcId="{1296B131-8591-234E-8E60-EFE3F6F2165E}" destId="{9C4FC99F-5E0A-DD45-AF29-BA1342354449}" srcOrd="1" destOrd="0" presId="urn:microsoft.com/office/officeart/2005/8/layout/hierarchy1"/>
    <dgm:cxn modelId="{A3D30E28-282C-0542-B07F-B9DDC22E2920}" type="presParOf" srcId="{9C4FC99F-5E0A-DD45-AF29-BA1342354449}" destId="{F03C04D5-893C-3148-AD3A-61E1D997A70D}" srcOrd="0" destOrd="0" presId="urn:microsoft.com/office/officeart/2005/8/layout/hierarchy1"/>
    <dgm:cxn modelId="{9B2D0FC7-99D7-8F4C-AB5F-07C8F716AC08}" type="presParOf" srcId="{F03C04D5-893C-3148-AD3A-61E1D997A70D}" destId="{C44AF023-605D-2144-9E0E-B67820891011}" srcOrd="0" destOrd="0" presId="urn:microsoft.com/office/officeart/2005/8/layout/hierarchy1"/>
    <dgm:cxn modelId="{55FF4295-0DBC-774A-B685-BC4209EC9788}" type="presParOf" srcId="{F03C04D5-893C-3148-AD3A-61E1D997A70D}" destId="{F6AA776D-4519-7C47-AF29-9903A89A16A8}" srcOrd="1" destOrd="0" presId="urn:microsoft.com/office/officeart/2005/8/layout/hierarchy1"/>
    <dgm:cxn modelId="{27ADDF7E-B98A-B149-B815-DCFBAB55A6FD}" type="presParOf" srcId="{9C4FC99F-5E0A-DD45-AF29-BA1342354449}" destId="{F042A5AF-88AA-3F41-B3D3-4AF6B83E2A4E}" srcOrd="1" destOrd="0" presId="urn:microsoft.com/office/officeart/2005/8/layout/hierarchy1"/>
    <dgm:cxn modelId="{5A638849-0231-544E-91A1-051648F3EBD4}" type="presParOf" srcId="{1296B131-8591-234E-8E60-EFE3F6F2165E}" destId="{49E14863-2F51-844C-87CF-A096E118EE42}" srcOrd="2" destOrd="0" presId="urn:microsoft.com/office/officeart/2005/8/layout/hierarchy1"/>
    <dgm:cxn modelId="{6BD712A0-F993-BF40-9AD3-1905B1A5C609}" type="presParOf" srcId="{1296B131-8591-234E-8E60-EFE3F6F2165E}" destId="{58DC56C8-6ED1-134F-B7A7-951EEA3B22BC}" srcOrd="3" destOrd="0" presId="urn:microsoft.com/office/officeart/2005/8/layout/hierarchy1"/>
    <dgm:cxn modelId="{2CDFEBE7-FE04-5645-B522-53149117DBD9}" type="presParOf" srcId="{58DC56C8-6ED1-134F-B7A7-951EEA3B22BC}" destId="{4E8C4FAD-1AC2-4D4C-A8C1-C94AFA6B2EF6}" srcOrd="0" destOrd="0" presId="urn:microsoft.com/office/officeart/2005/8/layout/hierarchy1"/>
    <dgm:cxn modelId="{FF532E8E-A1BD-E34F-B0F7-AED043740185}" type="presParOf" srcId="{4E8C4FAD-1AC2-4D4C-A8C1-C94AFA6B2EF6}" destId="{68BBD117-9715-DC48-BE3D-8D6D20FFBCD3}" srcOrd="0" destOrd="0" presId="urn:microsoft.com/office/officeart/2005/8/layout/hierarchy1"/>
    <dgm:cxn modelId="{F8163DCC-463C-024C-BB5A-FBED3253AD32}" type="presParOf" srcId="{4E8C4FAD-1AC2-4D4C-A8C1-C94AFA6B2EF6}" destId="{4F73078A-5259-7340-941D-7AE72250F71A}" srcOrd="1" destOrd="0" presId="urn:microsoft.com/office/officeart/2005/8/layout/hierarchy1"/>
    <dgm:cxn modelId="{815EF632-E8FE-E14B-85A7-3CF3BAB6FFA5}" type="presParOf" srcId="{58DC56C8-6ED1-134F-B7A7-951EEA3B22BC}" destId="{20B73D95-216D-9844-B591-0C34CD288B1D}" srcOrd="1" destOrd="0" presId="urn:microsoft.com/office/officeart/2005/8/layout/hierarchy1"/>
    <dgm:cxn modelId="{9D19C0D7-C0B4-4444-B72A-45C9BC3EE35B}" type="presParOf" srcId="{1296B131-8591-234E-8E60-EFE3F6F2165E}" destId="{12395E97-FC77-FE4E-AE1B-1C69BA32583A}" srcOrd="4" destOrd="0" presId="urn:microsoft.com/office/officeart/2005/8/layout/hierarchy1"/>
    <dgm:cxn modelId="{4DDD12D8-6C26-F242-AFDA-F1E9F807EC2A}" type="presParOf" srcId="{1296B131-8591-234E-8E60-EFE3F6F2165E}" destId="{AAC0CC46-5941-3040-B341-555A8F28B0E7}" srcOrd="5" destOrd="0" presId="urn:microsoft.com/office/officeart/2005/8/layout/hierarchy1"/>
    <dgm:cxn modelId="{6C8BFE5F-3C70-BD40-A715-8554AF579520}" type="presParOf" srcId="{AAC0CC46-5941-3040-B341-555A8F28B0E7}" destId="{CA107A30-C202-E44A-A041-4BEE47B17716}" srcOrd="0" destOrd="0" presId="urn:microsoft.com/office/officeart/2005/8/layout/hierarchy1"/>
    <dgm:cxn modelId="{6B179667-45A0-3D4F-842A-2F6AAA72D32A}" type="presParOf" srcId="{CA107A30-C202-E44A-A041-4BEE47B17716}" destId="{05743E2B-4A7E-9E4F-99E3-1AD84EDFFD0A}" srcOrd="0" destOrd="0" presId="urn:microsoft.com/office/officeart/2005/8/layout/hierarchy1"/>
    <dgm:cxn modelId="{D56FBF1C-C5A0-B14C-954C-AAEF062E2534}" type="presParOf" srcId="{CA107A30-C202-E44A-A041-4BEE47B17716}" destId="{B0CF9EB9-59E8-6745-A334-C700A3247E6A}" srcOrd="1" destOrd="0" presId="urn:microsoft.com/office/officeart/2005/8/layout/hierarchy1"/>
    <dgm:cxn modelId="{7F368718-AA21-AF4F-BE64-34157DF9BFAB}" type="presParOf" srcId="{AAC0CC46-5941-3040-B341-555A8F28B0E7}" destId="{CBE901AD-67D4-ED44-92D1-8C622B7CC457}"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B7D1C6-1E64-4D79-9FDD-F3D04973C5F2}" type="doc">
      <dgm:prSet loTypeId="urn:microsoft.com/office/officeart/2005/8/layout/matrix3" loCatId="matrix" qsTypeId="urn:microsoft.com/office/officeart/2005/8/quickstyle/simple4" qsCatId="simple" csTypeId="urn:microsoft.com/office/officeart/2005/8/colors/accent1_5" csCatId="accent1" phldr="1"/>
      <dgm:spPr/>
      <dgm:t>
        <a:bodyPr/>
        <a:lstStyle/>
        <a:p>
          <a:endParaRPr lang="en-US"/>
        </a:p>
      </dgm:t>
    </dgm:pt>
    <dgm:pt modelId="{2E21435F-43E7-484A-8BE8-749473B2EBE1}">
      <dgm:prSet/>
      <dgm:spPr/>
      <dgm:t>
        <a:bodyPr/>
        <a:lstStyle/>
        <a:p>
          <a:r>
            <a:rPr lang="en-US">
              <a:solidFill>
                <a:schemeClr val="tx2"/>
              </a:solidFill>
              <a:latin typeface="Optima" panose="02000503060000020004" pitchFamily="2" charset="0"/>
            </a:rPr>
            <a:t>Food</a:t>
          </a:r>
        </a:p>
      </dgm:t>
    </dgm:pt>
    <dgm:pt modelId="{14294CF2-0F11-4B03-B285-BAEFBC47C0BA}" type="parTrans" cxnId="{F8125880-CBE8-4DD1-B600-A88698A84491}">
      <dgm:prSet/>
      <dgm:spPr/>
      <dgm:t>
        <a:bodyPr/>
        <a:lstStyle/>
        <a:p>
          <a:endParaRPr lang="en-US"/>
        </a:p>
      </dgm:t>
    </dgm:pt>
    <dgm:pt modelId="{ACBD195E-64B2-413B-BECC-B0D848F3EB53}" type="sibTrans" cxnId="{F8125880-CBE8-4DD1-B600-A88698A84491}">
      <dgm:prSet/>
      <dgm:spPr/>
      <dgm:t>
        <a:bodyPr/>
        <a:lstStyle/>
        <a:p>
          <a:endParaRPr lang="en-US"/>
        </a:p>
      </dgm:t>
    </dgm:pt>
    <dgm:pt modelId="{C7D7F8B4-A652-49D7-A6D4-349912341135}">
      <dgm:prSet/>
      <dgm:spPr/>
      <dgm:t>
        <a:bodyPr/>
        <a:lstStyle/>
        <a:p>
          <a:r>
            <a:rPr lang="en-US">
              <a:solidFill>
                <a:schemeClr val="tx2"/>
              </a:solidFill>
              <a:latin typeface="Optima" panose="02000503060000020004" pitchFamily="2" charset="0"/>
            </a:rPr>
            <a:t>Childcare</a:t>
          </a:r>
        </a:p>
      </dgm:t>
    </dgm:pt>
    <dgm:pt modelId="{5069B156-0954-428B-9B35-F7CA0F321868}" type="parTrans" cxnId="{F18D96D8-6EE2-4AA2-B7EA-D8A41B2F6584}">
      <dgm:prSet/>
      <dgm:spPr/>
      <dgm:t>
        <a:bodyPr/>
        <a:lstStyle/>
        <a:p>
          <a:endParaRPr lang="en-US"/>
        </a:p>
      </dgm:t>
    </dgm:pt>
    <dgm:pt modelId="{4019E888-0320-4DB2-B804-EB6295ED4F91}" type="sibTrans" cxnId="{F18D96D8-6EE2-4AA2-B7EA-D8A41B2F6584}">
      <dgm:prSet/>
      <dgm:spPr/>
      <dgm:t>
        <a:bodyPr/>
        <a:lstStyle/>
        <a:p>
          <a:endParaRPr lang="en-US"/>
        </a:p>
      </dgm:t>
    </dgm:pt>
    <dgm:pt modelId="{9FF6C27B-10A9-4DBC-97F1-590A7DCC0F89}">
      <dgm:prSet/>
      <dgm:spPr/>
      <dgm:t>
        <a:bodyPr/>
        <a:lstStyle/>
        <a:p>
          <a:r>
            <a:rPr lang="en-US">
              <a:solidFill>
                <a:schemeClr val="tx2"/>
              </a:solidFill>
              <a:latin typeface="Optima" panose="02000503060000020004" pitchFamily="2" charset="0"/>
            </a:rPr>
            <a:t>Transportation</a:t>
          </a:r>
        </a:p>
      </dgm:t>
    </dgm:pt>
    <dgm:pt modelId="{BD329118-AC00-472E-A23A-D3D5A912CEB7}" type="parTrans" cxnId="{EA885610-2DA4-4304-AE55-D8B5806B4AA8}">
      <dgm:prSet/>
      <dgm:spPr/>
      <dgm:t>
        <a:bodyPr/>
        <a:lstStyle/>
        <a:p>
          <a:endParaRPr lang="en-US"/>
        </a:p>
      </dgm:t>
    </dgm:pt>
    <dgm:pt modelId="{E94ADD1A-28F0-4542-BCAF-386D8BA830F2}" type="sibTrans" cxnId="{EA885610-2DA4-4304-AE55-D8B5806B4AA8}">
      <dgm:prSet/>
      <dgm:spPr/>
      <dgm:t>
        <a:bodyPr/>
        <a:lstStyle/>
        <a:p>
          <a:endParaRPr lang="en-US"/>
        </a:p>
      </dgm:t>
    </dgm:pt>
    <dgm:pt modelId="{ED245CD0-585F-4E7F-B42B-2DF1DD7AC7A1}">
      <dgm:prSet/>
      <dgm:spPr/>
      <dgm:t>
        <a:bodyPr/>
        <a:lstStyle/>
        <a:p>
          <a:r>
            <a:rPr lang="en-US">
              <a:solidFill>
                <a:schemeClr val="tx2"/>
              </a:solidFill>
              <a:latin typeface="Optima" panose="02000503060000020004" pitchFamily="2" charset="0"/>
            </a:rPr>
            <a:t>Other incentives</a:t>
          </a:r>
        </a:p>
      </dgm:t>
    </dgm:pt>
    <dgm:pt modelId="{F027E4AF-AE60-472E-9CF7-46A86BFCE50A}" type="parTrans" cxnId="{37A742F4-3764-4DE1-90BA-2ED936660720}">
      <dgm:prSet/>
      <dgm:spPr/>
      <dgm:t>
        <a:bodyPr/>
        <a:lstStyle/>
        <a:p>
          <a:endParaRPr lang="en-US"/>
        </a:p>
      </dgm:t>
    </dgm:pt>
    <dgm:pt modelId="{04E24329-3237-40D5-A09D-CD3C1DCF52CA}" type="sibTrans" cxnId="{37A742F4-3764-4DE1-90BA-2ED936660720}">
      <dgm:prSet/>
      <dgm:spPr/>
      <dgm:t>
        <a:bodyPr/>
        <a:lstStyle/>
        <a:p>
          <a:endParaRPr lang="en-US"/>
        </a:p>
      </dgm:t>
    </dgm:pt>
    <dgm:pt modelId="{041F1DF6-733D-4146-A14B-591D67D10ED4}" type="pres">
      <dgm:prSet presAssocID="{E7B7D1C6-1E64-4D79-9FDD-F3D04973C5F2}" presName="matrix" presStyleCnt="0">
        <dgm:presLayoutVars>
          <dgm:chMax val="1"/>
          <dgm:dir/>
          <dgm:resizeHandles val="exact"/>
        </dgm:presLayoutVars>
      </dgm:prSet>
      <dgm:spPr/>
    </dgm:pt>
    <dgm:pt modelId="{490BA266-B1A9-E548-8ED7-96E8F2F15D20}" type="pres">
      <dgm:prSet presAssocID="{E7B7D1C6-1E64-4D79-9FDD-F3D04973C5F2}" presName="diamond" presStyleLbl="bgShp" presStyleIdx="0" presStyleCnt="1"/>
      <dgm:spPr/>
    </dgm:pt>
    <dgm:pt modelId="{21FF82E5-9624-BC43-A2B2-E131F8BE8E15}" type="pres">
      <dgm:prSet presAssocID="{E7B7D1C6-1E64-4D79-9FDD-F3D04973C5F2}" presName="quad1" presStyleLbl="node1" presStyleIdx="0" presStyleCnt="4">
        <dgm:presLayoutVars>
          <dgm:chMax val="0"/>
          <dgm:chPref val="0"/>
          <dgm:bulletEnabled val="1"/>
        </dgm:presLayoutVars>
      </dgm:prSet>
      <dgm:spPr/>
    </dgm:pt>
    <dgm:pt modelId="{0FD88880-86EA-3D4B-A81C-25093FF38488}" type="pres">
      <dgm:prSet presAssocID="{E7B7D1C6-1E64-4D79-9FDD-F3D04973C5F2}" presName="quad2" presStyleLbl="node1" presStyleIdx="1" presStyleCnt="4">
        <dgm:presLayoutVars>
          <dgm:chMax val="0"/>
          <dgm:chPref val="0"/>
          <dgm:bulletEnabled val="1"/>
        </dgm:presLayoutVars>
      </dgm:prSet>
      <dgm:spPr/>
    </dgm:pt>
    <dgm:pt modelId="{AF2F36C7-2DF5-E24D-A879-03B3D271D6EC}" type="pres">
      <dgm:prSet presAssocID="{E7B7D1C6-1E64-4D79-9FDD-F3D04973C5F2}" presName="quad3" presStyleLbl="node1" presStyleIdx="2" presStyleCnt="4">
        <dgm:presLayoutVars>
          <dgm:chMax val="0"/>
          <dgm:chPref val="0"/>
          <dgm:bulletEnabled val="1"/>
        </dgm:presLayoutVars>
      </dgm:prSet>
      <dgm:spPr/>
    </dgm:pt>
    <dgm:pt modelId="{9B0AB14B-5EA0-DD4C-B715-8F055FBB4C5E}" type="pres">
      <dgm:prSet presAssocID="{E7B7D1C6-1E64-4D79-9FDD-F3D04973C5F2}" presName="quad4" presStyleLbl="node1" presStyleIdx="3" presStyleCnt="4">
        <dgm:presLayoutVars>
          <dgm:chMax val="0"/>
          <dgm:chPref val="0"/>
          <dgm:bulletEnabled val="1"/>
        </dgm:presLayoutVars>
      </dgm:prSet>
      <dgm:spPr/>
    </dgm:pt>
  </dgm:ptLst>
  <dgm:cxnLst>
    <dgm:cxn modelId="{EA885610-2DA4-4304-AE55-D8B5806B4AA8}" srcId="{E7B7D1C6-1E64-4D79-9FDD-F3D04973C5F2}" destId="{9FF6C27B-10A9-4DBC-97F1-590A7DCC0F89}" srcOrd="2" destOrd="0" parTransId="{BD329118-AC00-472E-A23A-D3D5A912CEB7}" sibTransId="{E94ADD1A-28F0-4542-BCAF-386D8BA830F2}"/>
    <dgm:cxn modelId="{CC7E1F44-559E-E24E-B847-4E0DED4CF89C}" type="presOf" srcId="{ED245CD0-585F-4E7F-B42B-2DF1DD7AC7A1}" destId="{9B0AB14B-5EA0-DD4C-B715-8F055FBB4C5E}" srcOrd="0" destOrd="0" presId="urn:microsoft.com/office/officeart/2005/8/layout/matrix3"/>
    <dgm:cxn modelId="{61C38644-3137-FD47-BB8C-FDD4EC45A154}" type="presOf" srcId="{E7B7D1C6-1E64-4D79-9FDD-F3D04973C5F2}" destId="{041F1DF6-733D-4146-A14B-591D67D10ED4}" srcOrd="0" destOrd="0" presId="urn:microsoft.com/office/officeart/2005/8/layout/matrix3"/>
    <dgm:cxn modelId="{F8125880-CBE8-4DD1-B600-A88698A84491}" srcId="{E7B7D1C6-1E64-4D79-9FDD-F3D04973C5F2}" destId="{2E21435F-43E7-484A-8BE8-749473B2EBE1}" srcOrd="0" destOrd="0" parTransId="{14294CF2-0F11-4B03-B285-BAEFBC47C0BA}" sibTransId="{ACBD195E-64B2-413B-BECC-B0D848F3EB53}"/>
    <dgm:cxn modelId="{F18D96D8-6EE2-4AA2-B7EA-D8A41B2F6584}" srcId="{E7B7D1C6-1E64-4D79-9FDD-F3D04973C5F2}" destId="{C7D7F8B4-A652-49D7-A6D4-349912341135}" srcOrd="1" destOrd="0" parTransId="{5069B156-0954-428B-9B35-F7CA0F321868}" sibTransId="{4019E888-0320-4DB2-B804-EB6295ED4F91}"/>
    <dgm:cxn modelId="{40CD91DE-73FD-1340-B0BA-529FE621C50D}" type="presOf" srcId="{2E21435F-43E7-484A-8BE8-749473B2EBE1}" destId="{21FF82E5-9624-BC43-A2B2-E131F8BE8E15}" srcOrd="0" destOrd="0" presId="urn:microsoft.com/office/officeart/2005/8/layout/matrix3"/>
    <dgm:cxn modelId="{4E7AC5E3-C2B9-7949-9F69-37748AD15C32}" type="presOf" srcId="{9FF6C27B-10A9-4DBC-97F1-590A7DCC0F89}" destId="{AF2F36C7-2DF5-E24D-A879-03B3D271D6EC}" srcOrd="0" destOrd="0" presId="urn:microsoft.com/office/officeart/2005/8/layout/matrix3"/>
    <dgm:cxn modelId="{4F9D5CEF-ED60-7E48-BB96-B1F812E36626}" type="presOf" srcId="{C7D7F8B4-A652-49D7-A6D4-349912341135}" destId="{0FD88880-86EA-3D4B-A81C-25093FF38488}" srcOrd="0" destOrd="0" presId="urn:microsoft.com/office/officeart/2005/8/layout/matrix3"/>
    <dgm:cxn modelId="{37A742F4-3764-4DE1-90BA-2ED936660720}" srcId="{E7B7D1C6-1E64-4D79-9FDD-F3D04973C5F2}" destId="{ED245CD0-585F-4E7F-B42B-2DF1DD7AC7A1}" srcOrd="3" destOrd="0" parTransId="{F027E4AF-AE60-472E-9CF7-46A86BFCE50A}" sibTransId="{04E24329-3237-40D5-A09D-CD3C1DCF52CA}"/>
    <dgm:cxn modelId="{FF345727-40E1-1C42-8FA0-BAB7DBCF6084}" type="presParOf" srcId="{041F1DF6-733D-4146-A14B-591D67D10ED4}" destId="{490BA266-B1A9-E548-8ED7-96E8F2F15D20}" srcOrd="0" destOrd="0" presId="urn:microsoft.com/office/officeart/2005/8/layout/matrix3"/>
    <dgm:cxn modelId="{38317443-B6E1-2E4F-885E-12F727F9E80B}" type="presParOf" srcId="{041F1DF6-733D-4146-A14B-591D67D10ED4}" destId="{21FF82E5-9624-BC43-A2B2-E131F8BE8E15}" srcOrd="1" destOrd="0" presId="urn:microsoft.com/office/officeart/2005/8/layout/matrix3"/>
    <dgm:cxn modelId="{5F7128C5-0AF4-294A-9353-95015A21C5AB}" type="presParOf" srcId="{041F1DF6-733D-4146-A14B-591D67D10ED4}" destId="{0FD88880-86EA-3D4B-A81C-25093FF38488}" srcOrd="2" destOrd="0" presId="urn:microsoft.com/office/officeart/2005/8/layout/matrix3"/>
    <dgm:cxn modelId="{D94F4983-A5F2-FE41-8C83-7D7394F94D24}" type="presParOf" srcId="{041F1DF6-733D-4146-A14B-591D67D10ED4}" destId="{AF2F36C7-2DF5-E24D-A879-03B3D271D6EC}" srcOrd="3" destOrd="0" presId="urn:microsoft.com/office/officeart/2005/8/layout/matrix3"/>
    <dgm:cxn modelId="{ABB4A35D-64FD-CC4D-A420-F67895C7114E}" type="presParOf" srcId="{041F1DF6-733D-4146-A14B-591D67D10ED4}" destId="{9B0AB14B-5EA0-DD4C-B715-8F055FBB4C5E}"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A01F6B-BFB9-4172-94B6-D5CE2AFA3553}" type="doc">
      <dgm:prSet loTypeId="urn:microsoft.com/office/officeart/2018/2/layout/IconLabelList" loCatId="icon" qsTypeId="urn:microsoft.com/office/officeart/2005/8/quickstyle/simple4" qsCatId="simple" csTypeId="urn:microsoft.com/office/officeart/2005/8/colors/accent1_2" csCatId="accent1" phldr="1"/>
      <dgm:spPr/>
      <dgm:t>
        <a:bodyPr/>
        <a:lstStyle/>
        <a:p>
          <a:endParaRPr lang="en-US"/>
        </a:p>
      </dgm:t>
    </dgm:pt>
    <dgm:pt modelId="{F17FE732-C6FD-48F3-A162-D3E55A15105C}">
      <dgm:prSet custT="1"/>
      <dgm:spPr/>
      <dgm:t>
        <a:bodyPr/>
        <a:lstStyle/>
        <a:p>
          <a:pPr>
            <a:lnSpc>
              <a:spcPct val="100000"/>
            </a:lnSpc>
          </a:pPr>
          <a:r>
            <a:rPr lang="en-US" sz="2400">
              <a:solidFill>
                <a:schemeClr val="tx2"/>
              </a:solidFill>
              <a:latin typeface="Optima" panose="02000503060000020004" pitchFamily="2" charset="0"/>
            </a:rPr>
            <a:t>Student feedback is important</a:t>
          </a:r>
        </a:p>
      </dgm:t>
    </dgm:pt>
    <dgm:pt modelId="{9D969C17-1E9B-4771-8FF0-FC76C48157B9}" type="parTrans" cxnId="{AF0DCC86-CBE4-4966-AD7B-F473719D2BA7}">
      <dgm:prSet/>
      <dgm:spPr/>
      <dgm:t>
        <a:bodyPr/>
        <a:lstStyle/>
        <a:p>
          <a:endParaRPr lang="en-US"/>
        </a:p>
      </dgm:t>
    </dgm:pt>
    <dgm:pt modelId="{BFDB23B2-BC03-411F-9AD6-3ACE3E582CEC}" type="sibTrans" cxnId="{AF0DCC86-CBE4-4966-AD7B-F473719D2BA7}">
      <dgm:prSet/>
      <dgm:spPr/>
      <dgm:t>
        <a:bodyPr/>
        <a:lstStyle/>
        <a:p>
          <a:endParaRPr lang="en-US"/>
        </a:p>
      </dgm:t>
    </dgm:pt>
    <dgm:pt modelId="{EE1FEDD2-7B78-4295-AD90-7D6F5C2E2469}">
      <dgm:prSet custT="1"/>
      <dgm:spPr/>
      <dgm:t>
        <a:bodyPr/>
        <a:lstStyle/>
        <a:p>
          <a:pPr>
            <a:lnSpc>
              <a:spcPct val="100000"/>
            </a:lnSpc>
          </a:pPr>
          <a:r>
            <a:rPr lang="en-US" sz="2400">
              <a:solidFill>
                <a:schemeClr val="tx2"/>
              </a:solidFill>
              <a:latin typeface="Optima" panose="02000503060000020004" pitchFamily="2" charset="0"/>
            </a:rPr>
            <a:t>Reflections</a:t>
          </a:r>
        </a:p>
      </dgm:t>
    </dgm:pt>
    <dgm:pt modelId="{F7C4272A-08A1-49CD-86AD-F29053FF3207}" type="parTrans" cxnId="{83EC843B-393D-404C-AEEB-9994268077E9}">
      <dgm:prSet/>
      <dgm:spPr/>
      <dgm:t>
        <a:bodyPr/>
        <a:lstStyle/>
        <a:p>
          <a:endParaRPr lang="en-US"/>
        </a:p>
      </dgm:t>
    </dgm:pt>
    <dgm:pt modelId="{F3153A82-97EE-4C97-8884-F9B4B88C3809}" type="sibTrans" cxnId="{83EC843B-393D-404C-AEEB-9994268077E9}">
      <dgm:prSet/>
      <dgm:spPr/>
      <dgm:t>
        <a:bodyPr/>
        <a:lstStyle/>
        <a:p>
          <a:endParaRPr lang="en-US"/>
        </a:p>
      </dgm:t>
    </dgm:pt>
    <dgm:pt modelId="{1D6636C7-2948-4E16-B220-FA8E8D210432}">
      <dgm:prSet custT="1"/>
      <dgm:spPr/>
      <dgm:t>
        <a:bodyPr/>
        <a:lstStyle/>
        <a:p>
          <a:pPr>
            <a:lnSpc>
              <a:spcPct val="100000"/>
            </a:lnSpc>
          </a:pPr>
          <a:r>
            <a:rPr lang="en-US" sz="2400">
              <a:solidFill>
                <a:schemeClr val="tx2"/>
              </a:solidFill>
              <a:latin typeface="Optima" panose="02000503060000020004" pitchFamily="2" charset="0"/>
            </a:rPr>
            <a:t>Touching base with classroom teachers, parents, and student group members</a:t>
          </a:r>
        </a:p>
      </dgm:t>
    </dgm:pt>
    <dgm:pt modelId="{2EED6E92-29E2-4437-8F29-DF50E3E6E402}" type="parTrans" cxnId="{898A740F-2DD1-4D14-AFB5-C81F88231CE4}">
      <dgm:prSet/>
      <dgm:spPr/>
      <dgm:t>
        <a:bodyPr/>
        <a:lstStyle/>
        <a:p>
          <a:endParaRPr lang="en-US"/>
        </a:p>
      </dgm:t>
    </dgm:pt>
    <dgm:pt modelId="{14B347C7-05EC-40CD-9DA1-37CE73D451AF}" type="sibTrans" cxnId="{898A740F-2DD1-4D14-AFB5-C81F88231CE4}">
      <dgm:prSet/>
      <dgm:spPr/>
      <dgm:t>
        <a:bodyPr/>
        <a:lstStyle/>
        <a:p>
          <a:endParaRPr lang="en-US"/>
        </a:p>
      </dgm:t>
    </dgm:pt>
    <dgm:pt modelId="{B595840B-7095-4A3C-AABC-51E9571B56E1}" type="pres">
      <dgm:prSet presAssocID="{5EA01F6B-BFB9-4172-94B6-D5CE2AFA3553}" presName="root" presStyleCnt="0">
        <dgm:presLayoutVars>
          <dgm:dir/>
          <dgm:resizeHandles val="exact"/>
        </dgm:presLayoutVars>
      </dgm:prSet>
      <dgm:spPr/>
    </dgm:pt>
    <dgm:pt modelId="{804CD531-007D-4C55-A152-A47C5EA5D8DA}" type="pres">
      <dgm:prSet presAssocID="{F17FE732-C6FD-48F3-A162-D3E55A15105C}" presName="compNode" presStyleCnt="0"/>
      <dgm:spPr/>
    </dgm:pt>
    <dgm:pt modelId="{9ECBC40F-1A5E-45DB-88D1-61A23A8B3C88}" type="pres">
      <dgm:prSet presAssocID="{F17FE732-C6FD-48F3-A162-D3E55A1510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3E5F1004-723B-4711-92A1-A273C662F709}" type="pres">
      <dgm:prSet presAssocID="{F17FE732-C6FD-48F3-A162-D3E55A15105C}" presName="spaceRect" presStyleCnt="0"/>
      <dgm:spPr/>
    </dgm:pt>
    <dgm:pt modelId="{4CFDAD58-1AFB-4732-B086-CD2E6712B840}" type="pres">
      <dgm:prSet presAssocID="{F17FE732-C6FD-48F3-A162-D3E55A15105C}" presName="textRect" presStyleLbl="revTx" presStyleIdx="0" presStyleCnt="3">
        <dgm:presLayoutVars>
          <dgm:chMax val="1"/>
          <dgm:chPref val="1"/>
        </dgm:presLayoutVars>
      </dgm:prSet>
      <dgm:spPr/>
    </dgm:pt>
    <dgm:pt modelId="{BF850B33-4C4C-49D1-88B4-F8A8EC32AA69}" type="pres">
      <dgm:prSet presAssocID="{BFDB23B2-BC03-411F-9AD6-3ACE3E582CEC}" presName="sibTrans" presStyleCnt="0"/>
      <dgm:spPr/>
    </dgm:pt>
    <dgm:pt modelId="{12E02B0E-96EB-418C-A453-6BFE041379D8}" type="pres">
      <dgm:prSet presAssocID="{EE1FEDD2-7B78-4295-AD90-7D6F5C2E2469}" presName="compNode" presStyleCnt="0"/>
      <dgm:spPr/>
    </dgm:pt>
    <dgm:pt modelId="{E19F8F33-7BCA-4763-BD73-F87890F82903}" type="pres">
      <dgm:prSet presAssocID="{EE1FEDD2-7B78-4295-AD90-7D6F5C2E246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ought bubble"/>
        </a:ext>
      </dgm:extLst>
    </dgm:pt>
    <dgm:pt modelId="{977D3B86-FE98-45FE-A095-5AB4463BCD2A}" type="pres">
      <dgm:prSet presAssocID="{EE1FEDD2-7B78-4295-AD90-7D6F5C2E2469}" presName="spaceRect" presStyleCnt="0"/>
      <dgm:spPr/>
    </dgm:pt>
    <dgm:pt modelId="{6B03CE0A-790E-4760-A056-CCE9C8DF3B30}" type="pres">
      <dgm:prSet presAssocID="{EE1FEDD2-7B78-4295-AD90-7D6F5C2E2469}" presName="textRect" presStyleLbl="revTx" presStyleIdx="1" presStyleCnt="3">
        <dgm:presLayoutVars>
          <dgm:chMax val="1"/>
          <dgm:chPref val="1"/>
        </dgm:presLayoutVars>
      </dgm:prSet>
      <dgm:spPr/>
    </dgm:pt>
    <dgm:pt modelId="{5226B7EF-D2B7-4781-AE9C-8557CCF18F1E}" type="pres">
      <dgm:prSet presAssocID="{F3153A82-97EE-4C97-8884-F9B4B88C3809}" presName="sibTrans" presStyleCnt="0"/>
      <dgm:spPr/>
    </dgm:pt>
    <dgm:pt modelId="{7E9AC92B-9A47-4C2D-BEF3-CCE4C193059B}" type="pres">
      <dgm:prSet presAssocID="{1D6636C7-2948-4E16-B220-FA8E8D210432}" presName="compNode" presStyleCnt="0"/>
      <dgm:spPr/>
    </dgm:pt>
    <dgm:pt modelId="{1B80EE20-08D6-4316-B8D1-403A7458936B}" type="pres">
      <dgm:prSet presAssocID="{1D6636C7-2948-4E16-B220-FA8E8D21043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E0A5AB29-F39C-4474-95E8-A423C21EB4CD}" type="pres">
      <dgm:prSet presAssocID="{1D6636C7-2948-4E16-B220-FA8E8D210432}" presName="spaceRect" presStyleCnt="0"/>
      <dgm:spPr/>
    </dgm:pt>
    <dgm:pt modelId="{DBDF5357-4F6F-4042-858D-F756F21C4FD9}" type="pres">
      <dgm:prSet presAssocID="{1D6636C7-2948-4E16-B220-FA8E8D210432}" presName="textRect" presStyleLbl="revTx" presStyleIdx="2" presStyleCnt="3">
        <dgm:presLayoutVars>
          <dgm:chMax val="1"/>
          <dgm:chPref val="1"/>
        </dgm:presLayoutVars>
      </dgm:prSet>
      <dgm:spPr/>
    </dgm:pt>
  </dgm:ptLst>
  <dgm:cxnLst>
    <dgm:cxn modelId="{898A740F-2DD1-4D14-AFB5-C81F88231CE4}" srcId="{5EA01F6B-BFB9-4172-94B6-D5CE2AFA3553}" destId="{1D6636C7-2948-4E16-B220-FA8E8D210432}" srcOrd="2" destOrd="0" parTransId="{2EED6E92-29E2-4437-8F29-DF50E3E6E402}" sibTransId="{14B347C7-05EC-40CD-9DA1-37CE73D451AF}"/>
    <dgm:cxn modelId="{83EC843B-393D-404C-AEEB-9994268077E9}" srcId="{5EA01F6B-BFB9-4172-94B6-D5CE2AFA3553}" destId="{EE1FEDD2-7B78-4295-AD90-7D6F5C2E2469}" srcOrd="1" destOrd="0" parTransId="{F7C4272A-08A1-49CD-86AD-F29053FF3207}" sibTransId="{F3153A82-97EE-4C97-8884-F9B4B88C3809}"/>
    <dgm:cxn modelId="{EA0A2A3F-5B91-4D13-B265-C560AD2A011E}" type="presOf" srcId="{1D6636C7-2948-4E16-B220-FA8E8D210432}" destId="{DBDF5357-4F6F-4042-858D-F756F21C4FD9}" srcOrd="0" destOrd="0" presId="urn:microsoft.com/office/officeart/2018/2/layout/IconLabelList"/>
    <dgm:cxn modelId="{81EC1052-B09C-4450-BE3C-AE97F0A29BC8}" type="presOf" srcId="{F17FE732-C6FD-48F3-A162-D3E55A15105C}" destId="{4CFDAD58-1AFB-4732-B086-CD2E6712B840}" srcOrd="0" destOrd="0" presId="urn:microsoft.com/office/officeart/2018/2/layout/IconLabelList"/>
    <dgm:cxn modelId="{AF0DCC86-CBE4-4966-AD7B-F473719D2BA7}" srcId="{5EA01F6B-BFB9-4172-94B6-D5CE2AFA3553}" destId="{F17FE732-C6FD-48F3-A162-D3E55A15105C}" srcOrd="0" destOrd="0" parTransId="{9D969C17-1E9B-4771-8FF0-FC76C48157B9}" sibTransId="{BFDB23B2-BC03-411F-9AD6-3ACE3E582CEC}"/>
    <dgm:cxn modelId="{ED6F2BD2-9DB6-407E-BB01-CE9E112E1333}" type="presOf" srcId="{EE1FEDD2-7B78-4295-AD90-7D6F5C2E2469}" destId="{6B03CE0A-790E-4760-A056-CCE9C8DF3B30}" srcOrd="0" destOrd="0" presId="urn:microsoft.com/office/officeart/2018/2/layout/IconLabelList"/>
    <dgm:cxn modelId="{239FC1F7-7395-40E0-8D04-F1374428A173}" type="presOf" srcId="{5EA01F6B-BFB9-4172-94B6-D5CE2AFA3553}" destId="{B595840B-7095-4A3C-AABC-51E9571B56E1}" srcOrd="0" destOrd="0" presId="urn:microsoft.com/office/officeart/2018/2/layout/IconLabelList"/>
    <dgm:cxn modelId="{8BFDA0AD-6354-419D-86D9-47DEAFD3C0CC}" type="presParOf" srcId="{B595840B-7095-4A3C-AABC-51E9571B56E1}" destId="{804CD531-007D-4C55-A152-A47C5EA5D8DA}" srcOrd="0" destOrd="0" presId="urn:microsoft.com/office/officeart/2018/2/layout/IconLabelList"/>
    <dgm:cxn modelId="{8374932F-5C99-47DC-A8A6-D5D4836C4C77}" type="presParOf" srcId="{804CD531-007D-4C55-A152-A47C5EA5D8DA}" destId="{9ECBC40F-1A5E-45DB-88D1-61A23A8B3C88}" srcOrd="0" destOrd="0" presId="urn:microsoft.com/office/officeart/2018/2/layout/IconLabelList"/>
    <dgm:cxn modelId="{EAA6C284-ED9C-49B0-8395-E7786FD78009}" type="presParOf" srcId="{804CD531-007D-4C55-A152-A47C5EA5D8DA}" destId="{3E5F1004-723B-4711-92A1-A273C662F709}" srcOrd="1" destOrd="0" presId="urn:microsoft.com/office/officeart/2018/2/layout/IconLabelList"/>
    <dgm:cxn modelId="{269EB7EA-007E-4442-9170-AE06CCE5B6AE}" type="presParOf" srcId="{804CD531-007D-4C55-A152-A47C5EA5D8DA}" destId="{4CFDAD58-1AFB-4732-B086-CD2E6712B840}" srcOrd="2" destOrd="0" presId="urn:microsoft.com/office/officeart/2018/2/layout/IconLabelList"/>
    <dgm:cxn modelId="{F8AD8569-6051-48FD-B40F-E91C82675B4A}" type="presParOf" srcId="{B595840B-7095-4A3C-AABC-51E9571B56E1}" destId="{BF850B33-4C4C-49D1-88B4-F8A8EC32AA69}" srcOrd="1" destOrd="0" presId="urn:microsoft.com/office/officeart/2018/2/layout/IconLabelList"/>
    <dgm:cxn modelId="{1DC6DB32-2CFB-44AA-8728-AC906CA85282}" type="presParOf" srcId="{B595840B-7095-4A3C-AABC-51E9571B56E1}" destId="{12E02B0E-96EB-418C-A453-6BFE041379D8}" srcOrd="2" destOrd="0" presId="urn:microsoft.com/office/officeart/2018/2/layout/IconLabelList"/>
    <dgm:cxn modelId="{BD57BFE1-2DF9-42FA-9392-EB022989CEAB}" type="presParOf" srcId="{12E02B0E-96EB-418C-A453-6BFE041379D8}" destId="{E19F8F33-7BCA-4763-BD73-F87890F82903}" srcOrd="0" destOrd="0" presId="urn:microsoft.com/office/officeart/2018/2/layout/IconLabelList"/>
    <dgm:cxn modelId="{7BC5B837-A43E-43F8-927A-F47866619902}" type="presParOf" srcId="{12E02B0E-96EB-418C-A453-6BFE041379D8}" destId="{977D3B86-FE98-45FE-A095-5AB4463BCD2A}" srcOrd="1" destOrd="0" presId="urn:microsoft.com/office/officeart/2018/2/layout/IconLabelList"/>
    <dgm:cxn modelId="{01FE283B-3D57-4A04-BF93-71E009EA9EED}" type="presParOf" srcId="{12E02B0E-96EB-418C-A453-6BFE041379D8}" destId="{6B03CE0A-790E-4760-A056-CCE9C8DF3B30}" srcOrd="2" destOrd="0" presId="urn:microsoft.com/office/officeart/2018/2/layout/IconLabelList"/>
    <dgm:cxn modelId="{A6B7EA42-0BB0-4EFD-899C-929E8D1E724C}" type="presParOf" srcId="{B595840B-7095-4A3C-AABC-51E9571B56E1}" destId="{5226B7EF-D2B7-4781-AE9C-8557CCF18F1E}" srcOrd="3" destOrd="0" presId="urn:microsoft.com/office/officeart/2018/2/layout/IconLabelList"/>
    <dgm:cxn modelId="{1754C2FD-971C-492E-8D06-4DF1971797DA}" type="presParOf" srcId="{B595840B-7095-4A3C-AABC-51E9571B56E1}" destId="{7E9AC92B-9A47-4C2D-BEF3-CCE4C193059B}" srcOrd="4" destOrd="0" presId="urn:microsoft.com/office/officeart/2018/2/layout/IconLabelList"/>
    <dgm:cxn modelId="{57412571-1BDB-4E83-A27E-294FA073589E}" type="presParOf" srcId="{7E9AC92B-9A47-4C2D-BEF3-CCE4C193059B}" destId="{1B80EE20-08D6-4316-B8D1-403A7458936B}" srcOrd="0" destOrd="0" presId="urn:microsoft.com/office/officeart/2018/2/layout/IconLabelList"/>
    <dgm:cxn modelId="{4698CDD2-209C-4223-99DE-4E88792F7ED0}" type="presParOf" srcId="{7E9AC92B-9A47-4C2D-BEF3-CCE4C193059B}" destId="{E0A5AB29-F39C-4474-95E8-A423C21EB4CD}" srcOrd="1" destOrd="0" presId="urn:microsoft.com/office/officeart/2018/2/layout/IconLabelList"/>
    <dgm:cxn modelId="{84AB8A54-A02A-4F6E-AFE4-8C56DC3786BF}" type="presParOf" srcId="{7E9AC92B-9A47-4C2D-BEF3-CCE4C193059B}" destId="{DBDF5357-4F6F-4042-858D-F756F21C4FD9}"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8B475D4-8B99-478D-A6F7-C4BCAF63B5C2}" type="doc">
      <dgm:prSet loTypeId="urn:microsoft.com/office/officeart/2016/7/layout/LinearBlockProcessNumbered" loCatId="process" qsTypeId="urn:microsoft.com/office/officeart/2005/8/quickstyle/simple2" qsCatId="simple" csTypeId="urn:microsoft.com/office/officeart/2005/8/colors/accent1_2" csCatId="accent1"/>
      <dgm:spPr/>
      <dgm:t>
        <a:bodyPr/>
        <a:lstStyle/>
        <a:p>
          <a:endParaRPr lang="en-US"/>
        </a:p>
      </dgm:t>
    </dgm:pt>
    <dgm:pt modelId="{1D2076EC-A0DA-4EE3-99CC-BDEADFDB3DE0}">
      <dgm:prSet/>
      <dgm:spPr/>
      <dgm:t>
        <a:bodyPr/>
        <a:lstStyle/>
        <a:p>
          <a:r>
            <a:rPr lang="en-US">
              <a:latin typeface="Optima" panose="02000503060000020004" pitchFamily="2" charset="0"/>
            </a:rPr>
            <a:t>Continue to brainstorm incentives</a:t>
          </a:r>
        </a:p>
      </dgm:t>
    </dgm:pt>
    <dgm:pt modelId="{F5677557-3102-4F42-BEC5-CAA234953B7C}" type="parTrans" cxnId="{14C4C9A0-B8EC-4B1A-9EF5-41C5CFDE4D8E}">
      <dgm:prSet/>
      <dgm:spPr/>
      <dgm:t>
        <a:bodyPr/>
        <a:lstStyle/>
        <a:p>
          <a:endParaRPr lang="en-US"/>
        </a:p>
      </dgm:t>
    </dgm:pt>
    <dgm:pt modelId="{8AB4ED9B-1F1A-44BE-8239-084E5518DEA8}" type="sibTrans" cxnId="{14C4C9A0-B8EC-4B1A-9EF5-41C5CFDE4D8E}">
      <dgm:prSet phldrT="01" phldr="0"/>
      <dgm:spPr/>
      <dgm:t>
        <a:bodyPr/>
        <a:lstStyle/>
        <a:p>
          <a:r>
            <a:rPr lang="en-US"/>
            <a:t>01</a:t>
          </a:r>
        </a:p>
      </dgm:t>
    </dgm:pt>
    <dgm:pt modelId="{460A3D25-D992-466E-AC7E-626DD1C0D409}">
      <dgm:prSet/>
      <dgm:spPr/>
      <dgm:t>
        <a:bodyPr/>
        <a:lstStyle/>
        <a:p>
          <a:r>
            <a:rPr lang="en-US">
              <a:latin typeface="Optima" panose="02000503060000020004" pitchFamily="2" charset="0"/>
            </a:rPr>
            <a:t>Make sure session is beneficial for those who do attend</a:t>
          </a:r>
        </a:p>
      </dgm:t>
    </dgm:pt>
    <dgm:pt modelId="{8AE4754C-FD04-456A-A1EE-22A6D35F07A4}" type="parTrans" cxnId="{67670176-A0A0-46D2-A19D-9130D5F1A470}">
      <dgm:prSet/>
      <dgm:spPr/>
      <dgm:t>
        <a:bodyPr/>
        <a:lstStyle/>
        <a:p>
          <a:endParaRPr lang="en-US"/>
        </a:p>
      </dgm:t>
    </dgm:pt>
    <dgm:pt modelId="{67080189-C61B-4E96-962A-53EC94DFA564}" type="sibTrans" cxnId="{67670176-A0A0-46D2-A19D-9130D5F1A470}">
      <dgm:prSet phldrT="02" phldr="0"/>
      <dgm:spPr/>
      <dgm:t>
        <a:bodyPr/>
        <a:lstStyle/>
        <a:p>
          <a:r>
            <a:rPr lang="en-US"/>
            <a:t>02</a:t>
          </a:r>
        </a:p>
      </dgm:t>
    </dgm:pt>
    <dgm:pt modelId="{F2F5A939-6E2E-4A98-B0D8-22E1D10CA275}">
      <dgm:prSet/>
      <dgm:spPr/>
      <dgm:t>
        <a:bodyPr/>
        <a:lstStyle/>
        <a:p>
          <a:r>
            <a:rPr lang="en-US">
              <a:latin typeface="Optima" panose="02000503060000020004" pitchFamily="2" charset="0"/>
            </a:rPr>
            <a:t>Run individual session if only one person shows up</a:t>
          </a:r>
        </a:p>
      </dgm:t>
    </dgm:pt>
    <dgm:pt modelId="{C4B868C1-1E43-4432-A860-B76C15D265B4}" type="parTrans" cxnId="{22E1E986-28C7-4A85-BB8C-642DCCD91A50}">
      <dgm:prSet/>
      <dgm:spPr/>
      <dgm:t>
        <a:bodyPr/>
        <a:lstStyle/>
        <a:p>
          <a:endParaRPr lang="en-US"/>
        </a:p>
      </dgm:t>
    </dgm:pt>
    <dgm:pt modelId="{4DCF3EFE-1986-491C-8939-913C30DE5C11}" type="sibTrans" cxnId="{22E1E986-28C7-4A85-BB8C-642DCCD91A50}">
      <dgm:prSet phldrT="03" phldr="0"/>
      <dgm:spPr/>
      <dgm:t>
        <a:bodyPr/>
        <a:lstStyle/>
        <a:p>
          <a:r>
            <a:rPr lang="en-US"/>
            <a:t>03</a:t>
          </a:r>
        </a:p>
      </dgm:t>
    </dgm:pt>
    <dgm:pt modelId="{0A5D58C8-19B8-D34C-8B80-EF98AEEC0277}" type="pres">
      <dgm:prSet presAssocID="{18B475D4-8B99-478D-A6F7-C4BCAF63B5C2}" presName="Name0" presStyleCnt="0">
        <dgm:presLayoutVars>
          <dgm:animLvl val="lvl"/>
          <dgm:resizeHandles val="exact"/>
        </dgm:presLayoutVars>
      </dgm:prSet>
      <dgm:spPr/>
    </dgm:pt>
    <dgm:pt modelId="{A58D7163-26DB-C045-8BF9-52D3D556FFEE}" type="pres">
      <dgm:prSet presAssocID="{1D2076EC-A0DA-4EE3-99CC-BDEADFDB3DE0}" presName="compositeNode" presStyleCnt="0">
        <dgm:presLayoutVars>
          <dgm:bulletEnabled val="1"/>
        </dgm:presLayoutVars>
      </dgm:prSet>
      <dgm:spPr/>
    </dgm:pt>
    <dgm:pt modelId="{2E1F66E1-F5CA-9B46-A67C-8D203A29FEBA}" type="pres">
      <dgm:prSet presAssocID="{1D2076EC-A0DA-4EE3-99CC-BDEADFDB3DE0}" presName="bgRect" presStyleLbl="alignNode1" presStyleIdx="0" presStyleCnt="3"/>
      <dgm:spPr/>
    </dgm:pt>
    <dgm:pt modelId="{C2F28237-6F2F-844E-BE9D-1FCB817A701C}" type="pres">
      <dgm:prSet presAssocID="{8AB4ED9B-1F1A-44BE-8239-084E5518DEA8}" presName="sibTransNodeRect" presStyleLbl="alignNode1" presStyleIdx="0" presStyleCnt="3">
        <dgm:presLayoutVars>
          <dgm:chMax val="0"/>
          <dgm:bulletEnabled val="1"/>
        </dgm:presLayoutVars>
      </dgm:prSet>
      <dgm:spPr/>
    </dgm:pt>
    <dgm:pt modelId="{44FBBA5E-5684-EF4F-98EA-3C17F8CF394C}" type="pres">
      <dgm:prSet presAssocID="{1D2076EC-A0DA-4EE3-99CC-BDEADFDB3DE0}" presName="nodeRect" presStyleLbl="alignNode1" presStyleIdx="0" presStyleCnt="3">
        <dgm:presLayoutVars>
          <dgm:bulletEnabled val="1"/>
        </dgm:presLayoutVars>
      </dgm:prSet>
      <dgm:spPr/>
    </dgm:pt>
    <dgm:pt modelId="{58C03983-04D1-4D4A-8A61-4CE940AD2A16}" type="pres">
      <dgm:prSet presAssocID="{8AB4ED9B-1F1A-44BE-8239-084E5518DEA8}" presName="sibTrans" presStyleCnt="0"/>
      <dgm:spPr/>
    </dgm:pt>
    <dgm:pt modelId="{9C464058-2438-8449-BF29-6666E2887D56}" type="pres">
      <dgm:prSet presAssocID="{460A3D25-D992-466E-AC7E-626DD1C0D409}" presName="compositeNode" presStyleCnt="0">
        <dgm:presLayoutVars>
          <dgm:bulletEnabled val="1"/>
        </dgm:presLayoutVars>
      </dgm:prSet>
      <dgm:spPr/>
    </dgm:pt>
    <dgm:pt modelId="{023E6FE7-7013-7940-9FCB-31FCB2121932}" type="pres">
      <dgm:prSet presAssocID="{460A3D25-D992-466E-AC7E-626DD1C0D409}" presName="bgRect" presStyleLbl="alignNode1" presStyleIdx="1" presStyleCnt="3"/>
      <dgm:spPr/>
    </dgm:pt>
    <dgm:pt modelId="{F8DD030A-40BC-154F-9A2B-9AC96E8A780C}" type="pres">
      <dgm:prSet presAssocID="{67080189-C61B-4E96-962A-53EC94DFA564}" presName="sibTransNodeRect" presStyleLbl="alignNode1" presStyleIdx="1" presStyleCnt="3">
        <dgm:presLayoutVars>
          <dgm:chMax val="0"/>
          <dgm:bulletEnabled val="1"/>
        </dgm:presLayoutVars>
      </dgm:prSet>
      <dgm:spPr/>
    </dgm:pt>
    <dgm:pt modelId="{C99D0B0C-1FC7-B449-85F6-DCD053BD307B}" type="pres">
      <dgm:prSet presAssocID="{460A3D25-D992-466E-AC7E-626DD1C0D409}" presName="nodeRect" presStyleLbl="alignNode1" presStyleIdx="1" presStyleCnt="3">
        <dgm:presLayoutVars>
          <dgm:bulletEnabled val="1"/>
        </dgm:presLayoutVars>
      </dgm:prSet>
      <dgm:spPr/>
    </dgm:pt>
    <dgm:pt modelId="{4E11B5DF-6F91-4A46-8D0E-AA8FE746CE25}" type="pres">
      <dgm:prSet presAssocID="{67080189-C61B-4E96-962A-53EC94DFA564}" presName="sibTrans" presStyleCnt="0"/>
      <dgm:spPr/>
    </dgm:pt>
    <dgm:pt modelId="{38247D4D-9455-CF46-A90E-3E5EF7D89100}" type="pres">
      <dgm:prSet presAssocID="{F2F5A939-6E2E-4A98-B0D8-22E1D10CA275}" presName="compositeNode" presStyleCnt="0">
        <dgm:presLayoutVars>
          <dgm:bulletEnabled val="1"/>
        </dgm:presLayoutVars>
      </dgm:prSet>
      <dgm:spPr/>
    </dgm:pt>
    <dgm:pt modelId="{C74BB69A-DF28-464A-BAED-8EA285389E9C}" type="pres">
      <dgm:prSet presAssocID="{F2F5A939-6E2E-4A98-B0D8-22E1D10CA275}" presName="bgRect" presStyleLbl="alignNode1" presStyleIdx="2" presStyleCnt="3"/>
      <dgm:spPr/>
    </dgm:pt>
    <dgm:pt modelId="{B18FFF54-1636-384C-885F-EC6033168D99}" type="pres">
      <dgm:prSet presAssocID="{4DCF3EFE-1986-491C-8939-913C30DE5C11}" presName="sibTransNodeRect" presStyleLbl="alignNode1" presStyleIdx="2" presStyleCnt="3">
        <dgm:presLayoutVars>
          <dgm:chMax val="0"/>
          <dgm:bulletEnabled val="1"/>
        </dgm:presLayoutVars>
      </dgm:prSet>
      <dgm:spPr/>
    </dgm:pt>
    <dgm:pt modelId="{4EAF043F-BAA0-6843-B101-5F808196E00D}" type="pres">
      <dgm:prSet presAssocID="{F2F5A939-6E2E-4A98-B0D8-22E1D10CA275}" presName="nodeRect" presStyleLbl="alignNode1" presStyleIdx="2" presStyleCnt="3">
        <dgm:presLayoutVars>
          <dgm:bulletEnabled val="1"/>
        </dgm:presLayoutVars>
      </dgm:prSet>
      <dgm:spPr/>
    </dgm:pt>
  </dgm:ptLst>
  <dgm:cxnLst>
    <dgm:cxn modelId="{67694700-2C21-764C-89B5-0C7395FF4DCC}" type="presOf" srcId="{4DCF3EFE-1986-491C-8939-913C30DE5C11}" destId="{B18FFF54-1636-384C-885F-EC6033168D99}" srcOrd="0" destOrd="0" presId="urn:microsoft.com/office/officeart/2016/7/layout/LinearBlockProcessNumbered"/>
    <dgm:cxn modelId="{8465491F-4A62-E14A-BC42-6F76CDFFD314}" type="presOf" srcId="{1D2076EC-A0DA-4EE3-99CC-BDEADFDB3DE0}" destId="{2E1F66E1-F5CA-9B46-A67C-8D203A29FEBA}" srcOrd="0" destOrd="0" presId="urn:microsoft.com/office/officeart/2016/7/layout/LinearBlockProcessNumbered"/>
    <dgm:cxn modelId="{8DC9112E-F984-954C-A736-BC7F1CB540DC}" type="presOf" srcId="{67080189-C61B-4E96-962A-53EC94DFA564}" destId="{F8DD030A-40BC-154F-9A2B-9AC96E8A780C}" srcOrd="0" destOrd="0" presId="urn:microsoft.com/office/officeart/2016/7/layout/LinearBlockProcessNumbered"/>
    <dgm:cxn modelId="{5DD93452-037B-BC48-891C-C6C527A7C54E}" type="presOf" srcId="{8AB4ED9B-1F1A-44BE-8239-084E5518DEA8}" destId="{C2F28237-6F2F-844E-BE9D-1FCB817A701C}" srcOrd="0" destOrd="0" presId="urn:microsoft.com/office/officeart/2016/7/layout/LinearBlockProcessNumbered"/>
    <dgm:cxn modelId="{F1B13F55-68D1-794D-88CC-F2E0C961FE9F}" type="presOf" srcId="{460A3D25-D992-466E-AC7E-626DD1C0D409}" destId="{C99D0B0C-1FC7-B449-85F6-DCD053BD307B}" srcOrd="1" destOrd="0" presId="urn:microsoft.com/office/officeart/2016/7/layout/LinearBlockProcessNumbered"/>
    <dgm:cxn modelId="{2842CE5B-2209-8542-8E04-C7C72707643A}" type="presOf" srcId="{18B475D4-8B99-478D-A6F7-C4BCAF63B5C2}" destId="{0A5D58C8-19B8-D34C-8B80-EF98AEEC0277}" srcOrd="0" destOrd="0" presId="urn:microsoft.com/office/officeart/2016/7/layout/LinearBlockProcessNumbered"/>
    <dgm:cxn modelId="{7AE7EF67-A006-C547-A3E3-283D5A1E650D}" type="presOf" srcId="{1D2076EC-A0DA-4EE3-99CC-BDEADFDB3DE0}" destId="{44FBBA5E-5684-EF4F-98EA-3C17F8CF394C}" srcOrd="1" destOrd="0" presId="urn:microsoft.com/office/officeart/2016/7/layout/LinearBlockProcessNumbered"/>
    <dgm:cxn modelId="{67670176-A0A0-46D2-A19D-9130D5F1A470}" srcId="{18B475D4-8B99-478D-A6F7-C4BCAF63B5C2}" destId="{460A3D25-D992-466E-AC7E-626DD1C0D409}" srcOrd="1" destOrd="0" parTransId="{8AE4754C-FD04-456A-A1EE-22A6D35F07A4}" sibTransId="{67080189-C61B-4E96-962A-53EC94DFA564}"/>
    <dgm:cxn modelId="{5D2F4B77-60BA-4742-8D8D-94D18220C2BD}" type="presOf" srcId="{460A3D25-D992-466E-AC7E-626DD1C0D409}" destId="{023E6FE7-7013-7940-9FCB-31FCB2121932}" srcOrd="0" destOrd="0" presId="urn:microsoft.com/office/officeart/2016/7/layout/LinearBlockProcessNumbered"/>
    <dgm:cxn modelId="{596B117C-D8DA-9A49-9699-34987E0B3827}" type="presOf" srcId="{F2F5A939-6E2E-4A98-B0D8-22E1D10CA275}" destId="{C74BB69A-DF28-464A-BAED-8EA285389E9C}" srcOrd="0" destOrd="0" presId="urn:microsoft.com/office/officeart/2016/7/layout/LinearBlockProcessNumbered"/>
    <dgm:cxn modelId="{22E1E986-28C7-4A85-BB8C-642DCCD91A50}" srcId="{18B475D4-8B99-478D-A6F7-C4BCAF63B5C2}" destId="{F2F5A939-6E2E-4A98-B0D8-22E1D10CA275}" srcOrd="2" destOrd="0" parTransId="{C4B868C1-1E43-4432-A860-B76C15D265B4}" sibTransId="{4DCF3EFE-1986-491C-8939-913C30DE5C11}"/>
    <dgm:cxn modelId="{14C4C9A0-B8EC-4B1A-9EF5-41C5CFDE4D8E}" srcId="{18B475D4-8B99-478D-A6F7-C4BCAF63B5C2}" destId="{1D2076EC-A0DA-4EE3-99CC-BDEADFDB3DE0}" srcOrd="0" destOrd="0" parTransId="{F5677557-3102-4F42-BEC5-CAA234953B7C}" sibTransId="{8AB4ED9B-1F1A-44BE-8239-084E5518DEA8}"/>
    <dgm:cxn modelId="{483336C0-FA7C-704C-9577-FAA58D71102B}" type="presOf" srcId="{F2F5A939-6E2E-4A98-B0D8-22E1D10CA275}" destId="{4EAF043F-BAA0-6843-B101-5F808196E00D}" srcOrd="1" destOrd="0" presId="urn:microsoft.com/office/officeart/2016/7/layout/LinearBlockProcessNumbered"/>
    <dgm:cxn modelId="{5998887D-1E60-7C46-8FE6-1C0D90BEEBA7}" type="presParOf" srcId="{0A5D58C8-19B8-D34C-8B80-EF98AEEC0277}" destId="{A58D7163-26DB-C045-8BF9-52D3D556FFEE}" srcOrd="0" destOrd="0" presId="urn:microsoft.com/office/officeart/2016/7/layout/LinearBlockProcessNumbered"/>
    <dgm:cxn modelId="{40B26BD7-0DB2-3B4B-B021-D2A2FBFB4B47}" type="presParOf" srcId="{A58D7163-26DB-C045-8BF9-52D3D556FFEE}" destId="{2E1F66E1-F5CA-9B46-A67C-8D203A29FEBA}" srcOrd="0" destOrd="0" presId="urn:microsoft.com/office/officeart/2016/7/layout/LinearBlockProcessNumbered"/>
    <dgm:cxn modelId="{BA3CA5D1-5D1B-6448-B63F-E35031FF2C21}" type="presParOf" srcId="{A58D7163-26DB-C045-8BF9-52D3D556FFEE}" destId="{C2F28237-6F2F-844E-BE9D-1FCB817A701C}" srcOrd="1" destOrd="0" presId="urn:microsoft.com/office/officeart/2016/7/layout/LinearBlockProcessNumbered"/>
    <dgm:cxn modelId="{3BB6A540-704B-FF42-8F89-8A7A34A123B2}" type="presParOf" srcId="{A58D7163-26DB-C045-8BF9-52D3D556FFEE}" destId="{44FBBA5E-5684-EF4F-98EA-3C17F8CF394C}" srcOrd="2" destOrd="0" presId="urn:microsoft.com/office/officeart/2016/7/layout/LinearBlockProcessNumbered"/>
    <dgm:cxn modelId="{C2976612-240D-434D-AE97-D1B7908F07F6}" type="presParOf" srcId="{0A5D58C8-19B8-D34C-8B80-EF98AEEC0277}" destId="{58C03983-04D1-4D4A-8A61-4CE940AD2A16}" srcOrd="1" destOrd="0" presId="urn:microsoft.com/office/officeart/2016/7/layout/LinearBlockProcessNumbered"/>
    <dgm:cxn modelId="{C35B6F52-E544-FA44-A3CF-31F259791BEC}" type="presParOf" srcId="{0A5D58C8-19B8-D34C-8B80-EF98AEEC0277}" destId="{9C464058-2438-8449-BF29-6666E2887D56}" srcOrd="2" destOrd="0" presId="urn:microsoft.com/office/officeart/2016/7/layout/LinearBlockProcessNumbered"/>
    <dgm:cxn modelId="{AE141E42-26B0-0441-8DEA-88654706BCBD}" type="presParOf" srcId="{9C464058-2438-8449-BF29-6666E2887D56}" destId="{023E6FE7-7013-7940-9FCB-31FCB2121932}" srcOrd="0" destOrd="0" presId="urn:microsoft.com/office/officeart/2016/7/layout/LinearBlockProcessNumbered"/>
    <dgm:cxn modelId="{8BECEB4D-BA12-8E45-8406-5F90D6EE4B20}" type="presParOf" srcId="{9C464058-2438-8449-BF29-6666E2887D56}" destId="{F8DD030A-40BC-154F-9A2B-9AC96E8A780C}" srcOrd="1" destOrd="0" presId="urn:microsoft.com/office/officeart/2016/7/layout/LinearBlockProcessNumbered"/>
    <dgm:cxn modelId="{AEC144C0-DA2B-DA4F-B33E-FF00429A5FEC}" type="presParOf" srcId="{9C464058-2438-8449-BF29-6666E2887D56}" destId="{C99D0B0C-1FC7-B449-85F6-DCD053BD307B}" srcOrd="2" destOrd="0" presId="urn:microsoft.com/office/officeart/2016/7/layout/LinearBlockProcessNumbered"/>
    <dgm:cxn modelId="{8DF7BC8B-C42D-EA4D-B11F-6D4108F98E2D}" type="presParOf" srcId="{0A5D58C8-19B8-D34C-8B80-EF98AEEC0277}" destId="{4E11B5DF-6F91-4A46-8D0E-AA8FE746CE25}" srcOrd="3" destOrd="0" presId="urn:microsoft.com/office/officeart/2016/7/layout/LinearBlockProcessNumbered"/>
    <dgm:cxn modelId="{FB7BEB00-610D-BE4C-83C2-5A6B7D7438F5}" type="presParOf" srcId="{0A5D58C8-19B8-D34C-8B80-EF98AEEC0277}" destId="{38247D4D-9455-CF46-A90E-3E5EF7D89100}" srcOrd="4" destOrd="0" presId="urn:microsoft.com/office/officeart/2016/7/layout/LinearBlockProcessNumbered"/>
    <dgm:cxn modelId="{972440C1-D385-8F4D-A7F6-B2C263F2BE79}" type="presParOf" srcId="{38247D4D-9455-CF46-A90E-3E5EF7D89100}" destId="{C74BB69A-DF28-464A-BAED-8EA285389E9C}" srcOrd="0" destOrd="0" presId="urn:microsoft.com/office/officeart/2016/7/layout/LinearBlockProcessNumbered"/>
    <dgm:cxn modelId="{66CAD037-B3F7-C24D-B4CB-E371030D0B58}" type="presParOf" srcId="{38247D4D-9455-CF46-A90E-3E5EF7D89100}" destId="{B18FFF54-1636-384C-885F-EC6033168D99}" srcOrd="1" destOrd="0" presId="urn:microsoft.com/office/officeart/2016/7/layout/LinearBlockProcessNumbered"/>
    <dgm:cxn modelId="{1EDE4561-B012-014B-AE54-A95E8C8BF086}" type="presParOf" srcId="{38247D4D-9455-CF46-A90E-3E5EF7D89100}" destId="{4EAF043F-BAA0-6843-B101-5F808196E00D}" srcOrd="2" destOrd="0" presId="urn:microsoft.com/office/officeart/2016/7/layout/LinearBlock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F28C4-A6C6-4F4F-9455-B991521A200B}">
      <dsp:nvSpPr>
        <dsp:cNvPr id="0" name=""/>
        <dsp:cNvSpPr/>
      </dsp:nvSpPr>
      <dsp:spPr>
        <a:xfrm>
          <a:off x="1589124" y="182828"/>
          <a:ext cx="4012532" cy="401285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Optima" panose="02000503060000020004" pitchFamily="2" charset="0"/>
            </a:rPr>
            <a:t>The construct of externalizing behavior problems refers to a grouping of behavior problems that are manifested in children’s outward behavior and reflect the child negatively acting on the </a:t>
          </a:r>
          <a:r>
            <a:rPr lang="en-US" sz="2000" i="1" kern="1200">
              <a:latin typeface="Optima" panose="02000503060000020004" pitchFamily="2" charset="0"/>
            </a:rPr>
            <a:t>external</a:t>
          </a:r>
          <a:r>
            <a:rPr lang="en-US" sz="2000" kern="1200">
              <a:latin typeface="Optima" panose="02000503060000020004" pitchFamily="2" charset="0"/>
            </a:rPr>
            <a:t> environment. </a:t>
          </a:r>
          <a:r>
            <a:rPr lang="en-US" sz="800" kern="1200">
              <a:latin typeface="Optima" panose="02000503060000020004" pitchFamily="2" charset="0"/>
            </a:rPr>
            <a:t>(Campbell, Shaw, &amp; </a:t>
          </a:r>
          <a:r>
            <a:rPr lang="en-US" sz="800" kern="1200" err="1">
              <a:latin typeface="Optima" panose="02000503060000020004" pitchFamily="2" charset="0"/>
            </a:rPr>
            <a:t>Gilliom</a:t>
          </a:r>
          <a:r>
            <a:rPr lang="en-US" sz="800" kern="1200">
              <a:latin typeface="Optima" panose="02000503060000020004" pitchFamily="2" charset="0"/>
            </a:rPr>
            <a:t>, 2000; Eisenberg et al., 2001)</a:t>
          </a:r>
          <a:endParaRPr lang="en-US" sz="1700" kern="1200">
            <a:latin typeface="Optima" panose="02000503060000020004" pitchFamily="2" charset="0"/>
          </a:endParaRPr>
        </a:p>
      </dsp:txBody>
      <dsp:txXfrm>
        <a:off x="2176746" y="770496"/>
        <a:ext cx="2837288" cy="2837514"/>
      </dsp:txXfrm>
    </dsp:sp>
    <dsp:sp modelId="{6CBD6330-0947-A243-98A5-9F270599CF35}">
      <dsp:nvSpPr>
        <dsp:cNvPr id="0" name=""/>
        <dsp:cNvSpPr/>
      </dsp:nvSpPr>
      <dsp:spPr>
        <a:xfrm>
          <a:off x="3878849" y="0"/>
          <a:ext cx="446551" cy="4462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5BF32F-D4CC-D04F-8965-5FDACA3BA604}">
      <dsp:nvSpPr>
        <dsp:cNvPr id="0" name=""/>
        <dsp:cNvSpPr/>
      </dsp:nvSpPr>
      <dsp:spPr>
        <a:xfrm>
          <a:off x="2822194" y="3897528"/>
          <a:ext cx="323428" cy="3234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90CE56-A737-3A4D-84C9-1AA592050356}">
      <dsp:nvSpPr>
        <dsp:cNvPr id="0" name=""/>
        <dsp:cNvSpPr/>
      </dsp:nvSpPr>
      <dsp:spPr>
        <a:xfrm>
          <a:off x="5859847" y="1811408"/>
          <a:ext cx="323428" cy="3234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9A330D-F3F8-7D4D-AA39-3B63A89EB4D9}">
      <dsp:nvSpPr>
        <dsp:cNvPr id="0" name=""/>
        <dsp:cNvSpPr/>
      </dsp:nvSpPr>
      <dsp:spPr>
        <a:xfrm>
          <a:off x="4313915" y="4241620"/>
          <a:ext cx="446551" cy="4462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F2257C-5A06-D646-A786-95DA92658AD5}">
      <dsp:nvSpPr>
        <dsp:cNvPr id="0" name=""/>
        <dsp:cNvSpPr/>
      </dsp:nvSpPr>
      <dsp:spPr>
        <a:xfrm>
          <a:off x="2037855" y="528048"/>
          <a:ext cx="323428" cy="3234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5D819A-92D3-8349-87D7-27217C4E0033}">
      <dsp:nvSpPr>
        <dsp:cNvPr id="0" name=""/>
        <dsp:cNvSpPr/>
      </dsp:nvSpPr>
      <dsp:spPr>
        <a:xfrm>
          <a:off x="1895094" y="2484592"/>
          <a:ext cx="323428" cy="3234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6B9C1-D1E4-4F40-9397-5AF138AB85DB}">
      <dsp:nvSpPr>
        <dsp:cNvPr id="0" name=""/>
        <dsp:cNvSpPr/>
      </dsp:nvSpPr>
      <dsp:spPr>
        <a:xfrm>
          <a:off x="0" y="1878"/>
          <a:ext cx="8229600" cy="95204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829393-ED87-4E32-A7D5-7F21AE81E4E9}">
      <dsp:nvSpPr>
        <dsp:cNvPr id="0" name=""/>
        <dsp:cNvSpPr/>
      </dsp:nvSpPr>
      <dsp:spPr>
        <a:xfrm>
          <a:off x="287993" y="216088"/>
          <a:ext cx="523623" cy="5236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FC33CF-B7A2-4FD0-8261-127F347EEE80}">
      <dsp:nvSpPr>
        <dsp:cNvPr id="0" name=""/>
        <dsp:cNvSpPr/>
      </dsp:nvSpPr>
      <dsp:spPr>
        <a:xfrm>
          <a:off x="1099610" y="1878"/>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tx2"/>
              </a:solidFill>
              <a:latin typeface="Optima" panose="02000503060000020004" pitchFamily="2" charset="0"/>
            </a:rPr>
            <a:t>Contact them with a phone call or voicemail letting them know they were missed</a:t>
          </a:r>
        </a:p>
      </dsp:txBody>
      <dsp:txXfrm>
        <a:off x="1099610" y="1878"/>
        <a:ext cx="7129989" cy="952043"/>
      </dsp:txXfrm>
    </dsp:sp>
    <dsp:sp modelId="{FCD500A3-D6AB-4D63-839E-FF79FC697DAE}">
      <dsp:nvSpPr>
        <dsp:cNvPr id="0" name=""/>
        <dsp:cNvSpPr/>
      </dsp:nvSpPr>
      <dsp:spPr>
        <a:xfrm>
          <a:off x="0" y="1191932"/>
          <a:ext cx="8229600" cy="95204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C94E2C-84F8-43BD-AB2E-540F281D71C6}">
      <dsp:nvSpPr>
        <dsp:cNvPr id="0" name=""/>
        <dsp:cNvSpPr/>
      </dsp:nvSpPr>
      <dsp:spPr>
        <a:xfrm>
          <a:off x="287993" y="1406142"/>
          <a:ext cx="523623" cy="5236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0827E4-4E67-49FC-80AF-D34C39B16AB9}">
      <dsp:nvSpPr>
        <dsp:cNvPr id="0" name=""/>
        <dsp:cNvSpPr/>
      </dsp:nvSpPr>
      <dsp:spPr>
        <a:xfrm>
          <a:off x="1099610" y="1191932"/>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tx2"/>
              </a:solidFill>
              <a:latin typeface="Optima" panose="02000503060000020004" pitchFamily="2" charset="0"/>
            </a:rPr>
            <a:t>Encourage them to contact you if they have any questions</a:t>
          </a:r>
        </a:p>
      </dsp:txBody>
      <dsp:txXfrm>
        <a:off x="1099610" y="1191932"/>
        <a:ext cx="7129989" cy="952043"/>
      </dsp:txXfrm>
    </dsp:sp>
    <dsp:sp modelId="{14BCF9D3-A64D-4C1E-83C4-E96E593EA1E6}">
      <dsp:nvSpPr>
        <dsp:cNvPr id="0" name=""/>
        <dsp:cNvSpPr/>
      </dsp:nvSpPr>
      <dsp:spPr>
        <a:xfrm>
          <a:off x="0" y="2381986"/>
          <a:ext cx="8229600" cy="95204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E6706D-4666-47E9-B98F-7142D5395789}">
      <dsp:nvSpPr>
        <dsp:cNvPr id="0" name=""/>
        <dsp:cNvSpPr/>
      </dsp:nvSpPr>
      <dsp:spPr>
        <a:xfrm>
          <a:off x="287993" y="2596196"/>
          <a:ext cx="523623" cy="5236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4D233F-091E-4EE6-9B86-9BC3DD5140DD}">
      <dsp:nvSpPr>
        <dsp:cNvPr id="0" name=""/>
        <dsp:cNvSpPr/>
      </dsp:nvSpPr>
      <dsp:spPr>
        <a:xfrm>
          <a:off x="1099610" y="2381986"/>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tx2"/>
              </a:solidFill>
              <a:latin typeface="Optima" panose="02000503060000020004" pitchFamily="2" charset="0"/>
            </a:rPr>
            <a:t>Provide contact information (weigh benefits of personal cell vs other number)</a:t>
          </a:r>
        </a:p>
      </dsp:txBody>
      <dsp:txXfrm>
        <a:off x="1099610" y="2381986"/>
        <a:ext cx="7129989" cy="952043"/>
      </dsp:txXfrm>
    </dsp:sp>
    <dsp:sp modelId="{3FA30584-9E3D-4A05-BC17-6FD4F1AD7FC9}">
      <dsp:nvSpPr>
        <dsp:cNvPr id="0" name=""/>
        <dsp:cNvSpPr/>
      </dsp:nvSpPr>
      <dsp:spPr>
        <a:xfrm>
          <a:off x="0" y="3572041"/>
          <a:ext cx="8229600" cy="95204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9738F9-3A6A-464E-8162-5AC5F6EFB8D1}">
      <dsp:nvSpPr>
        <dsp:cNvPr id="0" name=""/>
        <dsp:cNvSpPr/>
      </dsp:nvSpPr>
      <dsp:spPr>
        <a:xfrm>
          <a:off x="287993" y="3786250"/>
          <a:ext cx="523623" cy="5236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9DC969-51DF-44FB-B6EF-55D82B8EB142}">
      <dsp:nvSpPr>
        <dsp:cNvPr id="0" name=""/>
        <dsp:cNvSpPr/>
      </dsp:nvSpPr>
      <dsp:spPr>
        <a:xfrm>
          <a:off x="1099610" y="3572041"/>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tx2"/>
              </a:solidFill>
              <a:latin typeface="Optima" panose="02000503060000020004" pitchFamily="2" charset="0"/>
            </a:rPr>
            <a:t>Send materials home to them</a:t>
          </a:r>
        </a:p>
      </dsp:txBody>
      <dsp:txXfrm>
        <a:off x="1099610" y="3572041"/>
        <a:ext cx="7129989" cy="952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CDF22-28D0-014A-B192-7A6DE99BAED0}">
      <dsp:nvSpPr>
        <dsp:cNvPr id="0" name=""/>
        <dsp:cNvSpPr/>
      </dsp:nvSpPr>
      <dsp:spPr>
        <a:xfrm rot="5400000">
          <a:off x="5012703" y="-1901980"/>
          <a:ext cx="1166849" cy="5266944"/>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latin typeface="Optima" panose="02000503060000020004" pitchFamily="2" charset="0"/>
            </a:rPr>
            <a:t>Consists of physical or verbal behaviors that harm or threaten others, including children, adults, and animals</a:t>
          </a:r>
        </a:p>
      </dsp:txBody>
      <dsp:txXfrm rot="-5400000">
        <a:off x="2962656" y="205028"/>
        <a:ext cx="5209983" cy="1052927"/>
      </dsp:txXfrm>
    </dsp:sp>
    <dsp:sp modelId="{156F803C-BC03-724C-B26E-E0BAE3E92046}">
      <dsp:nvSpPr>
        <dsp:cNvPr id="0" name=""/>
        <dsp:cNvSpPr/>
      </dsp:nvSpPr>
      <dsp:spPr>
        <a:xfrm>
          <a:off x="0" y="2209"/>
          <a:ext cx="2962656" cy="1458562"/>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a:latin typeface="Optima" panose="02000503060000020004" pitchFamily="2" charset="0"/>
            </a:rPr>
            <a:t>Aggression</a:t>
          </a:r>
        </a:p>
      </dsp:txBody>
      <dsp:txXfrm>
        <a:off x="71201" y="73410"/>
        <a:ext cx="2820254" cy="1316160"/>
      </dsp:txXfrm>
    </dsp:sp>
    <dsp:sp modelId="{209693B2-3E04-154B-843B-CD0463800C59}">
      <dsp:nvSpPr>
        <dsp:cNvPr id="0" name=""/>
        <dsp:cNvSpPr/>
      </dsp:nvSpPr>
      <dsp:spPr>
        <a:xfrm rot="5400000">
          <a:off x="5012703" y="-370490"/>
          <a:ext cx="1166849" cy="5266944"/>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latin typeface="Optima" panose="02000503060000020004" pitchFamily="2" charset="0"/>
            </a:rPr>
            <a:t>Reflects diverse antisocial acts such as theft, burglary, robbery, vandalism, drug use, and violence</a:t>
          </a:r>
        </a:p>
      </dsp:txBody>
      <dsp:txXfrm rot="-5400000">
        <a:off x="2962656" y="1736518"/>
        <a:ext cx="5209983" cy="1052927"/>
      </dsp:txXfrm>
    </dsp:sp>
    <dsp:sp modelId="{8BBE4517-F7B3-C041-B759-F97BE681FF3C}">
      <dsp:nvSpPr>
        <dsp:cNvPr id="0" name=""/>
        <dsp:cNvSpPr/>
      </dsp:nvSpPr>
      <dsp:spPr>
        <a:xfrm>
          <a:off x="0" y="1533700"/>
          <a:ext cx="2962656" cy="1458562"/>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a:latin typeface="Optima" panose="02000503060000020004" pitchFamily="2" charset="0"/>
            </a:rPr>
            <a:t>Delinquency</a:t>
          </a:r>
        </a:p>
      </dsp:txBody>
      <dsp:txXfrm>
        <a:off x="71201" y="1604901"/>
        <a:ext cx="2820254" cy="1316160"/>
      </dsp:txXfrm>
    </dsp:sp>
    <dsp:sp modelId="{7FC9CEDE-8B06-9F41-966D-2AB2DA592E88}">
      <dsp:nvSpPr>
        <dsp:cNvPr id="0" name=""/>
        <dsp:cNvSpPr/>
      </dsp:nvSpPr>
      <dsp:spPr>
        <a:xfrm rot="5400000">
          <a:off x="5012703" y="1160999"/>
          <a:ext cx="1166849" cy="5266944"/>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latin typeface="Optima" panose="02000503060000020004" pitchFamily="2" charset="0"/>
            </a:rPr>
            <a:t>First type – excess of motor activity or restlessness</a:t>
          </a:r>
        </a:p>
        <a:p>
          <a:pPr marL="171450" lvl="1" indent="-171450" algn="l" defTabSz="711200">
            <a:lnSpc>
              <a:spcPct val="90000"/>
            </a:lnSpc>
            <a:spcBef>
              <a:spcPct val="0"/>
            </a:spcBef>
            <a:spcAft>
              <a:spcPct val="15000"/>
            </a:spcAft>
            <a:buChar char="•"/>
          </a:pPr>
          <a:r>
            <a:rPr lang="en-US" sz="1600" kern="1200">
              <a:latin typeface="Optima" panose="02000503060000020004" pitchFamily="2" charset="0"/>
            </a:rPr>
            <a:t>Second type – involves attention deficits, particularly with respect to the child being unable to sustain attention in a controlled setting such as the classroom</a:t>
          </a:r>
        </a:p>
      </dsp:txBody>
      <dsp:txXfrm rot="-5400000">
        <a:off x="2962656" y="3268008"/>
        <a:ext cx="5209983" cy="1052927"/>
      </dsp:txXfrm>
    </dsp:sp>
    <dsp:sp modelId="{0D16FB40-D18F-2346-AE52-0DA6E00374F0}">
      <dsp:nvSpPr>
        <dsp:cNvPr id="0" name=""/>
        <dsp:cNvSpPr/>
      </dsp:nvSpPr>
      <dsp:spPr>
        <a:xfrm>
          <a:off x="0" y="3065190"/>
          <a:ext cx="2962656" cy="1458562"/>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a:latin typeface="Optima" panose="02000503060000020004" pitchFamily="2" charset="0"/>
            </a:rPr>
            <a:t>Hyperactivity</a:t>
          </a:r>
        </a:p>
      </dsp:txBody>
      <dsp:txXfrm>
        <a:off x="71201" y="3136391"/>
        <a:ext cx="2820254" cy="1316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A2452-934E-6145-8DC5-996F2C8971A7}">
      <dsp:nvSpPr>
        <dsp:cNvPr id="0" name=""/>
        <dsp:cNvSpPr/>
      </dsp:nvSpPr>
      <dsp:spPr>
        <a:xfrm>
          <a:off x="3749318" y="904845"/>
          <a:ext cx="696763" cy="91440"/>
        </a:xfrm>
        <a:custGeom>
          <a:avLst/>
          <a:gdLst/>
          <a:ahLst/>
          <a:cxnLst/>
          <a:rect l="0" t="0" r="0" b="0"/>
          <a:pathLst>
            <a:path>
              <a:moveTo>
                <a:pt x="0" y="45720"/>
              </a:moveTo>
              <a:lnTo>
                <a:pt x="696763" y="45720"/>
              </a:lnTo>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Optima" panose="02000503060000020004" pitchFamily="2" charset="0"/>
          </a:endParaRPr>
        </a:p>
      </dsp:txBody>
      <dsp:txXfrm>
        <a:off x="4079515" y="946928"/>
        <a:ext cx="36368" cy="7273"/>
      </dsp:txXfrm>
    </dsp:sp>
    <dsp:sp modelId="{28E95BBC-7F16-EC41-899B-D1CBE6D0D567}">
      <dsp:nvSpPr>
        <dsp:cNvPr id="0" name=""/>
        <dsp:cNvSpPr/>
      </dsp:nvSpPr>
      <dsp:spPr>
        <a:xfrm>
          <a:off x="588669" y="1830"/>
          <a:ext cx="3162448" cy="1897469"/>
        </a:xfrm>
        <a:prstGeom prst="rect">
          <a:avLst/>
        </a:prstGeom>
        <a:solidFill>
          <a:schemeClr val="accent1">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4963" tIns="162661" rIns="154963" bIns="162661" numCol="1" spcCol="1270" anchor="ctr" anchorCtr="0">
          <a:noAutofit/>
        </a:bodyPr>
        <a:lstStyle/>
        <a:p>
          <a:pPr marL="0" lvl="0" indent="0" algn="ctr" defTabSz="1244600">
            <a:lnSpc>
              <a:spcPct val="90000"/>
            </a:lnSpc>
            <a:spcBef>
              <a:spcPct val="0"/>
            </a:spcBef>
            <a:spcAft>
              <a:spcPct val="35000"/>
            </a:spcAft>
            <a:buNone/>
          </a:pPr>
          <a:r>
            <a:rPr lang="en-US" sz="2800" kern="1200">
              <a:latin typeface="Optima" panose="02000503060000020004" pitchFamily="2" charset="0"/>
            </a:rPr>
            <a:t>Determine logistics</a:t>
          </a:r>
        </a:p>
      </dsp:txBody>
      <dsp:txXfrm>
        <a:off x="588669" y="1830"/>
        <a:ext cx="3162448" cy="1897469"/>
      </dsp:txXfrm>
    </dsp:sp>
    <dsp:sp modelId="{506423D1-1811-AE45-A2DA-1254E10CF14D}">
      <dsp:nvSpPr>
        <dsp:cNvPr id="0" name=""/>
        <dsp:cNvSpPr/>
      </dsp:nvSpPr>
      <dsp:spPr>
        <a:xfrm>
          <a:off x="2169893" y="1897499"/>
          <a:ext cx="3889812" cy="696763"/>
        </a:xfrm>
        <a:custGeom>
          <a:avLst/>
          <a:gdLst/>
          <a:ahLst/>
          <a:cxnLst/>
          <a:rect l="0" t="0" r="0" b="0"/>
          <a:pathLst>
            <a:path>
              <a:moveTo>
                <a:pt x="3889812" y="0"/>
              </a:moveTo>
              <a:lnTo>
                <a:pt x="3889812" y="365481"/>
              </a:lnTo>
              <a:lnTo>
                <a:pt x="0" y="365481"/>
              </a:lnTo>
              <a:lnTo>
                <a:pt x="0" y="696763"/>
              </a:lnTo>
            </a:path>
          </a:pathLst>
        </a:custGeom>
        <a:noFill/>
        <a:ln w="9525" cap="flat" cmpd="sng" algn="ctr">
          <a:solidFill>
            <a:schemeClr val="accent1">
              <a:shade val="90000"/>
              <a:hueOff val="375112"/>
              <a:satOff val="-6927"/>
              <a:lumOff val="3212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Optima" panose="02000503060000020004" pitchFamily="2" charset="0"/>
          </a:endParaRPr>
        </a:p>
      </dsp:txBody>
      <dsp:txXfrm>
        <a:off x="4015869" y="2242244"/>
        <a:ext cx="197861" cy="7273"/>
      </dsp:txXfrm>
    </dsp:sp>
    <dsp:sp modelId="{C1890AE5-6A8B-9F40-A3F2-99833C92F1E4}">
      <dsp:nvSpPr>
        <dsp:cNvPr id="0" name=""/>
        <dsp:cNvSpPr/>
      </dsp:nvSpPr>
      <dsp:spPr>
        <a:xfrm>
          <a:off x="4478481" y="1830"/>
          <a:ext cx="3162448" cy="1897469"/>
        </a:xfrm>
        <a:prstGeom prst="rect">
          <a:avLst/>
        </a:prstGeom>
        <a:solidFill>
          <a:schemeClr val="accent1">
            <a:shade val="50000"/>
            <a:hueOff val="240958"/>
            <a:satOff val="-5040"/>
            <a:lumOff val="2804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4963" tIns="162661" rIns="154963" bIns="162661" numCol="1" spcCol="1270" anchor="ctr" anchorCtr="0">
          <a:noAutofit/>
        </a:bodyPr>
        <a:lstStyle/>
        <a:p>
          <a:pPr marL="0" lvl="0" indent="0" algn="ctr" defTabSz="1244600">
            <a:lnSpc>
              <a:spcPct val="90000"/>
            </a:lnSpc>
            <a:spcBef>
              <a:spcPct val="0"/>
            </a:spcBef>
            <a:spcAft>
              <a:spcPct val="35000"/>
            </a:spcAft>
            <a:buNone/>
          </a:pPr>
          <a:r>
            <a:rPr lang="en-US" sz="2800" kern="1200">
              <a:latin typeface="Optima" panose="02000503060000020004" pitchFamily="2" charset="0"/>
            </a:rPr>
            <a:t>Involve all key individuals in the planning</a:t>
          </a:r>
        </a:p>
      </dsp:txBody>
      <dsp:txXfrm>
        <a:off x="4478481" y="1830"/>
        <a:ext cx="3162448" cy="1897469"/>
      </dsp:txXfrm>
    </dsp:sp>
    <dsp:sp modelId="{C40194C0-1709-E046-A95B-FBA9FB860F48}">
      <dsp:nvSpPr>
        <dsp:cNvPr id="0" name=""/>
        <dsp:cNvSpPr/>
      </dsp:nvSpPr>
      <dsp:spPr>
        <a:xfrm>
          <a:off x="588669" y="2626663"/>
          <a:ext cx="3162448" cy="1897469"/>
        </a:xfrm>
        <a:prstGeom prst="rect">
          <a:avLst/>
        </a:prstGeom>
        <a:solidFill>
          <a:schemeClr val="accent1">
            <a:shade val="50000"/>
            <a:hueOff val="240958"/>
            <a:satOff val="-5040"/>
            <a:lumOff val="2804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4963" tIns="162661" rIns="154963" bIns="162661" numCol="1" spcCol="1270" anchor="ctr" anchorCtr="0">
          <a:noAutofit/>
        </a:bodyPr>
        <a:lstStyle/>
        <a:p>
          <a:pPr marL="0" lvl="0" indent="0" algn="ctr" defTabSz="1244600">
            <a:lnSpc>
              <a:spcPct val="90000"/>
            </a:lnSpc>
            <a:spcBef>
              <a:spcPct val="0"/>
            </a:spcBef>
            <a:spcAft>
              <a:spcPct val="35000"/>
            </a:spcAft>
            <a:buNone/>
          </a:pPr>
          <a:r>
            <a:rPr lang="en-US" sz="2800" kern="1200">
              <a:latin typeface="Optima" panose="02000503060000020004" pitchFamily="2" charset="0"/>
            </a:rPr>
            <a:t>Anticipate potential problems and prepare solutions</a:t>
          </a:r>
        </a:p>
      </dsp:txBody>
      <dsp:txXfrm>
        <a:off x="588669" y="2626663"/>
        <a:ext cx="3162448" cy="18974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B13A8-A89F-E944-8737-E27B0E261310}">
      <dsp:nvSpPr>
        <dsp:cNvPr id="0" name=""/>
        <dsp:cNvSpPr/>
      </dsp:nvSpPr>
      <dsp:spPr>
        <a:xfrm>
          <a:off x="0" y="4079417"/>
          <a:ext cx="2057400" cy="44640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322" tIns="106680" rIns="146322" bIns="106680" numCol="1" spcCol="1270" anchor="ctr" anchorCtr="0">
          <a:noAutofit/>
        </a:bodyPr>
        <a:lstStyle/>
        <a:p>
          <a:pPr marL="0" lvl="0" indent="0" algn="ctr" defTabSz="666750">
            <a:lnSpc>
              <a:spcPct val="90000"/>
            </a:lnSpc>
            <a:spcBef>
              <a:spcPct val="0"/>
            </a:spcBef>
            <a:spcAft>
              <a:spcPct val="35000"/>
            </a:spcAft>
            <a:buNone/>
          </a:pPr>
          <a:r>
            <a:rPr lang="en-US" sz="1500" kern="1200">
              <a:latin typeface="Optima" panose="02000503060000020004" pitchFamily="2" charset="0"/>
            </a:rPr>
            <a:t>Create</a:t>
          </a:r>
        </a:p>
      </dsp:txBody>
      <dsp:txXfrm>
        <a:off x="0" y="4079417"/>
        <a:ext cx="2057400" cy="446408"/>
      </dsp:txXfrm>
    </dsp:sp>
    <dsp:sp modelId="{9B44460C-36C9-DA4A-9E39-D13FDCA1E56D}">
      <dsp:nvSpPr>
        <dsp:cNvPr id="0" name=""/>
        <dsp:cNvSpPr/>
      </dsp:nvSpPr>
      <dsp:spPr>
        <a:xfrm>
          <a:off x="2057399" y="4079417"/>
          <a:ext cx="6172200" cy="44640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201" tIns="139700" rIns="125201" bIns="139700" numCol="1" spcCol="1270" anchor="ctr" anchorCtr="0">
          <a:noAutofit/>
        </a:bodyPr>
        <a:lstStyle/>
        <a:p>
          <a:pPr marL="0" lvl="0" indent="0" algn="l" defTabSz="488950">
            <a:lnSpc>
              <a:spcPct val="90000"/>
            </a:lnSpc>
            <a:spcBef>
              <a:spcPct val="0"/>
            </a:spcBef>
            <a:spcAft>
              <a:spcPct val="35000"/>
            </a:spcAft>
            <a:buNone/>
          </a:pPr>
          <a:r>
            <a:rPr lang="en-US" sz="1100" kern="1200">
              <a:latin typeface="Optima" panose="02000503060000020004" pitchFamily="2" charset="0"/>
            </a:rPr>
            <a:t>Create a checklist</a:t>
          </a:r>
        </a:p>
      </dsp:txBody>
      <dsp:txXfrm>
        <a:off x="2057399" y="4079417"/>
        <a:ext cx="6172200" cy="446408"/>
      </dsp:txXfrm>
    </dsp:sp>
    <dsp:sp modelId="{408B2ABB-D410-224D-B069-2F75C051FA9C}">
      <dsp:nvSpPr>
        <dsp:cNvPr id="0" name=""/>
        <dsp:cNvSpPr/>
      </dsp:nvSpPr>
      <dsp:spPr>
        <a:xfrm rot="10800000">
          <a:off x="0" y="3399537"/>
          <a:ext cx="2057400" cy="68657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322" tIns="106680" rIns="146322" bIns="106680" numCol="1" spcCol="1270" anchor="ctr" anchorCtr="0">
          <a:noAutofit/>
        </a:bodyPr>
        <a:lstStyle/>
        <a:p>
          <a:pPr marL="0" lvl="0" indent="0" algn="ctr" defTabSz="666750">
            <a:lnSpc>
              <a:spcPct val="90000"/>
            </a:lnSpc>
            <a:spcBef>
              <a:spcPct val="0"/>
            </a:spcBef>
            <a:spcAft>
              <a:spcPct val="35000"/>
            </a:spcAft>
            <a:buNone/>
          </a:pPr>
          <a:r>
            <a:rPr lang="en-US" sz="1500" kern="1200">
              <a:latin typeface="Optima" panose="02000503060000020004" pitchFamily="2" charset="0"/>
            </a:rPr>
            <a:t>Ensure</a:t>
          </a:r>
        </a:p>
      </dsp:txBody>
      <dsp:txXfrm rot="-10800000">
        <a:off x="0" y="3399537"/>
        <a:ext cx="2057400" cy="446274"/>
      </dsp:txXfrm>
    </dsp:sp>
    <dsp:sp modelId="{027FB1F1-661E-D448-B599-559F5C1A7BC2}">
      <dsp:nvSpPr>
        <dsp:cNvPr id="0" name=""/>
        <dsp:cNvSpPr/>
      </dsp:nvSpPr>
      <dsp:spPr>
        <a:xfrm>
          <a:off x="2057399" y="3399537"/>
          <a:ext cx="6172200" cy="44627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201" tIns="139700" rIns="125201" bIns="139700" numCol="1" spcCol="1270" anchor="ctr" anchorCtr="0">
          <a:noAutofit/>
        </a:bodyPr>
        <a:lstStyle/>
        <a:p>
          <a:pPr marL="0" lvl="0" indent="0" algn="l" defTabSz="488950">
            <a:lnSpc>
              <a:spcPct val="90000"/>
            </a:lnSpc>
            <a:spcBef>
              <a:spcPct val="0"/>
            </a:spcBef>
            <a:spcAft>
              <a:spcPct val="35000"/>
            </a:spcAft>
            <a:buNone/>
          </a:pPr>
          <a:r>
            <a:rPr lang="en-US" sz="1100" kern="1200">
              <a:latin typeface="Optima" panose="02000503060000020004" pitchFamily="2" charset="0"/>
            </a:rPr>
            <a:t>Ensure accessibility of materials</a:t>
          </a:r>
        </a:p>
      </dsp:txBody>
      <dsp:txXfrm>
        <a:off x="2057399" y="3399537"/>
        <a:ext cx="6172200" cy="446274"/>
      </dsp:txXfrm>
    </dsp:sp>
    <dsp:sp modelId="{C1430EDE-DAA8-4F4C-9711-BB273F3BC027}">
      <dsp:nvSpPr>
        <dsp:cNvPr id="0" name=""/>
        <dsp:cNvSpPr/>
      </dsp:nvSpPr>
      <dsp:spPr>
        <a:xfrm rot="10800000">
          <a:off x="0" y="2719657"/>
          <a:ext cx="2057400" cy="68657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322" tIns="106680" rIns="146322" bIns="106680" numCol="1" spcCol="1270" anchor="ctr" anchorCtr="0">
          <a:noAutofit/>
        </a:bodyPr>
        <a:lstStyle/>
        <a:p>
          <a:pPr marL="0" lvl="0" indent="0" algn="ctr" defTabSz="666750">
            <a:lnSpc>
              <a:spcPct val="90000"/>
            </a:lnSpc>
            <a:spcBef>
              <a:spcPct val="0"/>
            </a:spcBef>
            <a:spcAft>
              <a:spcPct val="35000"/>
            </a:spcAft>
            <a:buNone/>
          </a:pPr>
          <a:r>
            <a:rPr lang="en-US" sz="1500" kern="1200">
              <a:latin typeface="Optima" panose="02000503060000020004" pitchFamily="2" charset="0"/>
            </a:rPr>
            <a:t>Double- Check</a:t>
          </a:r>
        </a:p>
      </dsp:txBody>
      <dsp:txXfrm rot="-10800000">
        <a:off x="0" y="2719657"/>
        <a:ext cx="2057400" cy="446274"/>
      </dsp:txXfrm>
    </dsp:sp>
    <dsp:sp modelId="{26977315-775A-ED4C-B2D8-47A438763BFF}">
      <dsp:nvSpPr>
        <dsp:cNvPr id="0" name=""/>
        <dsp:cNvSpPr/>
      </dsp:nvSpPr>
      <dsp:spPr>
        <a:xfrm>
          <a:off x="2057399" y="2719657"/>
          <a:ext cx="6172200" cy="44627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201" tIns="139700" rIns="125201" bIns="139700" numCol="1" spcCol="1270" anchor="ctr" anchorCtr="0">
          <a:noAutofit/>
        </a:bodyPr>
        <a:lstStyle/>
        <a:p>
          <a:pPr marL="0" lvl="0" indent="0" algn="l" defTabSz="488950">
            <a:lnSpc>
              <a:spcPct val="90000"/>
            </a:lnSpc>
            <a:spcBef>
              <a:spcPct val="0"/>
            </a:spcBef>
            <a:spcAft>
              <a:spcPct val="35000"/>
            </a:spcAft>
            <a:buNone/>
          </a:pPr>
          <a:r>
            <a:rPr lang="en-US" sz="1100" kern="1200">
              <a:latin typeface="Optima" panose="02000503060000020004" pitchFamily="2" charset="0"/>
            </a:rPr>
            <a:t>Check needed equipment</a:t>
          </a:r>
        </a:p>
      </dsp:txBody>
      <dsp:txXfrm>
        <a:off x="2057399" y="2719657"/>
        <a:ext cx="6172200" cy="446274"/>
      </dsp:txXfrm>
    </dsp:sp>
    <dsp:sp modelId="{976C304F-91CD-574B-87E2-2C9D99252FAC}">
      <dsp:nvSpPr>
        <dsp:cNvPr id="0" name=""/>
        <dsp:cNvSpPr/>
      </dsp:nvSpPr>
      <dsp:spPr>
        <a:xfrm rot="10800000">
          <a:off x="0" y="2039777"/>
          <a:ext cx="2057400" cy="68657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322" tIns="106680" rIns="146322" bIns="106680" numCol="1" spcCol="1270" anchor="ctr" anchorCtr="0">
          <a:noAutofit/>
        </a:bodyPr>
        <a:lstStyle/>
        <a:p>
          <a:pPr marL="0" lvl="0" indent="0" algn="ctr" defTabSz="666750">
            <a:lnSpc>
              <a:spcPct val="90000"/>
            </a:lnSpc>
            <a:spcBef>
              <a:spcPct val="0"/>
            </a:spcBef>
            <a:spcAft>
              <a:spcPct val="35000"/>
            </a:spcAft>
            <a:buNone/>
          </a:pPr>
          <a:r>
            <a:rPr lang="en-US" sz="1500" kern="1200">
              <a:latin typeface="Optima" panose="02000503060000020004" pitchFamily="2" charset="0"/>
            </a:rPr>
            <a:t>Prepped</a:t>
          </a:r>
        </a:p>
      </dsp:txBody>
      <dsp:txXfrm rot="-10800000">
        <a:off x="0" y="2039777"/>
        <a:ext cx="2057400" cy="446274"/>
      </dsp:txXfrm>
    </dsp:sp>
    <dsp:sp modelId="{B2E64089-D446-A84A-870E-F41BC2AF00D1}">
      <dsp:nvSpPr>
        <dsp:cNvPr id="0" name=""/>
        <dsp:cNvSpPr/>
      </dsp:nvSpPr>
      <dsp:spPr>
        <a:xfrm>
          <a:off x="2057399" y="2039777"/>
          <a:ext cx="6172200" cy="44627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201" tIns="139700" rIns="125201" bIns="139700" numCol="1" spcCol="1270" anchor="ctr" anchorCtr="0">
          <a:noAutofit/>
        </a:bodyPr>
        <a:lstStyle/>
        <a:p>
          <a:pPr marL="0" lvl="0" indent="0" algn="l" defTabSz="488950">
            <a:lnSpc>
              <a:spcPct val="90000"/>
            </a:lnSpc>
            <a:spcBef>
              <a:spcPct val="0"/>
            </a:spcBef>
            <a:spcAft>
              <a:spcPct val="35000"/>
            </a:spcAft>
            <a:buNone/>
          </a:pPr>
          <a:r>
            <a:rPr lang="en-US" sz="1100" kern="1200">
              <a:latin typeface="Optima" panose="02000503060000020004" pitchFamily="2" charset="0"/>
            </a:rPr>
            <a:t>Have copies ready, if passing materials out</a:t>
          </a:r>
        </a:p>
      </dsp:txBody>
      <dsp:txXfrm>
        <a:off x="2057399" y="2039777"/>
        <a:ext cx="6172200" cy="446274"/>
      </dsp:txXfrm>
    </dsp:sp>
    <dsp:sp modelId="{9BB985AC-7509-674A-813C-859C9B4A1083}">
      <dsp:nvSpPr>
        <dsp:cNvPr id="0" name=""/>
        <dsp:cNvSpPr/>
      </dsp:nvSpPr>
      <dsp:spPr>
        <a:xfrm rot="10800000">
          <a:off x="0" y="1359897"/>
          <a:ext cx="2057400" cy="68657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322" tIns="106680" rIns="146322" bIns="106680" numCol="1" spcCol="1270" anchor="ctr" anchorCtr="0">
          <a:noAutofit/>
        </a:bodyPr>
        <a:lstStyle/>
        <a:p>
          <a:pPr marL="0" lvl="0" indent="0" algn="ctr" defTabSz="666750">
            <a:lnSpc>
              <a:spcPct val="90000"/>
            </a:lnSpc>
            <a:spcBef>
              <a:spcPct val="0"/>
            </a:spcBef>
            <a:spcAft>
              <a:spcPct val="35000"/>
            </a:spcAft>
            <a:buNone/>
          </a:pPr>
          <a:r>
            <a:rPr lang="en-US" sz="1500" kern="1200">
              <a:latin typeface="Optima" panose="02000503060000020004" pitchFamily="2" charset="0"/>
            </a:rPr>
            <a:t>Review</a:t>
          </a:r>
        </a:p>
      </dsp:txBody>
      <dsp:txXfrm rot="-10800000">
        <a:off x="0" y="1359897"/>
        <a:ext cx="2057400" cy="446274"/>
      </dsp:txXfrm>
    </dsp:sp>
    <dsp:sp modelId="{C4D7FE5A-15F9-5842-BF09-C0D745AC62A8}">
      <dsp:nvSpPr>
        <dsp:cNvPr id="0" name=""/>
        <dsp:cNvSpPr/>
      </dsp:nvSpPr>
      <dsp:spPr>
        <a:xfrm>
          <a:off x="2057399" y="1359897"/>
          <a:ext cx="6172200" cy="44627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201" tIns="139700" rIns="125201" bIns="139700" numCol="1" spcCol="1270" anchor="ctr" anchorCtr="0">
          <a:noAutofit/>
        </a:bodyPr>
        <a:lstStyle/>
        <a:p>
          <a:pPr marL="0" lvl="0" indent="0" algn="l" defTabSz="488950">
            <a:lnSpc>
              <a:spcPct val="90000"/>
            </a:lnSpc>
            <a:spcBef>
              <a:spcPct val="0"/>
            </a:spcBef>
            <a:spcAft>
              <a:spcPct val="35000"/>
            </a:spcAft>
            <a:buNone/>
          </a:pPr>
          <a:r>
            <a:rPr lang="en-US" sz="1100" kern="1200">
              <a:latin typeface="Optima" panose="02000503060000020004" pitchFamily="2" charset="0"/>
            </a:rPr>
            <a:t>Review content</a:t>
          </a:r>
        </a:p>
      </dsp:txBody>
      <dsp:txXfrm>
        <a:off x="2057399" y="1359897"/>
        <a:ext cx="6172200" cy="446274"/>
      </dsp:txXfrm>
    </dsp:sp>
    <dsp:sp modelId="{91D015B0-4504-6248-BB68-B5F133CCC6B1}">
      <dsp:nvSpPr>
        <dsp:cNvPr id="0" name=""/>
        <dsp:cNvSpPr/>
      </dsp:nvSpPr>
      <dsp:spPr>
        <a:xfrm rot="10800000">
          <a:off x="0" y="680017"/>
          <a:ext cx="2057400" cy="68657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322" tIns="106680" rIns="146322" bIns="106680" numCol="1" spcCol="1270" anchor="ctr" anchorCtr="0">
          <a:noAutofit/>
        </a:bodyPr>
        <a:lstStyle/>
        <a:p>
          <a:pPr marL="0" lvl="0" indent="0" algn="ctr" defTabSz="666750">
            <a:lnSpc>
              <a:spcPct val="90000"/>
            </a:lnSpc>
            <a:spcBef>
              <a:spcPct val="0"/>
            </a:spcBef>
            <a:spcAft>
              <a:spcPct val="35000"/>
            </a:spcAft>
            <a:buNone/>
          </a:pPr>
          <a:r>
            <a:rPr lang="en-US" sz="1500" kern="1200">
              <a:latin typeface="Optima" panose="02000503060000020004" pitchFamily="2" charset="0"/>
            </a:rPr>
            <a:t>Check in</a:t>
          </a:r>
        </a:p>
      </dsp:txBody>
      <dsp:txXfrm rot="-10800000">
        <a:off x="0" y="680017"/>
        <a:ext cx="2057400" cy="446274"/>
      </dsp:txXfrm>
    </dsp:sp>
    <dsp:sp modelId="{19440375-8E7D-924C-B4CE-3521E919102D}">
      <dsp:nvSpPr>
        <dsp:cNvPr id="0" name=""/>
        <dsp:cNvSpPr/>
      </dsp:nvSpPr>
      <dsp:spPr>
        <a:xfrm>
          <a:off x="2057399" y="680017"/>
          <a:ext cx="6172200" cy="44627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201" tIns="139700" rIns="125201" bIns="139700" numCol="1" spcCol="1270" anchor="ctr" anchorCtr="0">
          <a:noAutofit/>
        </a:bodyPr>
        <a:lstStyle/>
        <a:p>
          <a:pPr marL="0" lvl="0" indent="0" algn="l" defTabSz="488950">
            <a:lnSpc>
              <a:spcPct val="90000"/>
            </a:lnSpc>
            <a:spcBef>
              <a:spcPct val="0"/>
            </a:spcBef>
            <a:spcAft>
              <a:spcPct val="35000"/>
            </a:spcAft>
            <a:buNone/>
          </a:pPr>
          <a:r>
            <a:rPr lang="en-US" sz="1100" kern="1200">
              <a:latin typeface="Optima" panose="02000503060000020004" pitchFamily="2" charset="0"/>
            </a:rPr>
            <a:t>Check in with all stakeholders</a:t>
          </a:r>
        </a:p>
      </dsp:txBody>
      <dsp:txXfrm>
        <a:off x="2057399" y="680017"/>
        <a:ext cx="6172200" cy="446274"/>
      </dsp:txXfrm>
    </dsp:sp>
    <dsp:sp modelId="{CF2F7B78-BC95-364E-B5F6-B975262F45F8}">
      <dsp:nvSpPr>
        <dsp:cNvPr id="0" name=""/>
        <dsp:cNvSpPr/>
      </dsp:nvSpPr>
      <dsp:spPr>
        <a:xfrm rot="10800000">
          <a:off x="0" y="137"/>
          <a:ext cx="2057400" cy="68657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322" tIns="106680" rIns="146322" bIns="106680" numCol="1" spcCol="1270" anchor="ctr" anchorCtr="0">
          <a:noAutofit/>
        </a:bodyPr>
        <a:lstStyle/>
        <a:p>
          <a:pPr marL="0" lvl="0" indent="0" algn="ctr" defTabSz="666750">
            <a:lnSpc>
              <a:spcPct val="90000"/>
            </a:lnSpc>
            <a:spcBef>
              <a:spcPct val="0"/>
            </a:spcBef>
            <a:spcAft>
              <a:spcPct val="35000"/>
            </a:spcAft>
            <a:buNone/>
          </a:pPr>
          <a:r>
            <a:rPr lang="en-US" sz="1500" kern="1200">
              <a:latin typeface="Optima" panose="02000503060000020004" pitchFamily="2" charset="0"/>
            </a:rPr>
            <a:t>Plan</a:t>
          </a:r>
        </a:p>
      </dsp:txBody>
      <dsp:txXfrm rot="-10800000">
        <a:off x="0" y="137"/>
        <a:ext cx="2057400" cy="446274"/>
      </dsp:txXfrm>
    </dsp:sp>
    <dsp:sp modelId="{0DDACCE1-2E16-A94F-A7D4-3065D5E60691}">
      <dsp:nvSpPr>
        <dsp:cNvPr id="0" name=""/>
        <dsp:cNvSpPr/>
      </dsp:nvSpPr>
      <dsp:spPr>
        <a:xfrm>
          <a:off x="2057399" y="137"/>
          <a:ext cx="6172200" cy="44627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201" tIns="139700" rIns="125201" bIns="139700" numCol="1" spcCol="1270" anchor="ctr" anchorCtr="0">
          <a:noAutofit/>
        </a:bodyPr>
        <a:lstStyle/>
        <a:p>
          <a:pPr marL="0" lvl="0" indent="0" algn="l" defTabSz="488950">
            <a:lnSpc>
              <a:spcPct val="90000"/>
            </a:lnSpc>
            <a:spcBef>
              <a:spcPct val="0"/>
            </a:spcBef>
            <a:spcAft>
              <a:spcPct val="35000"/>
            </a:spcAft>
            <a:buNone/>
          </a:pPr>
          <a:r>
            <a:rPr lang="en-US" sz="1100" kern="1200">
              <a:latin typeface="Optima" panose="02000503060000020004" pitchFamily="2" charset="0"/>
            </a:rPr>
            <a:t>Plan for every contingency before the students are there.</a:t>
          </a:r>
        </a:p>
      </dsp:txBody>
      <dsp:txXfrm>
        <a:off x="2057399" y="137"/>
        <a:ext cx="6172200" cy="4462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3E4DD-41BB-684D-99DF-642747E95A0A}">
      <dsp:nvSpPr>
        <dsp:cNvPr id="0" name=""/>
        <dsp:cNvSpPr/>
      </dsp:nvSpPr>
      <dsp:spPr>
        <a:xfrm>
          <a:off x="345578" y="1448"/>
          <a:ext cx="7538442" cy="45230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Optima" panose="02000503060000020004" pitchFamily="2" charset="0"/>
            </a:rPr>
            <a:t>Responsibilities and activities can be divided.</a:t>
          </a:r>
        </a:p>
        <a:p>
          <a:pPr marL="228600" lvl="1" indent="-228600" algn="l" defTabSz="1066800">
            <a:lnSpc>
              <a:spcPct val="90000"/>
            </a:lnSpc>
            <a:spcBef>
              <a:spcPct val="0"/>
            </a:spcBef>
            <a:spcAft>
              <a:spcPct val="15000"/>
            </a:spcAft>
            <a:buChar char="•"/>
          </a:pPr>
          <a:r>
            <a:rPr lang="en-US" sz="2400" kern="1200">
              <a:latin typeface="Optima" panose="02000503060000020004" pitchFamily="2" charset="0"/>
            </a:rPr>
            <a:t>phone calls</a:t>
          </a:r>
        </a:p>
        <a:p>
          <a:pPr marL="228600" lvl="1" indent="-228600" algn="l" defTabSz="1066800">
            <a:lnSpc>
              <a:spcPct val="90000"/>
            </a:lnSpc>
            <a:spcBef>
              <a:spcPct val="0"/>
            </a:spcBef>
            <a:spcAft>
              <a:spcPct val="15000"/>
            </a:spcAft>
            <a:buChar char="•"/>
          </a:pPr>
          <a:r>
            <a:rPr lang="en-US" sz="2400" kern="1200">
              <a:latin typeface="Optima" panose="02000503060000020004" pitchFamily="2" charset="0"/>
            </a:rPr>
            <a:t>getting students from class to the group</a:t>
          </a:r>
        </a:p>
        <a:p>
          <a:pPr marL="228600" lvl="1" indent="-228600" algn="l" defTabSz="1066800">
            <a:lnSpc>
              <a:spcPct val="90000"/>
            </a:lnSpc>
            <a:spcBef>
              <a:spcPct val="0"/>
            </a:spcBef>
            <a:spcAft>
              <a:spcPct val="15000"/>
            </a:spcAft>
            <a:buChar char="•"/>
          </a:pPr>
          <a:r>
            <a:rPr lang="en-US" sz="2400" kern="1200">
              <a:latin typeface="Optima" panose="02000503060000020004" pitchFamily="2" charset="0"/>
            </a:rPr>
            <a:t>distributing handouts</a:t>
          </a:r>
        </a:p>
        <a:p>
          <a:pPr marL="228600" lvl="1" indent="-228600" algn="l" defTabSz="1066800">
            <a:lnSpc>
              <a:spcPct val="90000"/>
            </a:lnSpc>
            <a:spcBef>
              <a:spcPct val="0"/>
            </a:spcBef>
            <a:spcAft>
              <a:spcPct val="15000"/>
            </a:spcAft>
            <a:buChar char="•"/>
          </a:pPr>
          <a:r>
            <a:rPr lang="en-US" sz="2400" kern="1200">
              <a:latin typeface="Optima" panose="02000503060000020004" pitchFamily="2" charset="0"/>
            </a:rPr>
            <a:t>checking in with teachers, and following up</a:t>
          </a:r>
        </a:p>
        <a:p>
          <a:pPr marL="228600" lvl="1" indent="-228600" algn="l" defTabSz="1066800">
            <a:lnSpc>
              <a:spcPct val="90000"/>
            </a:lnSpc>
            <a:spcBef>
              <a:spcPct val="0"/>
            </a:spcBef>
            <a:spcAft>
              <a:spcPct val="15000"/>
            </a:spcAft>
            <a:buChar char="•"/>
          </a:pPr>
          <a:r>
            <a:rPr lang="en-US" sz="2400" kern="1200">
              <a:latin typeface="Optima" panose="02000503060000020004" pitchFamily="2" charset="0"/>
            </a:rPr>
            <a:t>Assist with behavior and crisis management.</a:t>
          </a:r>
        </a:p>
        <a:p>
          <a:pPr marL="228600" lvl="1" indent="-228600" algn="l" defTabSz="1066800">
            <a:lnSpc>
              <a:spcPct val="90000"/>
            </a:lnSpc>
            <a:spcBef>
              <a:spcPct val="0"/>
            </a:spcBef>
            <a:spcAft>
              <a:spcPct val="15000"/>
            </a:spcAft>
            <a:buChar char="•"/>
          </a:pPr>
          <a:r>
            <a:rPr lang="en-US" sz="2400" kern="1200">
              <a:latin typeface="Optima" panose="02000503060000020004" pitchFamily="2" charset="0"/>
            </a:rPr>
            <a:t>one can focus on group content while the other focuses on group members’ behavior</a:t>
          </a:r>
        </a:p>
      </dsp:txBody>
      <dsp:txXfrm>
        <a:off x="345578" y="1448"/>
        <a:ext cx="7538442" cy="45230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95E97-FC77-FE4E-AE1B-1C69BA32583A}">
      <dsp:nvSpPr>
        <dsp:cNvPr id="0" name=""/>
        <dsp:cNvSpPr/>
      </dsp:nvSpPr>
      <dsp:spPr>
        <a:xfrm>
          <a:off x="6169945" y="2502505"/>
          <a:ext cx="1808959" cy="430450"/>
        </a:xfrm>
        <a:custGeom>
          <a:avLst/>
          <a:gdLst/>
          <a:ahLst/>
          <a:cxnLst/>
          <a:rect l="0" t="0" r="0" b="0"/>
          <a:pathLst>
            <a:path>
              <a:moveTo>
                <a:pt x="0" y="0"/>
              </a:moveTo>
              <a:lnTo>
                <a:pt x="0" y="293339"/>
              </a:lnTo>
              <a:lnTo>
                <a:pt x="1808959" y="293339"/>
              </a:lnTo>
              <a:lnTo>
                <a:pt x="1808959" y="43045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E14863-2F51-844C-87CF-A096E118EE42}">
      <dsp:nvSpPr>
        <dsp:cNvPr id="0" name=""/>
        <dsp:cNvSpPr/>
      </dsp:nvSpPr>
      <dsp:spPr>
        <a:xfrm>
          <a:off x="6124225" y="2502505"/>
          <a:ext cx="91440" cy="430450"/>
        </a:xfrm>
        <a:custGeom>
          <a:avLst/>
          <a:gdLst/>
          <a:ahLst/>
          <a:cxnLst/>
          <a:rect l="0" t="0" r="0" b="0"/>
          <a:pathLst>
            <a:path>
              <a:moveTo>
                <a:pt x="45720" y="0"/>
              </a:moveTo>
              <a:lnTo>
                <a:pt x="45720" y="43045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F0CB26-3DBA-DB4C-9313-A05C52F6C429}">
      <dsp:nvSpPr>
        <dsp:cNvPr id="0" name=""/>
        <dsp:cNvSpPr/>
      </dsp:nvSpPr>
      <dsp:spPr>
        <a:xfrm>
          <a:off x="4360986" y="2502505"/>
          <a:ext cx="1808959" cy="430450"/>
        </a:xfrm>
        <a:custGeom>
          <a:avLst/>
          <a:gdLst/>
          <a:ahLst/>
          <a:cxnLst/>
          <a:rect l="0" t="0" r="0" b="0"/>
          <a:pathLst>
            <a:path>
              <a:moveTo>
                <a:pt x="1808959" y="0"/>
              </a:moveTo>
              <a:lnTo>
                <a:pt x="1808959" y="293339"/>
              </a:lnTo>
              <a:lnTo>
                <a:pt x="0" y="293339"/>
              </a:lnTo>
              <a:lnTo>
                <a:pt x="0" y="43045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184C37-8D34-104C-9405-B812DA68103F}">
      <dsp:nvSpPr>
        <dsp:cNvPr id="0" name=""/>
        <dsp:cNvSpPr/>
      </dsp:nvSpPr>
      <dsp:spPr>
        <a:xfrm>
          <a:off x="3037" y="1562668"/>
          <a:ext cx="1480058" cy="939836"/>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12550E-603D-A741-8549-0F5E7E9B8F99}">
      <dsp:nvSpPr>
        <dsp:cNvPr id="0" name=""/>
        <dsp:cNvSpPr/>
      </dsp:nvSpPr>
      <dsp:spPr>
        <a:xfrm>
          <a:off x="167488" y="1718896"/>
          <a:ext cx="1480058" cy="939836"/>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Optima" panose="02000503060000020004" pitchFamily="2" charset="0"/>
            </a:rPr>
            <a:t>Restroom</a:t>
          </a:r>
        </a:p>
      </dsp:txBody>
      <dsp:txXfrm>
        <a:off x="195015" y="1746423"/>
        <a:ext cx="1425004" cy="884782"/>
      </dsp:txXfrm>
    </dsp:sp>
    <dsp:sp modelId="{285C4015-A7AF-854C-9DAB-0A70D6B3C853}">
      <dsp:nvSpPr>
        <dsp:cNvPr id="0" name=""/>
        <dsp:cNvSpPr/>
      </dsp:nvSpPr>
      <dsp:spPr>
        <a:xfrm>
          <a:off x="1811997" y="1562668"/>
          <a:ext cx="1480058" cy="939836"/>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ED5192-6FB6-3648-9AED-A49D145C90CA}">
      <dsp:nvSpPr>
        <dsp:cNvPr id="0" name=""/>
        <dsp:cNvSpPr/>
      </dsp:nvSpPr>
      <dsp:spPr>
        <a:xfrm>
          <a:off x="1976448" y="1718896"/>
          <a:ext cx="1480058" cy="939836"/>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Optima" panose="02000503060000020004" pitchFamily="2" charset="0"/>
            </a:rPr>
            <a:t>Seating</a:t>
          </a:r>
        </a:p>
      </dsp:txBody>
      <dsp:txXfrm>
        <a:off x="2003975" y="1746423"/>
        <a:ext cx="1425004" cy="884782"/>
      </dsp:txXfrm>
    </dsp:sp>
    <dsp:sp modelId="{2BE7CA54-36C3-F84A-BE30-29B7743718C7}">
      <dsp:nvSpPr>
        <dsp:cNvPr id="0" name=""/>
        <dsp:cNvSpPr/>
      </dsp:nvSpPr>
      <dsp:spPr>
        <a:xfrm>
          <a:off x="3620957" y="1562668"/>
          <a:ext cx="1480058" cy="939836"/>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1D545B-AC61-4547-B469-42CFE3305D68}">
      <dsp:nvSpPr>
        <dsp:cNvPr id="0" name=""/>
        <dsp:cNvSpPr/>
      </dsp:nvSpPr>
      <dsp:spPr>
        <a:xfrm>
          <a:off x="3785407" y="1718896"/>
          <a:ext cx="1480058" cy="939836"/>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Optima" panose="02000503060000020004" pitchFamily="2" charset="0"/>
            </a:rPr>
            <a:t>Expectations and consistency</a:t>
          </a:r>
        </a:p>
      </dsp:txBody>
      <dsp:txXfrm>
        <a:off x="3812934" y="1746423"/>
        <a:ext cx="1425004" cy="884782"/>
      </dsp:txXfrm>
    </dsp:sp>
    <dsp:sp modelId="{909E4A91-C157-A84D-A4C1-68B641EA674E}">
      <dsp:nvSpPr>
        <dsp:cNvPr id="0" name=""/>
        <dsp:cNvSpPr/>
      </dsp:nvSpPr>
      <dsp:spPr>
        <a:xfrm>
          <a:off x="5429916" y="1562668"/>
          <a:ext cx="1480058" cy="939836"/>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2BB0DE-65FA-8A47-9480-339D02B6514E}">
      <dsp:nvSpPr>
        <dsp:cNvPr id="0" name=""/>
        <dsp:cNvSpPr/>
      </dsp:nvSpPr>
      <dsp:spPr>
        <a:xfrm>
          <a:off x="5594367" y="1718896"/>
          <a:ext cx="1480058" cy="939836"/>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Optima" panose="02000503060000020004" pitchFamily="2" charset="0"/>
            </a:rPr>
            <a:t>Teach, model, and practice</a:t>
          </a:r>
        </a:p>
      </dsp:txBody>
      <dsp:txXfrm>
        <a:off x="5621894" y="1746423"/>
        <a:ext cx="1425004" cy="884782"/>
      </dsp:txXfrm>
    </dsp:sp>
    <dsp:sp modelId="{C44AF023-605D-2144-9E0E-B67820891011}">
      <dsp:nvSpPr>
        <dsp:cNvPr id="0" name=""/>
        <dsp:cNvSpPr/>
      </dsp:nvSpPr>
      <dsp:spPr>
        <a:xfrm>
          <a:off x="3620957" y="2932955"/>
          <a:ext cx="1480058" cy="939836"/>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AA776D-4519-7C47-AF29-9903A89A16A8}">
      <dsp:nvSpPr>
        <dsp:cNvPr id="0" name=""/>
        <dsp:cNvSpPr/>
      </dsp:nvSpPr>
      <dsp:spPr>
        <a:xfrm>
          <a:off x="3785407" y="3089183"/>
          <a:ext cx="1480058" cy="939836"/>
        </a:xfrm>
        <a:prstGeom prst="roundRect">
          <a:avLst>
            <a:gd name="adj" fmla="val 10000"/>
          </a:avLst>
        </a:prstGeom>
        <a:solidFill>
          <a:schemeClr val="lt1">
            <a:alpha val="90000"/>
            <a:hueOff val="0"/>
            <a:satOff val="0"/>
            <a:lumOff val="0"/>
            <a:alphaOff val="0"/>
          </a:schemeClr>
        </a:solidFill>
        <a:ln w="25400" cap="flat" cmpd="sng" algn="ctr">
          <a:solidFill>
            <a:schemeClr val="accent1">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Optima" panose="02000503060000020004" pitchFamily="2" charset="0"/>
            </a:rPr>
            <a:t>Arriving/Entering</a:t>
          </a:r>
        </a:p>
      </dsp:txBody>
      <dsp:txXfrm>
        <a:off x="3812934" y="3116710"/>
        <a:ext cx="1425004" cy="884782"/>
      </dsp:txXfrm>
    </dsp:sp>
    <dsp:sp modelId="{68BBD117-9715-DC48-BE3D-8D6D20FFBCD3}">
      <dsp:nvSpPr>
        <dsp:cNvPr id="0" name=""/>
        <dsp:cNvSpPr/>
      </dsp:nvSpPr>
      <dsp:spPr>
        <a:xfrm>
          <a:off x="5429916" y="2932955"/>
          <a:ext cx="1480058" cy="939836"/>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73078A-5259-7340-941D-7AE72250F71A}">
      <dsp:nvSpPr>
        <dsp:cNvPr id="0" name=""/>
        <dsp:cNvSpPr/>
      </dsp:nvSpPr>
      <dsp:spPr>
        <a:xfrm>
          <a:off x="5594367" y="3089183"/>
          <a:ext cx="1480058" cy="939836"/>
        </a:xfrm>
        <a:prstGeom prst="roundRect">
          <a:avLst>
            <a:gd name="adj" fmla="val 10000"/>
          </a:avLst>
        </a:prstGeom>
        <a:solidFill>
          <a:schemeClr val="lt1">
            <a:alpha val="90000"/>
            <a:hueOff val="0"/>
            <a:satOff val="0"/>
            <a:lumOff val="0"/>
            <a:alphaOff val="0"/>
          </a:schemeClr>
        </a:solidFill>
        <a:ln w="25400" cap="flat" cmpd="sng" algn="ctr">
          <a:solidFill>
            <a:schemeClr val="accent1">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Optima" panose="02000503060000020004" pitchFamily="2" charset="0"/>
            </a:rPr>
            <a:t>Behaving/</a:t>
          </a:r>
        </a:p>
        <a:p>
          <a:pPr marL="0" lvl="0" indent="0" algn="ctr" defTabSz="622300">
            <a:lnSpc>
              <a:spcPct val="90000"/>
            </a:lnSpc>
            <a:spcBef>
              <a:spcPct val="0"/>
            </a:spcBef>
            <a:spcAft>
              <a:spcPct val="35000"/>
            </a:spcAft>
            <a:buNone/>
          </a:pPr>
          <a:r>
            <a:rPr lang="en-US" sz="1400" kern="1200">
              <a:latin typeface="Optima" panose="02000503060000020004" pitchFamily="2" charset="0"/>
            </a:rPr>
            <a:t>Participating</a:t>
          </a:r>
        </a:p>
      </dsp:txBody>
      <dsp:txXfrm>
        <a:off x="5621894" y="3116710"/>
        <a:ext cx="1425004" cy="884782"/>
      </dsp:txXfrm>
    </dsp:sp>
    <dsp:sp modelId="{05743E2B-4A7E-9E4F-99E3-1AD84EDFFD0A}">
      <dsp:nvSpPr>
        <dsp:cNvPr id="0" name=""/>
        <dsp:cNvSpPr/>
      </dsp:nvSpPr>
      <dsp:spPr>
        <a:xfrm>
          <a:off x="7238876" y="2932955"/>
          <a:ext cx="1480058" cy="939836"/>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CF9EB9-59E8-6745-A334-C700A3247E6A}">
      <dsp:nvSpPr>
        <dsp:cNvPr id="0" name=""/>
        <dsp:cNvSpPr/>
      </dsp:nvSpPr>
      <dsp:spPr>
        <a:xfrm>
          <a:off x="7403327" y="3089183"/>
          <a:ext cx="1480058" cy="939836"/>
        </a:xfrm>
        <a:prstGeom prst="roundRect">
          <a:avLst>
            <a:gd name="adj" fmla="val 10000"/>
          </a:avLst>
        </a:prstGeom>
        <a:solidFill>
          <a:schemeClr val="lt1">
            <a:alpha val="90000"/>
            <a:hueOff val="0"/>
            <a:satOff val="0"/>
            <a:lumOff val="0"/>
            <a:alphaOff val="0"/>
          </a:schemeClr>
        </a:solidFill>
        <a:ln w="25400" cap="flat" cmpd="sng" algn="ctr">
          <a:solidFill>
            <a:schemeClr val="accent1">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Optima" panose="02000503060000020004" pitchFamily="2" charset="0"/>
            </a:rPr>
            <a:t>Leaving, etc.</a:t>
          </a:r>
        </a:p>
      </dsp:txBody>
      <dsp:txXfrm>
        <a:off x="7430854" y="3116710"/>
        <a:ext cx="1425004" cy="8847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A266-B1A9-E548-8ED7-96E8F2F15D20}">
      <dsp:nvSpPr>
        <dsp:cNvPr id="0" name=""/>
        <dsp:cNvSpPr/>
      </dsp:nvSpPr>
      <dsp:spPr>
        <a:xfrm>
          <a:off x="0" y="370681"/>
          <a:ext cx="5111749" cy="5111749"/>
        </a:xfrm>
        <a:prstGeom prst="diamond">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1FF82E5-9624-BC43-A2B2-E131F8BE8E15}">
      <dsp:nvSpPr>
        <dsp:cNvPr id="0" name=""/>
        <dsp:cNvSpPr/>
      </dsp:nvSpPr>
      <dsp:spPr>
        <a:xfrm>
          <a:off x="485616" y="856297"/>
          <a:ext cx="1993582" cy="1993582"/>
        </a:xfrm>
        <a:prstGeom prst="roundRect">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2"/>
              </a:solidFill>
              <a:latin typeface="Optima" panose="02000503060000020004" pitchFamily="2" charset="0"/>
            </a:rPr>
            <a:t>Food</a:t>
          </a:r>
        </a:p>
      </dsp:txBody>
      <dsp:txXfrm>
        <a:off x="582935" y="953616"/>
        <a:ext cx="1798944" cy="1798944"/>
      </dsp:txXfrm>
    </dsp:sp>
    <dsp:sp modelId="{0FD88880-86EA-3D4B-A81C-25093FF38488}">
      <dsp:nvSpPr>
        <dsp:cNvPr id="0" name=""/>
        <dsp:cNvSpPr/>
      </dsp:nvSpPr>
      <dsp:spPr>
        <a:xfrm>
          <a:off x="2632551" y="856297"/>
          <a:ext cx="1993582" cy="1993582"/>
        </a:xfrm>
        <a:prstGeom prst="roundRect">
          <a:avLst/>
        </a:prstGeom>
        <a:gradFill rotWithShape="0">
          <a:gsLst>
            <a:gs pos="0">
              <a:schemeClr val="accent1">
                <a:alpha val="90000"/>
                <a:hueOff val="0"/>
                <a:satOff val="0"/>
                <a:lumOff val="0"/>
                <a:alphaOff val="-13333"/>
                <a:tint val="100000"/>
                <a:shade val="100000"/>
                <a:satMod val="130000"/>
              </a:schemeClr>
            </a:gs>
            <a:gs pos="100000">
              <a:schemeClr val="accent1">
                <a:alpha val="90000"/>
                <a:hueOff val="0"/>
                <a:satOff val="0"/>
                <a:lumOff val="0"/>
                <a:alphaOff val="-13333"/>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2"/>
              </a:solidFill>
              <a:latin typeface="Optima" panose="02000503060000020004" pitchFamily="2" charset="0"/>
            </a:rPr>
            <a:t>Childcare</a:t>
          </a:r>
        </a:p>
      </dsp:txBody>
      <dsp:txXfrm>
        <a:off x="2729870" y="953616"/>
        <a:ext cx="1798944" cy="1798944"/>
      </dsp:txXfrm>
    </dsp:sp>
    <dsp:sp modelId="{AF2F36C7-2DF5-E24D-A879-03B3D271D6EC}">
      <dsp:nvSpPr>
        <dsp:cNvPr id="0" name=""/>
        <dsp:cNvSpPr/>
      </dsp:nvSpPr>
      <dsp:spPr>
        <a:xfrm>
          <a:off x="485616" y="3003232"/>
          <a:ext cx="1993582" cy="1993582"/>
        </a:xfrm>
        <a:prstGeom prst="roundRect">
          <a:avLst/>
        </a:prstGeom>
        <a:gradFill rotWithShape="0">
          <a:gsLst>
            <a:gs pos="0">
              <a:schemeClr val="accent1">
                <a:alpha val="90000"/>
                <a:hueOff val="0"/>
                <a:satOff val="0"/>
                <a:lumOff val="0"/>
                <a:alphaOff val="-26667"/>
                <a:tint val="100000"/>
                <a:shade val="100000"/>
                <a:satMod val="130000"/>
              </a:schemeClr>
            </a:gs>
            <a:gs pos="100000">
              <a:schemeClr val="accent1">
                <a:alpha val="90000"/>
                <a:hueOff val="0"/>
                <a:satOff val="0"/>
                <a:lumOff val="0"/>
                <a:alphaOff val="-26667"/>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2"/>
              </a:solidFill>
              <a:latin typeface="Optima" panose="02000503060000020004" pitchFamily="2" charset="0"/>
            </a:rPr>
            <a:t>Transportation</a:t>
          </a:r>
        </a:p>
      </dsp:txBody>
      <dsp:txXfrm>
        <a:off x="582935" y="3100551"/>
        <a:ext cx="1798944" cy="1798944"/>
      </dsp:txXfrm>
    </dsp:sp>
    <dsp:sp modelId="{9B0AB14B-5EA0-DD4C-B715-8F055FBB4C5E}">
      <dsp:nvSpPr>
        <dsp:cNvPr id="0" name=""/>
        <dsp:cNvSpPr/>
      </dsp:nvSpPr>
      <dsp:spPr>
        <a:xfrm>
          <a:off x="2632551" y="3003232"/>
          <a:ext cx="1993582" cy="1993582"/>
        </a:xfrm>
        <a:prstGeom prst="roundRect">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2"/>
              </a:solidFill>
              <a:latin typeface="Optima" panose="02000503060000020004" pitchFamily="2" charset="0"/>
            </a:rPr>
            <a:t>Other incentives</a:t>
          </a:r>
        </a:p>
      </dsp:txBody>
      <dsp:txXfrm>
        <a:off x="2729870" y="3100551"/>
        <a:ext cx="1798944" cy="17989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BC40F-1A5E-45DB-88D1-61A23A8B3C88}">
      <dsp:nvSpPr>
        <dsp:cNvPr id="0" name=""/>
        <dsp:cNvSpPr/>
      </dsp:nvSpPr>
      <dsp:spPr>
        <a:xfrm>
          <a:off x="750914" y="530025"/>
          <a:ext cx="1081248" cy="10812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CFDAD58-1AFB-4732-B086-CD2E6712B840}">
      <dsp:nvSpPr>
        <dsp:cNvPr id="0" name=""/>
        <dsp:cNvSpPr/>
      </dsp:nvSpPr>
      <dsp:spPr>
        <a:xfrm>
          <a:off x="90151" y="2131249"/>
          <a:ext cx="2402775" cy="186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chemeClr val="tx2"/>
              </a:solidFill>
              <a:latin typeface="Optima" panose="02000503060000020004" pitchFamily="2" charset="0"/>
            </a:rPr>
            <a:t>Student feedback is important</a:t>
          </a:r>
        </a:p>
      </dsp:txBody>
      <dsp:txXfrm>
        <a:off x="90151" y="2131249"/>
        <a:ext cx="2402775" cy="1864687"/>
      </dsp:txXfrm>
    </dsp:sp>
    <dsp:sp modelId="{E19F8F33-7BCA-4763-BD73-F87890F82903}">
      <dsp:nvSpPr>
        <dsp:cNvPr id="0" name=""/>
        <dsp:cNvSpPr/>
      </dsp:nvSpPr>
      <dsp:spPr>
        <a:xfrm>
          <a:off x="3574175" y="530025"/>
          <a:ext cx="1081248" cy="10812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B03CE0A-790E-4760-A056-CCE9C8DF3B30}">
      <dsp:nvSpPr>
        <dsp:cNvPr id="0" name=""/>
        <dsp:cNvSpPr/>
      </dsp:nvSpPr>
      <dsp:spPr>
        <a:xfrm>
          <a:off x="2913412" y="2131249"/>
          <a:ext cx="2402775" cy="186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chemeClr val="tx2"/>
              </a:solidFill>
              <a:latin typeface="Optima" panose="02000503060000020004" pitchFamily="2" charset="0"/>
            </a:rPr>
            <a:t>Reflections</a:t>
          </a:r>
        </a:p>
      </dsp:txBody>
      <dsp:txXfrm>
        <a:off x="2913412" y="2131249"/>
        <a:ext cx="2402775" cy="1864687"/>
      </dsp:txXfrm>
    </dsp:sp>
    <dsp:sp modelId="{1B80EE20-08D6-4316-B8D1-403A7458936B}">
      <dsp:nvSpPr>
        <dsp:cNvPr id="0" name=""/>
        <dsp:cNvSpPr/>
      </dsp:nvSpPr>
      <dsp:spPr>
        <a:xfrm>
          <a:off x="6397436" y="530025"/>
          <a:ext cx="1081248" cy="10812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BDF5357-4F6F-4042-858D-F756F21C4FD9}">
      <dsp:nvSpPr>
        <dsp:cNvPr id="0" name=""/>
        <dsp:cNvSpPr/>
      </dsp:nvSpPr>
      <dsp:spPr>
        <a:xfrm>
          <a:off x="5736673" y="2131249"/>
          <a:ext cx="2402775" cy="186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chemeClr val="tx2"/>
              </a:solidFill>
              <a:latin typeface="Optima" panose="02000503060000020004" pitchFamily="2" charset="0"/>
            </a:rPr>
            <a:t>Touching base with classroom teachers, parents, and student group members</a:t>
          </a:r>
        </a:p>
      </dsp:txBody>
      <dsp:txXfrm>
        <a:off x="5736673" y="2131249"/>
        <a:ext cx="2402775" cy="18646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F66E1-F5CA-9B46-A67C-8D203A29FEBA}">
      <dsp:nvSpPr>
        <dsp:cNvPr id="0" name=""/>
        <dsp:cNvSpPr/>
      </dsp:nvSpPr>
      <dsp:spPr>
        <a:xfrm>
          <a:off x="642" y="700643"/>
          <a:ext cx="2603896" cy="312467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57207" tIns="0" rIns="257207" bIns="330200" numCol="1" spcCol="1270" anchor="t" anchorCtr="0">
          <a:noAutofit/>
        </a:bodyPr>
        <a:lstStyle/>
        <a:p>
          <a:pPr marL="0" lvl="0" indent="0" algn="l" defTabSz="977900">
            <a:lnSpc>
              <a:spcPct val="90000"/>
            </a:lnSpc>
            <a:spcBef>
              <a:spcPct val="0"/>
            </a:spcBef>
            <a:spcAft>
              <a:spcPct val="35000"/>
            </a:spcAft>
            <a:buNone/>
          </a:pPr>
          <a:r>
            <a:rPr lang="en-US" sz="2200" kern="1200">
              <a:latin typeface="Optima" panose="02000503060000020004" pitchFamily="2" charset="0"/>
            </a:rPr>
            <a:t>Continue to brainstorm incentives</a:t>
          </a:r>
        </a:p>
      </dsp:txBody>
      <dsp:txXfrm>
        <a:off x="642" y="1950513"/>
        <a:ext cx="2603896" cy="1874805"/>
      </dsp:txXfrm>
    </dsp:sp>
    <dsp:sp modelId="{C2F28237-6F2F-844E-BE9D-1FCB817A701C}">
      <dsp:nvSpPr>
        <dsp:cNvPr id="0" name=""/>
        <dsp:cNvSpPr/>
      </dsp:nvSpPr>
      <dsp:spPr>
        <a:xfrm>
          <a:off x="642" y="700643"/>
          <a:ext cx="2603896" cy="1249870"/>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257207" tIns="165100" rIns="257207" bIns="165100" numCol="1" spcCol="1270" anchor="ctr" anchorCtr="0">
          <a:noAutofit/>
        </a:bodyPr>
        <a:lstStyle/>
        <a:p>
          <a:pPr marL="0" lvl="0" indent="0" algn="l" defTabSz="2889250">
            <a:lnSpc>
              <a:spcPct val="90000"/>
            </a:lnSpc>
            <a:spcBef>
              <a:spcPct val="0"/>
            </a:spcBef>
            <a:spcAft>
              <a:spcPct val="35000"/>
            </a:spcAft>
            <a:buNone/>
          </a:pPr>
          <a:r>
            <a:rPr lang="en-US" sz="6500" kern="1200"/>
            <a:t>01</a:t>
          </a:r>
        </a:p>
      </dsp:txBody>
      <dsp:txXfrm>
        <a:off x="642" y="700643"/>
        <a:ext cx="2603896" cy="1249870"/>
      </dsp:txXfrm>
    </dsp:sp>
    <dsp:sp modelId="{023E6FE7-7013-7940-9FCB-31FCB2121932}">
      <dsp:nvSpPr>
        <dsp:cNvPr id="0" name=""/>
        <dsp:cNvSpPr/>
      </dsp:nvSpPr>
      <dsp:spPr>
        <a:xfrm>
          <a:off x="2812851" y="700643"/>
          <a:ext cx="2603896" cy="312467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57207" tIns="0" rIns="257207" bIns="330200" numCol="1" spcCol="1270" anchor="t" anchorCtr="0">
          <a:noAutofit/>
        </a:bodyPr>
        <a:lstStyle/>
        <a:p>
          <a:pPr marL="0" lvl="0" indent="0" algn="l" defTabSz="977900">
            <a:lnSpc>
              <a:spcPct val="90000"/>
            </a:lnSpc>
            <a:spcBef>
              <a:spcPct val="0"/>
            </a:spcBef>
            <a:spcAft>
              <a:spcPct val="35000"/>
            </a:spcAft>
            <a:buNone/>
          </a:pPr>
          <a:r>
            <a:rPr lang="en-US" sz="2200" kern="1200">
              <a:latin typeface="Optima" panose="02000503060000020004" pitchFamily="2" charset="0"/>
            </a:rPr>
            <a:t>Make sure session is beneficial for those who do attend</a:t>
          </a:r>
        </a:p>
      </dsp:txBody>
      <dsp:txXfrm>
        <a:off x="2812851" y="1950513"/>
        <a:ext cx="2603896" cy="1874805"/>
      </dsp:txXfrm>
    </dsp:sp>
    <dsp:sp modelId="{F8DD030A-40BC-154F-9A2B-9AC96E8A780C}">
      <dsp:nvSpPr>
        <dsp:cNvPr id="0" name=""/>
        <dsp:cNvSpPr/>
      </dsp:nvSpPr>
      <dsp:spPr>
        <a:xfrm>
          <a:off x="2812851" y="700643"/>
          <a:ext cx="2603896" cy="1249870"/>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257207" tIns="165100" rIns="257207" bIns="165100" numCol="1" spcCol="1270" anchor="ctr" anchorCtr="0">
          <a:noAutofit/>
        </a:bodyPr>
        <a:lstStyle/>
        <a:p>
          <a:pPr marL="0" lvl="0" indent="0" algn="l" defTabSz="2889250">
            <a:lnSpc>
              <a:spcPct val="90000"/>
            </a:lnSpc>
            <a:spcBef>
              <a:spcPct val="0"/>
            </a:spcBef>
            <a:spcAft>
              <a:spcPct val="35000"/>
            </a:spcAft>
            <a:buNone/>
          </a:pPr>
          <a:r>
            <a:rPr lang="en-US" sz="6500" kern="1200"/>
            <a:t>02</a:t>
          </a:r>
        </a:p>
      </dsp:txBody>
      <dsp:txXfrm>
        <a:off x="2812851" y="700643"/>
        <a:ext cx="2603896" cy="1249870"/>
      </dsp:txXfrm>
    </dsp:sp>
    <dsp:sp modelId="{C74BB69A-DF28-464A-BAED-8EA285389E9C}">
      <dsp:nvSpPr>
        <dsp:cNvPr id="0" name=""/>
        <dsp:cNvSpPr/>
      </dsp:nvSpPr>
      <dsp:spPr>
        <a:xfrm>
          <a:off x="5625060" y="700643"/>
          <a:ext cx="2603896" cy="312467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57207" tIns="0" rIns="257207" bIns="330200" numCol="1" spcCol="1270" anchor="t" anchorCtr="0">
          <a:noAutofit/>
        </a:bodyPr>
        <a:lstStyle/>
        <a:p>
          <a:pPr marL="0" lvl="0" indent="0" algn="l" defTabSz="977900">
            <a:lnSpc>
              <a:spcPct val="90000"/>
            </a:lnSpc>
            <a:spcBef>
              <a:spcPct val="0"/>
            </a:spcBef>
            <a:spcAft>
              <a:spcPct val="35000"/>
            </a:spcAft>
            <a:buNone/>
          </a:pPr>
          <a:r>
            <a:rPr lang="en-US" sz="2200" kern="1200">
              <a:latin typeface="Optima" panose="02000503060000020004" pitchFamily="2" charset="0"/>
            </a:rPr>
            <a:t>Run individual session if only one person shows up</a:t>
          </a:r>
        </a:p>
      </dsp:txBody>
      <dsp:txXfrm>
        <a:off x="5625060" y="1950513"/>
        <a:ext cx="2603896" cy="1874805"/>
      </dsp:txXfrm>
    </dsp:sp>
    <dsp:sp modelId="{B18FFF54-1636-384C-885F-EC6033168D99}">
      <dsp:nvSpPr>
        <dsp:cNvPr id="0" name=""/>
        <dsp:cNvSpPr/>
      </dsp:nvSpPr>
      <dsp:spPr>
        <a:xfrm>
          <a:off x="5625060" y="700643"/>
          <a:ext cx="2603896" cy="1249870"/>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257207" tIns="165100" rIns="257207" bIns="165100" numCol="1" spcCol="1270" anchor="ctr" anchorCtr="0">
          <a:noAutofit/>
        </a:bodyPr>
        <a:lstStyle/>
        <a:p>
          <a:pPr marL="0" lvl="0" indent="0" algn="l" defTabSz="2889250">
            <a:lnSpc>
              <a:spcPct val="90000"/>
            </a:lnSpc>
            <a:spcBef>
              <a:spcPct val="0"/>
            </a:spcBef>
            <a:spcAft>
              <a:spcPct val="35000"/>
            </a:spcAft>
            <a:buNone/>
          </a:pPr>
          <a:r>
            <a:rPr lang="en-US" sz="6500" kern="1200"/>
            <a:t>03</a:t>
          </a:r>
        </a:p>
      </dsp:txBody>
      <dsp:txXfrm>
        <a:off x="5625060" y="700643"/>
        <a:ext cx="2603896" cy="1249870"/>
      </dsp:txXfrm>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39CDE7-B61E-BD40-9481-F1F4B64F3159}" type="datetimeFigureOut">
              <a:rPr lang="en-US" smtClean="0"/>
              <a:t>2/8/21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59AB08-EB93-3549-BBDC-5D1C9C1B344A}" type="slidenum">
              <a:rPr lang="en-US" smtClean="0"/>
              <a:t>‹#›</a:t>
            </a:fld>
            <a:endParaRPr lang="en-US"/>
          </a:p>
        </p:txBody>
      </p:sp>
    </p:spTree>
    <p:extLst>
      <p:ext uri="{BB962C8B-B14F-4D97-AF65-F5344CB8AC3E}">
        <p14:creationId xmlns:p14="http://schemas.microsoft.com/office/powerpoint/2010/main" val="359986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Welcome… How many of you were able to attend _____? Recorded, so those unable to attend..</a:t>
            </a:r>
          </a:p>
          <a:p>
            <a:endParaRPr lang="en-US"/>
          </a:p>
        </p:txBody>
      </p:sp>
      <p:sp>
        <p:nvSpPr>
          <p:cNvPr id="4" name="Slide Number Placeholder 3"/>
          <p:cNvSpPr>
            <a:spLocks noGrp="1"/>
          </p:cNvSpPr>
          <p:nvPr>
            <p:ph type="sldNum" sz="quarter" idx="10"/>
          </p:nvPr>
        </p:nvSpPr>
        <p:spPr/>
        <p:txBody>
          <a:bodyPr/>
          <a:lstStyle/>
          <a:p>
            <a:fld id="{0C59AB08-EB93-3549-BBDC-5D1C9C1B344A}" type="slidenum">
              <a:rPr lang="en-US" smtClean="0"/>
              <a:t>1</a:t>
            </a:fld>
            <a:endParaRPr lang="en-US"/>
          </a:p>
        </p:txBody>
      </p:sp>
    </p:spTree>
    <p:extLst>
      <p:ext uri="{BB962C8B-B14F-4D97-AF65-F5344CB8AC3E}">
        <p14:creationId xmlns:p14="http://schemas.microsoft.com/office/powerpoint/2010/main" val="2945272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05312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23467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7635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66938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5899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Before we start, I would like to invite you to be mindful of how the information we cover in the next hour connects to what you already know. I want to ask you to think about how it pushes your thinking into new directions, and to be aware of new challenges and puzzles that may surface as a result of what you hear, read, watch, or experience.</a:t>
            </a:r>
          </a:p>
          <a:p>
            <a:endParaRPr lang="en-US"/>
          </a:p>
        </p:txBody>
      </p:sp>
      <p:sp>
        <p:nvSpPr>
          <p:cNvPr id="4" name="Slide Number Placeholder 3"/>
          <p:cNvSpPr>
            <a:spLocks noGrp="1"/>
          </p:cNvSpPr>
          <p:nvPr>
            <p:ph type="sldNum" sz="quarter" idx="10"/>
          </p:nvPr>
        </p:nvSpPr>
        <p:spPr/>
        <p:txBody>
          <a:bodyPr/>
          <a:lstStyle/>
          <a:p>
            <a:fld id="{0C59AB08-EB93-3549-BBDC-5D1C9C1B344A}" type="slidenum">
              <a:rPr lang="en-US" smtClean="0"/>
              <a:t>16</a:t>
            </a:fld>
            <a:endParaRPr lang="en-US"/>
          </a:p>
        </p:txBody>
      </p:sp>
    </p:spTree>
    <p:extLst>
      <p:ext uri="{BB962C8B-B14F-4D97-AF65-F5344CB8AC3E}">
        <p14:creationId xmlns:p14="http://schemas.microsoft.com/office/powerpoint/2010/main" val="2945272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r>
              <a:rPr lang="en-US" sz="1100" b="0" i="0" u="none" strike="noStrike" cap="none">
                <a:solidFill>
                  <a:srgbClr val="000000"/>
                </a:solidFill>
                <a:effectLst/>
                <a:latin typeface="Arial"/>
                <a:ea typeface="Arial"/>
                <a:cs typeface="Arial"/>
                <a:sym typeface="Arial"/>
              </a:rPr>
              <a:t>Logistics such as what?</a:t>
            </a:r>
            <a:endParaRPr lang="en-US" b="0">
              <a:effectLst/>
            </a:endParaRPr>
          </a:p>
          <a:p>
            <a:pPr rtl="0"/>
            <a:r>
              <a:rPr lang="en-US" sz="1100" b="0" i="0" u="none" strike="noStrike" cap="none">
                <a:solidFill>
                  <a:srgbClr val="000000"/>
                </a:solidFill>
                <a:effectLst/>
                <a:latin typeface="Arial"/>
                <a:ea typeface="Arial"/>
                <a:cs typeface="Arial"/>
                <a:sym typeface="Arial"/>
              </a:rPr>
              <a:t>Location, time, and how you will get students to and from the group will help ensure that the group starts and ends on time</a:t>
            </a:r>
            <a:endParaRPr lang="en-US" b="0">
              <a:effectLst/>
            </a:endParaRPr>
          </a:p>
          <a:p>
            <a:pPr rtl="0"/>
            <a:r>
              <a:rPr lang="en-US" sz="1100" b="0" i="0" u="none" strike="noStrike" cap="none">
                <a:solidFill>
                  <a:srgbClr val="000000"/>
                </a:solidFill>
                <a:effectLst/>
                <a:latin typeface="Arial"/>
                <a:ea typeface="Arial"/>
                <a:cs typeface="Arial"/>
                <a:sym typeface="Arial"/>
              </a:rPr>
              <a:t>Who?</a:t>
            </a:r>
            <a:endParaRPr lang="en-US" b="0">
              <a:effectLst/>
            </a:endParaRPr>
          </a:p>
          <a:p>
            <a:pPr rtl="0"/>
            <a:r>
              <a:rPr lang="en-US" sz="1100" b="0" i="0" u="none" strike="noStrike" cap="none">
                <a:solidFill>
                  <a:srgbClr val="000000"/>
                </a:solidFill>
                <a:effectLst/>
                <a:latin typeface="Arial"/>
                <a:ea typeface="Arial"/>
                <a:cs typeface="Arial"/>
                <a:sym typeface="Arial"/>
              </a:rPr>
              <a:t>Teachers, administrators</a:t>
            </a:r>
            <a:endParaRPr lang="en-US" b="0">
              <a:effectLst/>
            </a:endParaRPr>
          </a:p>
          <a:p>
            <a:pPr rtl="0"/>
            <a:r>
              <a:rPr lang="en-US" sz="1100" b="0" i="0" u="none" strike="noStrike" cap="none">
                <a:solidFill>
                  <a:srgbClr val="000000"/>
                </a:solidFill>
                <a:effectLst/>
                <a:latin typeface="Arial"/>
                <a:ea typeface="Arial"/>
                <a:cs typeface="Arial"/>
                <a:sym typeface="Arial"/>
              </a:rPr>
              <a:t>Any thoughts on troubleshooting group intervention problems ahead of time?</a:t>
            </a:r>
            <a:endParaRPr lang="en-US" b="0">
              <a:effectLst/>
            </a:endParaRPr>
          </a:p>
          <a:p>
            <a:pPr rtl="0"/>
            <a:r>
              <a:rPr lang="en-US" sz="1100" b="0" i="0" u="none" strike="noStrike" cap="none">
                <a:solidFill>
                  <a:srgbClr val="000000"/>
                </a:solidFill>
                <a:effectLst/>
                <a:latin typeface="Arial"/>
                <a:ea typeface="Arial"/>
                <a:cs typeface="Arial"/>
                <a:sym typeface="Arial"/>
              </a:rPr>
              <a:t>Problem solving can be challenging. We’ll go over strategies for troubleshooting common issues that tend to come up at the beginning of a group.</a:t>
            </a:r>
            <a:endParaRPr lang="en-US" b="0">
              <a:effectLst/>
            </a:endParaRPr>
          </a:p>
        </p:txBody>
      </p:sp>
    </p:spTree>
    <p:extLst>
      <p:ext uri="{BB962C8B-B14F-4D97-AF65-F5344CB8AC3E}">
        <p14:creationId xmlns:p14="http://schemas.microsoft.com/office/powerpoint/2010/main" val="1321871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44403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6917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593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8b6417f288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8b6417f28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155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457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8127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0305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7788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995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8b6417f288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8b6417f28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903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8b6417f288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8b6417f28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Internalizing behaviors are negative behaviors that are focused inward. The dichotomy between internalizing and externalizing is not perfect. For example…</a:t>
            </a:r>
            <a:endParaRPr/>
          </a:p>
        </p:txBody>
      </p:sp>
    </p:spTree>
    <p:extLst>
      <p:ext uri="{BB962C8B-B14F-4D97-AF65-F5344CB8AC3E}">
        <p14:creationId xmlns:p14="http://schemas.microsoft.com/office/powerpoint/2010/main" val="201641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b6417f28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b6417f2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What comes to mind when you hear the term Hyperactivity?</a:t>
            </a:r>
          </a:p>
          <a:p>
            <a:pPr marL="0" lvl="0" indent="0" algn="l" rtl="0">
              <a:spcBef>
                <a:spcPts val="0"/>
              </a:spcBef>
              <a:spcAft>
                <a:spcPts val="0"/>
              </a:spcAft>
              <a:buNone/>
            </a:pPr>
            <a:r>
              <a:rPr lang="en-US"/>
              <a:t>It has been argued that “hyperactivity” is one of the most confusing terms in psychopathology. It really refers to two types of problems. The first type is an excess of motor activity or restlessness, while the second type involves attention deficits, particularly with respect to the child being unable to sustain and modulate his/her attention in a controlled setting such as the classroom. Developing our knowledge base on externalizing behaviors will help us respond with interventions that reduce externalizing behavior</a:t>
            </a:r>
            <a:endParaRPr/>
          </a:p>
        </p:txBody>
      </p:sp>
    </p:spTree>
    <p:extLst>
      <p:ext uri="{BB962C8B-B14F-4D97-AF65-F5344CB8AC3E}">
        <p14:creationId xmlns:p14="http://schemas.microsoft.com/office/powerpoint/2010/main" val="653886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ASK before clicking on information to come up on slides: How do you find interventions?</a:t>
            </a:r>
          </a:p>
          <a:p>
            <a:r>
              <a:rPr lang="en-US"/>
              <a:t>After this info appears, pull up actual pdf, and scroll through TOC</a:t>
            </a:r>
          </a:p>
        </p:txBody>
      </p:sp>
    </p:spTree>
    <p:extLst>
      <p:ext uri="{BB962C8B-B14F-4D97-AF65-F5344CB8AC3E}">
        <p14:creationId xmlns:p14="http://schemas.microsoft.com/office/powerpoint/2010/main" val="2493571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After this info appears, pull up actual website, show how they’re ranked, how to find registry</a:t>
            </a:r>
          </a:p>
        </p:txBody>
      </p:sp>
    </p:spTree>
    <p:extLst>
      <p:ext uri="{BB962C8B-B14F-4D97-AF65-F5344CB8AC3E}">
        <p14:creationId xmlns:p14="http://schemas.microsoft.com/office/powerpoint/2010/main" val="2197071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28258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The following interventions have been found to be proven or promising in the area of externalizing behaviors, which includes problem solving, social skills, and self-control.</a:t>
            </a:r>
            <a:endParaRPr lang="en-US"/>
          </a:p>
        </p:txBody>
      </p:sp>
    </p:spTree>
    <p:extLst>
      <p:ext uri="{BB962C8B-B14F-4D97-AF65-F5344CB8AC3E}">
        <p14:creationId xmlns:p14="http://schemas.microsoft.com/office/powerpoint/2010/main" val="385699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61043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736526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41854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637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2826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573343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22166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058943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82279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86279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810867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71526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14983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08641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88101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spTree>
    <p:extLst>
      <p:ext uri="{BB962C8B-B14F-4D97-AF65-F5344CB8AC3E}">
        <p14:creationId xmlns:p14="http://schemas.microsoft.com/office/powerpoint/2010/main" val="4167765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hyperlink" Target="http://recapp.etr.org/recapp/index.cfm?fuseaction=pages.ebpDetail&amp;PageID=1"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cebc4cw.org/program/coping-power-program/detail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hyperlink" Target="https://www.copingpower.com/parents_teachers.html"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hyperlink" Target="https://friendsresilience.org/funfriend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hyperlink" Target="https://www.factforward.org/education-and-training/curriculum/making-proud-choic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s://www.triplep-parenting.com/us/about-triple-p/what-is-triple-p/#:~:text=Triple%20P%20helps%20you%3A%201%20Raise%20happy%2C%20confident,6%20Feel%20confident%20you%E2%80%99re%20doing%20the%20right%20thin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4.em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emf"/><Relationship Id="rId5" Type="http://schemas.openxmlformats.org/officeDocument/2006/relationships/image" Target="../media/image1.emf"/><Relationship Id="rId10" Type="http://schemas.openxmlformats.org/officeDocument/2006/relationships/image" Target="../media/image3.png"/><Relationship Id="rId4" Type="http://schemas.openxmlformats.org/officeDocument/2006/relationships/notesSlide" Target="../notesSlides/notesSlide15.xml"/><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16.xml"/><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17.xml"/><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s://unco.co1.qualtrics.com/jfe/form/SV_56aLjEvvmPHjKLz" TargetMode="Externa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5.xml"/><Relationship Id="rId11" Type="http://schemas.openxmlformats.org/officeDocument/2006/relationships/image" Target="../media/image3.png"/><Relationship Id="rId5" Type="http://schemas.openxmlformats.org/officeDocument/2006/relationships/diagramData" Target="../diagrams/data5.xml"/><Relationship Id="rId10" Type="http://schemas.openxmlformats.org/officeDocument/2006/relationships/image" Target="../media/image27.jpeg"/><Relationship Id="rId4" Type="http://schemas.openxmlformats.org/officeDocument/2006/relationships/notesSlide" Target="../notesSlides/notesSlide18.xml"/><Relationship Id="rId9" Type="http://schemas.microsoft.com/office/2007/relationships/diagramDrawing" Target="../diagrams/drawing5.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12"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6.xml"/><Relationship Id="rId11" Type="http://schemas.microsoft.com/office/2007/relationships/hdphoto" Target="../media/hdphoto5.wdp"/><Relationship Id="rId5" Type="http://schemas.openxmlformats.org/officeDocument/2006/relationships/diagramData" Target="../diagrams/data6.xml"/><Relationship Id="rId10" Type="http://schemas.openxmlformats.org/officeDocument/2006/relationships/image" Target="../media/image28.png"/><Relationship Id="rId4" Type="http://schemas.openxmlformats.org/officeDocument/2006/relationships/notesSlide" Target="../notesSlides/notesSlide19.xml"/><Relationship Id="rId9" Type="http://schemas.microsoft.com/office/2007/relationships/diagramDrawing" Target="../diagrams/drawing6.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8.xml"/><Relationship Id="rId7" Type="http://schemas.openxmlformats.org/officeDocument/2006/relationships/diagramQuickStyle" Target="../diagrams/quickStyle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3.png"/><Relationship Id="rId4" Type="http://schemas.openxmlformats.org/officeDocument/2006/relationships/notesSlide" Target="../notesSlides/notesSlide20.xml"/><Relationship Id="rId9" Type="http://schemas.microsoft.com/office/2007/relationships/diagramDrawing" Target="../diagrams/drawing7.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3.png"/><Relationship Id="rId4" Type="http://schemas.openxmlformats.org/officeDocument/2006/relationships/notesSlide" Target="../notesSlides/notesSlide21.xml"/><Relationship Id="rId9" Type="http://schemas.microsoft.com/office/2007/relationships/diagramDrawing" Target="../diagrams/drawing8.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3.png"/><Relationship Id="rId4" Type="http://schemas.openxmlformats.org/officeDocument/2006/relationships/notesSlide" Target="../notesSlides/notesSlide22.xml"/><Relationship Id="rId9" Type="http://schemas.microsoft.com/office/2007/relationships/diagramDrawing" Target="../diagrams/drawing9.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3.png"/><Relationship Id="rId4" Type="http://schemas.openxmlformats.org/officeDocument/2006/relationships/notesSlide" Target="../notesSlides/notesSlide23.xml"/><Relationship Id="rId9" Type="http://schemas.microsoft.com/office/2007/relationships/diagramDrawing" Target="../diagrams/drawing1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hyperlink" Target="https://unco.co1.qualtrics.com/jfe/form/SV_7TXb5ytIoqfLdY1" TargetMode="Externa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hyperlink" Target="https://nam11.safelinks.protection.outlook.com/?url=https%3A%2F%2Funco.co1.qualtrics.com%2Fjfe%2Fform%2FSV_3yHFMO7KRSkYxU1&amp;data=02%7C01%7Cguec8065%40bears.unco.edu%7C1bf40c9be0b642d4b92108d86fad4e9a%7C48e07fd6ad72497fb298b5c57de6db2d%7C0%7C0%7C637382137417589511&amp;sdata=R9rIVXSNBtR9lC%2BIM2rrfy3GOmaspJjm3%2BB1cbNjHrc%3D&amp;reserved=0" TargetMode="External"/><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diagramData" Target="../diagrams/data1.xml"/><Relationship Id="rId12" Type="http://schemas.openxmlformats.org/officeDocument/2006/relationships/image" Target="../media/image8.tiff"/><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2.wdp"/><Relationship Id="rId11" Type="http://schemas.microsoft.com/office/2007/relationships/diagramDrawing" Target="../diagrams/drawing1.xml"/><Relationship Id="rId5" Type="http://schemas.openxmlformats.org/officeDocument/2006/relationships/image" Target="../media/image7.png"/><Relationship Id="rId10" Type="http://schemas.openxmlformats.org/officeDocument/2006/relationships/diagramColors" Target="../diagrams/colors1.xml"/><Relationship Id="rId4" Type="http://schemas.openxmlformats.org/officeDocument/2006/relationships/notesSlide" Target="../notesSlides/notesSlide3.xml"/><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youtu.be/RltihZNwBAI" TargetMode="External"/><Relationship Id="rId5" Type="http://schemas.openxmlformats.org/officeDocument/2006/relationships/hyperlink" Target="https://www.rand.org/well-being/social-and-behavioral-policy/projects/promising-practices.html"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youtu.be/nBSxUUenz44" TargetMode="External"/><Relationship Id="rId5" Type="http://schemas.openxmlformats.org/officeDocument/2006/relationships/hyperlink" Target="https://www.blueprintsprograms.org/"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prezi.com/nms1ykn-uxgw/understanding-the-zones-of-regulation-curriculum/" TargetMode="External"/><Relationship Id="rId5" Type="http://schemas.openxmlformats.org/officeDocument/2006/relationships/hyperlink" Target="https://www.zonesofregulation.com/teaching-tools.html" TargetMode="External"/><Relationship Id="rId4" Type="http://schemas.openxmlformats.org/officeDocument/2006/relationships/notesSlide" Target="../notesSlides/notesSlide8.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0" y="4315944"/>
            <a:ext cx="9144000" cy="2542057"/>
          </a:xfrm>
          <a:prstGeom prst="rect">
            <a:avLst/>
          </a:prstGeom>
          <a:noFill/>
          <a:ln>
            <a:noFill/>
          </a:ln>
        </p:spPr>
      </p:pic>
      <p:sp>
        <p:nvSpPr>
          <p:cNvPr id="16" name="Rectangle 15"/>
          <p:cNvSpPr/>
          <p:nvPr/>
        </p:nvSpPr>
        <p:spPr>
          <a:xfrm>
            <a:off x="0" y="4138333"/>
            <a:ext cx="9144000" cy="284177"/>
          </a:xfrm>
          <a:prstGeom prst="rect">
            <a:avLst/>
          </a:prstGeom>
          <a:solidFill>
            <a:srgbClr val="F8B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p:cNvSpPr>
            <a:spLocks noGrp="1"/>
          </p:cNvSpPr>
          <p:nvPr>
            <p:ph type="ctrTitle"/>
          </p:nvPr>
        </p:nvSpPr>
        <p:spPr>
          <a:xfrm>
            <a:off x="0" y="1039741"/>
            <a:ext cx="9144000" cy="648758"/>
          </a:xfrm>
        </p:spPr>
        <p:txBody>
          <a:bodyPr lIns="91440" tIns="45720" rIns="91440" bIns="45720" anchor="t"/>
          <a:lstStyle/>
          <a:p>
            <a:r>
              <a:rPr lang="en" sz="5400">
                <a:solidFill>
                  <a:schemeClr val="tx2"/>
                </a:solidFill>
                <a:latin typeface="Optima"/>
              </a:rPr>
              <a:t>Group Interventions for Externalizing Behaviors</a:t>
            </a:r>
            <a:endParaRPr lang="en-US" sz="5400" b="1">
              <a:solidFill>
                <a:schemeClr val="tx2"/>
              </a:solidFill>
              <a:latin typeface="Optima"/>
              <a:cs typeface="Helvetica"/>
            </a:endParaRPr>
          </a:p>
        </p:txBody>
      </p:sp>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pic>
        <p:nvPicPr>
          <p:cNvPr id="11" name="Picture 10"/>
          <p:cNvPicPr>
            <a:picLocks noChangeAspect="1"/>
          </p:cNvPicPr>
          <p:nvPr/>
        </p:nvPicPr>
        <p:blipFill>
          <a:blip r:embed="rId6"/>
          <a:stretch>
            <a:fillRect/>
          </a:stretch>
        </p:blipFill>
        <p:spPr>
          <a:xfrm>
            <a:off x="3096105" y="3321322"/>
            <a:ext cx="2951790" cy="2847610"/>
          </a:xfrm>
          <a:prstGeom prst="rect">
            <a:avLst/>
          </a:prstGeom>
        </p:spPr>
      </p:pic>
      <p:pic>
        <p:nvPicPr>
          <p:cNvPr id="3" name="Audio Recording Dec 15, 2020 at 11:50:47 AM" descr="Audio Recording Dec 15, 2020 at 11:50:47 AM">
            <a:hlinkClick r:id="" action="ppaction://media"/>
            <a:extLst>
              <a:ext uri="{FF2B5EF4-FFF2-40B4-BE49-F238E27FC236}">
                <a16:creationId xmlns:a16="http://schemas.microsoft.com/office/drawing/2014/main" id="{0CC0E16D-DF98-CB47-84C9-3EBEDA8B55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98564" y="338430"/>
            <a:ext cx="812800" cy="812800"/>
          </a:xfrm>
          <a:prstGeom prst="rect">
            <a:avLst/>
          </a:prstGeom>
          <a:solidFill>
            <a:srgbClr val="FAB134"/>
          </a:solidFill>
        </p:spPr>
      </p:pic>
      <p:sp>
        <p:nvSpPr>
          <p:cNvPr id="8" name="Text Box 19">
            <a:extLst>
              <a:ext uri="{FF2B5EF4-FFF2-40B4-BE49-F238E27FC236}">
                <a16:creationId xmlns:a16="http://schemas.microsoft.com/office/drawing/2014/main" id="{51BE9C09-2AA5-4668-BF1D-21466CE01271}"/>
              </a:ext>
            </a:extLst>
          </p:cNvPr>
          <p:cNvSpPr txBox="1"/>
          <p:nvPr/>
        </p:nvSpPr>
        <p:spPr>
          <a:xfrm>
            <a:off x="98905" y="5936611"/>
            <a:ext cx="3362960" cy="822144"/>
          </a:xfrm>
          <a:prstGeom prst="rect">
            <a:avLst/>
          </a:prstGeom>
          <a:noFill/>
          <a:ln>
            <a:noFill/>
          </a:ln>
          <a:effectLst/>
          <a:extLst>
            <a:ext uri="{C572A759-6A51-4108-AA02-DFA0A04FC94B}">
              <ma14:wrappingTextBoxFlag xmlns:lc="http://schemas.openxmlformats.org/drawingml/2006/lockedCanvas"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a:lnSpc>
                <a:spcPct val="120000"/>
              </a:lnSpc>
              <a:spcBef>
                <a:spcPts val="0"/>
              </a:spcBef>
              <a:spcAft>
                <a:spcPts val="0"/>
              </a:spcAft>
            </a:pPr>
            <a:r>
              <a:rPr lang="en-US" sz="1200">
                <a:solidFill>
                  <a:schemeClr val="bg1"/>
                </a:solidFill>
                <a:latin typeface="Georgia"/>
                <a:ea typeface="ヒラギノ丸ゴ Pro W4"/>
                <a:cs typeface="Times New Roman"/>
              </a:rPr>
              <a:t>Department of School Psychology </a:t>
            </a:r>
          </a:p>
          <a:p>
            <a:pPr marL="0" marR="0">
              <a:lnSpc>
                <a:spcPct val="120000"/>
              </a:lnSpc>
              <a:spcBef>
                <a:spcPts val="0"/>
              </a:spcBef>
              <a:spcAft>
                <a:spcPts val="0"/>
              </a:spcAft>
            </a:pPr>
            <a:r>
              <a:rPr lang="en-US" sz="1200">
                <a:solidFill>
                  <a:schemeClr val="bg1"/>
                </a:solidFill>
                <a:latin typeface="Georgia"/>
                <a:ea typeface="ヒラギノ丸ゴ Pro W4"/>
                <a:cs typeface="Times New Roman"/>
              </a:rPr>
              <a:t>Group Interventions Professional Development</a:t>
            </a:r>
          </a:p>
          <a:p>
            <a:pPr marL="0" marR="0">
              <a:lnSpc>
                <a:spcPct val="120000"/>
              </a:lnSpc>
              <a:spcBef>
                <a:spcPts val="0"/>
              </a:spcBef>
              <a:spcAft>
                <a:spcPts val="0"/>
              </a:spcAft>
            </a:pPr>
            <a:r>
              <a:rPr lang="en-US" sz="1200">
                <a:solidFill>
                  <a:schemeClr val="bg1"/>
                </a:solidFill>
                <a:latin typeface="Georgia"/>
                <a:ea typeface="ヒラギノ丸ゴ Pro W4"/>
                <a:cs typeface="Times New Roman"/>
              </a:rPr>
              <a:t>2020-2021</a:t>
            </a:r>
          </a:p>
          <a:p>
            <a:pPr marL="0" marR="0">
              <a:spcBef>
                <a:spcPts val="0"/>
              </a:spcBef>
              <a:spcAft>
                <a:spcPts val="0"/>
              </a:spcAft>
            </a:pPr>
            <a:endParaRPr lang="en-US" sz="1200">
              <a:solidFill>
                <a:schemeClr val="bg1">
                  <a:lumMod val="50000"/>
                </a:schemeClr>
              </a:solidFill>
              <a:effectLst/>
              <a:ea typeface="ヒラギノ丸ゴ Pro W4"/>
              <a:cs typeface="Times New Roman"/>
            </a:endParaRPr>
          </a:p>
        </p:txBody>
      </p:sp>
    </p:spTree>
    <p:extLst>
      <p:ext uri="{BB962C8B-B14F-4D97-AF65-F5344CB8AC3E}">
        <p14:creationId xmlns:p14="http://schemas.microsoft.com/office/powerpoint/2010/main" val="20754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9F0E0A-5515-4AD0-A3A5-8234CC7A6B14}"/>
              </a:ext>
            </a:extLst>
          </p:cNvPr>
          <p:cNvSpPr>
            <a:spLocks noGrp="1"/>
          </p:cNvSpPr>
          <p:nvPr>
            <p:ph type="title"/>
          </p:nvPr>
        </p:nvSpPr>
        <p:spPr>
          <a:xfrm>
            <a:off x="195308" y="181243"/>
            <a:ext cx="8520600" cy="763600"/>
          </a:xfrm>
        </p:spPr>
        <p:txBody>
          <a:bodyPr/>
          <a:lstStyle/>
          <a:p>
            <a:r>
              <a:rPr lang="en-US" sz="3600">
                <a:solidFill>
                  <a:schemeClr val="tx2"/>
                </a:solidFill>
                <a:latin typeface="Optima" panose="02000503060000020004" pitchFamily="2" charset="0"/>
              </a:rPr>
              <a:t>Evidence-Based Interventions for Externalizing Behaviors</a:t>
            </a:r>
          </a:p>
        </p:txBody>
      </p:sp>
      <p:sp>
        <p:nvSpPr>
          <p:cNvPr id="8" name="Text Placeholder 2">
            <a:extLst>
              <a:ext uri="{FF2B5EF4-FFF2-40B4-BE49-F238E27FC236}">
                <a16:creationId xmlns:a16="http://schemas.microsoft.com/office/drawing/2014/main" id="{F05DD47A-332E-4B0E-99AF-EB452F7411F9}"/>
              </a:ext>
            </a:extLst>
          </p:cNvPr>
          <p:cNvSpPr>
            <a:spLocks noGrp="1"/>
          </p:cNvSpPr>
          <p:nvPr>
            <p:ph type="body" idx="1"/>
          </p:nvPr>
        </p:nvSpPr>
        <p:spPr>
          <a:xfrm>
            <a:off x="195308" y="1424266"/>
            <a:ext cx="4260300" cy="3060114"/>
          </a:xfrm>
        </p:spPr>
        <p:txBody>
          <a:bodyPr/>
          <a:lstStyle/>
          <a:p>
            <a:pPr marL="114300" indent="0">
              <a:buNone/>
            </a:pPr>
            <a:r>
              <a:rPr lang="en-US" sz="3600" b="1">
                <a:solidFill>
                  <a:schemeClr val="tx2"/>
                </a:solidFill>
                <a:latin typeface="Optima" panose="02000503060000020004" pitchFamily="2" charset="0"/>
              </a:rPr>
              <a:t>Be Proud! Be Responsible!</a:t>
            </a:r>
          </a:p>
          <a:p>
            <a:r>
              <a:rPr lang="en-US" sz="1400">
                <a:solidFill>
                  <a:schemeClr val="tx2"/>
                </a:solidFill>
                <a:latin typeface="Optima" panose="02000503060000020004" pitchFamily="2" charset="0"/>
              </a:rPr>
              <a:t>Decision-making intervention about sex, designed for adolescents 12-18</a:t>
            </a:r>
          </a:p>
          <a:p>
            <a:r>
              <a:rPr lang="en-US" sz="1400">
                <a:solidFill>
                  <a:schemeClr val="tx2"/>
                </a:solidFill>
                <a:latin typeface="Optima" panose="02000503060000020004" pitchFamily="2" charset="0"/>
              </a:rPr>
              <a:t>Awareness of behaviors that put them at risk of contracting and transmitting STDs, HIV</a:t>
            </a:r>
          </a:p>
          <a:p>
            <a:r>
              <a:rPr lang="en-US" sz="1400">
                <a:solidFill>
                  <a:schemeClr val="tx2"/>
                </a:solidFill>
                <a:latin typeface="Optima" panose="02000503060000020004" pitchFamily="2" charset="0"/>
              </a:rPr>
              <a:t>Intends to delay sexual activity, reduce frequency of unprotected sex, and support adolescents in their decisions about their own sexual behaviors</a:t>
            </a:r>
          </a:p>
          <a:p>
            <a:r>
              <a:rPr lang="en-US" sz="1400">
                <a:solidFill>
                  <a:schemeClr val="tx2"/>
                </a:solidFill>
                <a:latin typeface="Optima" panose="02000503060000020004" pitchFamily="2" charset="0"/>
              </a:rPr>
              <a:t>Six 50-minute modules; can be delivered over the course of 1 day or at a rate of one module per week</a:t>
            </a:r>
          </a:p>
          <a:p>
            <a:r>
              <a:rPr lang="en-US" sz="1400">
                <a:solidFill>
                  <a:schemeClr val="tx2"/>
                </a:solidFill>
                <a:latin typeface="Optima" panose="02000503060000020004" pitchFamily="2" charset="0"/>
              </a:rPr>
              <a:t>Each module incorporates theme that encourages group members to be proud of themselves and their community, to behave responsibly, to consider consequences of their actions, and how these consequences can impede their future goals.</a:t>
            </a:r>
          </a:p>
        </p:txBody>
      </p:sp>
      <p:pic>
        <p:nvPicPr>
          <p:cNvPr id="3" name="Picture 2">
            <a:extLst>
              <a:ext uri="{FF2B5EF4-FFF2-40B4-BE49-F238E27FC236}">
                <a16:creationId xmlns:a16="http://schemas.microsoft.com/office/drawing/2014/main" id="{F116168A-D526-744F-B04E-9A06EE7CAA4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85692" y="2161643"/>
            <a:ext cx="1780599" cy="232273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DE701271-EB92-374C-8DBD-78DF7D33FB66}"/>
              </a:ext>
            </a:extLst>
          </p:cNvPr>
          <p:cNvPicPr>
            <a:picLocks noChangeAspect="1"/>
          </p:cNvPicPr>
          <p:nvPr/>
        </p:nvPicPr>
        <p:blipFill>
          <a:blip r:embed="rId6"/>
          <a:stretch>
            <a:fillRect/>
          </a:stretch>
        </p:blipFill>
        <p:spPr>
          <a:xfrm>
            <a:off x="6922009" y="3015235"/>
            <a:ext cx="1793899" cy="2322737"/>
          </a:xfrm>
          <a:prstGeom prst="rect">
            <a:avLst/>
          </a:prstGeom>
        </p:spPr>
      </p:pic>
      <p:sp>
        <p:nvSpPr>
          <p:cNvPr id="2" name="TextBox 1">
            <a:extLst>
              <a:ext uri="{FF2B5EF4-FFF2-40B4-BE49-F238E27FC236}">
                <a16:creationId xmlns:a16="http://schemas.microsoft.com/office/drawing/2014/main" id="{E30986D5-A031-E94F-B7BE-EEC176F96E55}"/>
              </a:ext>
            </a:extLst>
          </p:cNvPr>
          <p:cNvSpPr txBox="1"/>
          <p:nvPr/>
        </p:nvSpPr>
        <p:spPr>
          <a:xfrm>
            <a:off x="4953493" y="5794980"/>
            <a:ext cx="3937032" cy="307777"/>
          </a:xfrm>
          <a:prstGeom prst="rect">
            <a:avLst/>
          </a:prstGeom>
          <a:noFill/>
        </p:spPr>
        <p:txBody>
          <a:bodyPr wrap="square" rtlCol="0">
            <a:spAutoFit/>
          </a:bodyPr>
          <a:lstStyle/>
          <a:p>
            <a:r>
              <a:rPr lang="en-US" sz="1400">
                <a:solidFill>
                  <a:schemeClr val="accent1">
                    <a:lumMod val="75000"/>
                  </a:schemeClr>
                </a:solidFill>
                <a:latin typeface="+mj-lt"/>
                <a:hlinkClick r:id="rId7">
                  <a:extLst>
                    <a:ext uri="{A12FA001-AC4F-418D-AE19-62706E023703}">
                      <ahyp:hlinkClr xmlns:ahyp="http://schemas.microsoft.com/office/drawing/2018/hyperlinkcolor" val="tx"/>
                    </a:ext>
                  </a:extLst>
                </a:hlinkClick>
              </a:rPr>
              <a:t>Be Proud! Be Responsible!</a:t>
            </a:r>
            <a:endParaRPr lang="en-US" sz="1400">
              <a:solidFill>
                <a:schemeClr val="accent1">
                  <a:lumMod val="75000"/>
                </a:schemeClr>
              </a:solidFill>
              <a:latin typeface="+mj-lt"/>
            </a:endParaRPr>
          </a:p>
        </p:txBody>
      </p:sp>
      <p:pic>
        <p:nvPicPr>
          <p:cNvPr id="4" name="Audio Recording Dec 15, 2020 at 1:48:13 PM" descr="Audio Recording Dec 15, 2020 at 1:48:13 PM">
            <a:hlinkClick r:id="" action="ppaction://media"/>
            <a:extLst>
              <a:ext uri="{FF2B5EF4-FFF2-40B4-BE49-F238E27FC236}">
                <a16:creationId xmlns:a16="http://schemas.microsoft.com/office/drawing/2014/main" id="{9DAB6A80-79E1-2A46-BB6F-4B823205C1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77725" y="181243"/>
            <a:ext cx="812800" cy="812800"/>
          </a:xfrm>
          <a:prstGeom prst="rect">
            <a:avLst/>
          </a:prstGeom>
          <a:solidFill>
            <a:srgbClr val="FAB134"/>
          </a:solidFill>
        </p:spPr>
      </p:pic>
    </p:spTree>
    <p:extLst>
      <p:ext uri="{BB962C8B-B14F-4D97-AF65-F5344CB8AC3E}">
        <p14:creationId xmlns:p14="http://schemas.microsoft.com/office/powerpoint/2010/main" val="323109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8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9F0E0A-5515-4AD0-A3A5-8234CC7A6B14}"/>
              </a:ext>
            </a:extLst>
          </p:cNvPr>
          <p:cNvSpPr>
            <a:spLocks noGrp="1"/>
          </p:cNvSpPr>
          <p:nvPr>
            <p:ph type="title"/>
          </p:nvPr>
        </p:nvSpPr>
        <p:spPr/>
        <p:txBody>
          <a:bodyPr/>
          <a:lstStyle/>
          <a:p>
            <a:r>
              <a:rPr lang="en-US">
                <a:solidFill>
                  <a:schemeClr val="tx2"/>
                </a:solidFill>
                <a:latin typeface="Optima" panose="02000503060000020004" pitchFamily="2" charset="0"/>
              </a:rPr>
              <a:t>Evidence-Based Interventions for Externalizing Behaviors</a:t>
            </a:r>
          </a:p>
        </p:txBody>
      </p:sp>
      <p:sp>
        <p:nvSpPr>
          <p:cNvPr id="8" name="Text Placeholder 2">
            <a:extLst>
              <a:ext uri="{FF2B5EF4-FFF2-40B4-BE49-F238E27FC236}">
                <a16:creationId xmlns:a16="http://schemas.microsoft.com/office/drawing/2014/main" id="{F05DD47A-332E-4B0E-99AF-EB452F7411F9}"/>
              </a:ext>
            </a:extLst>
          </p:cNvPr>
          <p:cNvSpPr>
            <a:spLocks noGrp="1"/>
          </p:cNvSpPr>
          <p:nvPr>
            <p:ph idx="1"/>
          </p:nvPr>
        </p:nvSpPr>
        <p:spPr>
          <a:xfrm>
            <a:off x="332429" y="2095558"/>
            <a:ext cx="5351172" cy="4525963"/>
          </a:xfrm>
        </p:spPr>
        <p:txBody>
          <a:bodyPr/>
          <a:lstStyle/>
          <a:p>
            <a:pPr marL="114300" indent="0">
              <a:buNone/>
            </a:pPr>
            <a:r>
              <a:rPr lang="en-US" b="1" i="1">
                <a:solidFill>
                  <a:schemeClr val="tx2"/>
                </a:solidFill>
                <a:latin typeface="Optima" panose="02000503060000020004" pitchFamily="2" charset="0"/>
              </a:rPr>
              <a:t>The Coping Power Child Program</a:t>
            </a:r>
          </a:p>
          <a:p>
            <a:r>
              <a:rPr lang="en-US" sz="1600">
                <a:solidFill>
                  <a:schemeClr val="tx2"/>
                </a:solidFill>
                <a:latin typeface="Optima" panose="02000503060000020004" pitchFamily="2" charset="0"/>
              </a:rPr>
              <a:t>Preventive intervention for at-risk children in late elementary school and early middle school (ages 8-12), typically delivered in school settings. *Sessions available for parents</a:t>
            </a:r>
          </a:p>
          <a:p>
            <a:r>
              <a:rPr lang="en-US" sz="1600">
                <a:solidFill>
                  <a:schemeClr val="tx2"/>
                </a:solidFill>
                <a:latin typeface="Optima" panose="02000503060000020004" pitchFamily="2" charset="0"/>
              </a:rPr>
              <a:t>34 group sessions, 1 hour each, once a week (typically lasts 15-18 months, ~2 school years)</a:t>
            </a:r>
          </a:p>
          <a:p>
            <a:r>
              <a:rPr lang="en-US" sz="1600">
                <a:solidFill>
                  <a:schemeClr val="tx2"/>
                </a:solidFill>
                <a:latin typeface="Optima" panose="02000503060000020004" pitchFamily="2" charset="0"/>
              </a:rPr>
              <a:t>Based in CBT and key factors of social competence, self-regulation, problem-solving, and positive relationships</a:t>
            </a:r>
          </a:p>
          <a:p>
            <a:r>
              <a:rPr lang="en-US" sz="1600">
                <a:solidFill>
                  <a:schemeClr val="tx2"/>
                </a:solidFill>
                <a:latin typeface="Optima" panose="02000503060000020004" pitchFamily="2" charset="0"/>
              </a:rPr>
              <a:t>Content: how to set goals, organization and study skills, problem-solving skills, how to resist peer pressure, how to enter positive peer groups</a:t>
            </a:r>
          </a:p>
        </p:txBody>
      </p:sp>
      <p:pic>
        <p:nvPicPr>
          <p:cNvPr id="4" name="Picture 3" descr="A group of people sitting at a table&#10;&#10;Description automatically generated">
            <a:extLst>
              <a:ext uri="{FF2B5EF4-FFF2-40B4-BE49-F238E27FC236}">
                <a16:creationId xmlns:a16="http://schemas.microsoft.com/office/drawing/2014/main" id="{3884B7AD-E3A0-6246-931B-57277F6EE2AB}"/>
              </a:ext>
            </a:extLst>
          </p:cNvPr>
          <p:cNvPicPr>
            <a:picLocks noChangeAspect="1"/>
          </p:cNvPicPr>
          <p:nvPr/>
        </p:nvPicPr>
        <p:blipFill>
          <a:blip r:embed="rId3"/>
          <a:stretch>
            <a:fillRect/>
          </a:stretch>
        </p:blipFill>
        <p:spPr>
          <a:xfrm>
            <a:off x="6135986" y="2095558"/>
            <a:ext cx="2367935" cy="3330567"/>
          </a:xfrm>
          <a:prstGeom prst="rect">
            <a:avLst/>
          </a:prstGeom>
        </p:spPr>
      </p:pic>
      <p:sp>
        <p:nvSpPr>
          <p:cNvPr id="5" name="TextBox 4">
            <a:extLst>
              <a:ext uri="{FF2B5EF4-FFF2-40B4-BE49-F238E27FC236}">
                <a16:creationId xmlns:a16="http://schemas.microsoft.com/office/drawing/2014/main" id="{9B8A6113-E9D5-674F-A4DD-78E4366806DC}"/>
              </a:ext>
            </a:extLst>
          </p:cNvPr>
          <p:cNvSpPr txBox="1"/>
          <p:nvPr/>
        </p:nvSpPr>
        <p:spPr>
          <a:xfrm>
            <a:off x="5997800" y="5796268"/>
            <a:ext cx="2688999" cy="307777"/>
          </a:xfrm>
          <a:prstGeom prst="rect">
            <a:avLst/>
          </a:prstGeom>
          <a:noFill/>
        </p:spPr>
        <p:txBody>
          <a:bodyPr wrap="square" rtlCol="0">
            <a:spAutoFit/>
          </a:bodyPr>
          <a:lstStyle/>
          <a:p>
            <a:r>
              <a:rPr lang="en-US" sz="1400">
                <a:solidFill>
                  <a:schemeClr val="accent1">
                    <a:lumMod val="75000"/>
                  </a:schemeClr>
                </a:solidFill>
                <a:latin typeface="+mj-lt"/>
                <a:hlinkClick r:id="rId4">
                  <a:extLst>
                    <a:ext uri="{A12FA001-AC4F-418D-AE19-62706E023703}">
                      <ahyp:hlinkClr xmlns:ahyp="http://schemas.microsoft.com/office/drawing/2018/hyperlinkcolor" val="tx"/>
                    </a:ext>
                  </a:extLst>
                </a:hlinkClick>
              </a:rPr>
              <a:t>The Coping Power Child Program</a:t>
            </a:r>
            <a:endParaRPr lang="en-US" sz="1400">
              <a:solidFill>
                <a:schemeClr val="accent1">
                  <a:lumMod val="75000"/>
                </a:schemeClr>
              </a:solidFill>
              <a:latin typeface="+mj-lt"/>
            </a:endParaRPr>
          </a:p>
        </p:txBody>
      </p:sp>
    </p:spTree>
    <p:extLst>
      <p:ext uri="{BB962C8B-B14F-4D97-AF65-F5344CB8AC3E}">
        <p14:creationId xmlns:p14="http://schemas.microsoft.com/office/powerpoint/2010/main" val="287860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9F0E0A-5515-4AD0-A3A5-8234CC7A6B14}"/>
              </a:ext>
            </a:extLst>
          </p:cNvPr>
          <p:cNvSpPr>
            <a:spLocks noGrp="1"/>
          </p:cNvSpPr>
          <p:nvPr>
            <p:ph type="title"/>
          </p:nvPr>
        </p:nvSpPr>
        <p:spPr>
          <a:xfrm>
            <a:off x="311700" y="245638"/>
            <a:ext cx="8520600" cy="763600"/>
          </a:xfrm>
        </p:spPr>
        <p:txBody>
          <a:bodyPr/>
          <a:lstStyle/>
          <a:p>
            <a:r>
              <a:rPr lang="en-US">
                <a:solidFill>
                  <a:schemeClr val="tx2"/>
                </a:solidFill>
                <a:latin typeface="Optima" panose="02000503060000020004" pitchFamily="2" charset="0"/>
              </a:rPr>
              <a:t>Evidence-Based Interventions for Externalizing Behaviors</a:t>
            </a:r>
          </a:p>
        </p:txBody>
      </p:sp>
      <p:sp>
        <p:nvSpPr>
          <p:cNvPr id="8" name="Text Placeholder 2">
            <a:extLst>
              <a:ext uri="{FF2B5EF4-FFF2-40B4-BE49-F238E27FC236}">
                <a16:creationId xmlns:a16="http://schemas.microsoft.com/office/drawing/2014/main" id="{F05DD47A-332E-4B0E-99AF-EB452F7411F9}"/>
              </a:ext>
            </a:extLst>
          </p:cNvPr>
          <p:cNvSpPr>
            <a:spLocks noGrp="1"/>
          </p:cNvSpPr>
          <p:nvPr>
            <p:ph type="body" idx="1"/>
          </p:nvPr>
        </p:nvSpPr>
        <p:spPr>
          <a:xfrm>
            <a:off x="311700" y="2009103"/>
            <a:ext cx="4488900" cy="4404575"/>
          </a:xfrm>
        </p:spPr>
        <p:txBody>
          <a:bodyPr/>
          <a:lstStyle/>
          <a:p>
            <a:pPr marL="114300" indent="0">
              <a:buNone/>
            </a:pPr>
            <a:r>
              <a:rPr lang="en-US" sz="2400" b="1" i="1">
                <a:solidFill>
                  <a:schemeClr val="tx2"/>
                </a:solidFill>
                <a:latin typeface="Optima" panose="02000503060000020004" pitchFamily="2" charset="0"/>
              </a:rPr>
              <a:t>The Coping Power Parent Program</a:t>
            </a:r>
          </a:p>
          <a:p>
            <a:r>
              <a:rPr lang="en-US" sz="1400">
                <a:solidFill>
                  <a:schemeClr val="tx2"/>
                </a:solidFill>
                <a:latin typeface="Optima" panose="02000503060000020004" pitchFamily="2" charset="0"/>
              </a:rPr>
              <a:t>Preventive intervention delivered to parents of at-risk children in late elementary and middle school (ages 8-12), typically delivered in school settings</a:t>
            </a:r>
          </a:p>
          <a:p>
            <a:r>
              <a:rPr lang="en-US" sz="1400">
                <a:solidFill>
                  <a:schemeClr val="tx2"/>
                </a:solidFill>
                <a:latin typeface="Optima" panose="02000503060000020004" pitchFamily="2" charset="0"/>
              </a:rPr>
              <a:t>These parents play a central role in helping their children develop effective social and emotional skills</a:t>
            </a:r>
          </a:p>
          <a:p>
            <a:r>
              <a:rPr lang="en-US" sz="1400">
                <a:solidFill>
                  <a:schemeClr val="tx2"/>
                </a:solidFill>
                <a:latin typeface="Optima" panose="02000503060000020004" pitchFamily="2" charset="0"/>
              </a:rPr>
              <a:t>16 group sessions, 1 hour each, once a week</a:t>
            </a:r>
          </a:p>
          <a:p>
            <a:r>
              <a:rPr lang="en-US" sz="1400">
                <a:solidFill>
                  <a:schemeClr val="tx2"/>
                </a:solidFill>
                <a:latin typeface="Optima" panose="02000503060000020004" pitchFamily="2" charset="0"/>
              </a:rPr>
              <a:t>Content: praise and positive attention, setting clear rules and expectations, promotion of child study skills, appropriate discipline practices, parental stress management, family communication and problem solving, and reinforcement of problem-solving skills from the Coping Power Child Program.</a:t>
            </a:r>
          </a:p>
          <a:p>
            <a:r>
              <a:rPr lang="en-US" sz="1400">
                <a:solidFill>
                  <a:schemeClr val="tx2"/>
                </a:solidFill>
                <a:latin typeface="Optima" panose="02000503060000020004" pitchFamily="2" charset="0"/>
              </a:rPr>
              <a:t>Typically runs in conjunction with the child group, but can be run as a separate intervention for parents</a:t>
            </a:r>
          </a:p>
        </p:txBody>
      </p:sp>
      <p:pic>
        <p:nvPicPr>
          <p:cNvPr id="3" name="Picture 2">
            <a:extLst>
              <a:ext uri="{FF2B5EF4-FFF2-40B4-BE49-F238E27FC236}">
                <a16:creationId xmlns:a16="http://schemas.microsoft.com/office/drawing/2014/main" id="{F116168A-D526-744F-B04E-9A06EE7CAA4E}"/>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964207" y="2161643"/>
            <a:ext cx="1623569" cy="2322737"/>
          </a:xfrm>
          <a:prstGeom prst="rect">
            <a:avLst/>
          </a:prstGeom>
        </p:spPr>
      </p:pic>
      <p:pic>
        <p:nvPicPr>
          <p:cNvPr id="5" name="Picture 4">
            <a:extLst>
              <a:ext uri="{FF2B5EF4-FFF2-40B4-BE49-F238E27FC236}">
                <a16:creationId xmlns:a16="http://schemas.microsoft.com/office/drawing/2014/main" id="{DE701271-EB92-374C-8DBD-78DF7D33FB66}"/>
              </a:ext>
            </a:extLst>
          </p:cNvPr>
          <p:cNvPicPr>
            <a:picLocks noChangeAspect="1"/>
          </p:cNvPicPr>
          <p:nvPr/>
        </p:nvPicPr>
        <p:blipFill>
          <a:blip r:embed="rId4"/>
          <a:srcRect/>
          <a:stretch/>
        </p:blipFill>
        <p:spPr>
          <a:xfrm>
            <a:off x="6931389" y="3015235"/>
            <a:ext cx="1775136" cy="2322737"/>
          </a:xfrm>
          <a:prstGeom prst="rect">
            <a:avLst/>
          </a:prstGeom>
        </p:spPr>
      </p:pic>
      <p:sp>
        <p:nvSpPr>
          <p:cNvPr id="2" name="TextBox 1">
            <a:extLst>
              <a:ext uri="{FF2B5EF4-FFF2-40B4-BE49-F238E27FC236}">
                <a16:creationId xmlns:a16="http://schemas.microsoft.com/office/drawing/2014/main" id="{9F575AEE-E439-E64E-9E47-6B90E37E2603}"/>
              </a:ext>
            </a:extLst>
          </p:cNvPr>
          <p:cNvSpPr txBox="1"/>
          <p:nvPr/>
        </p:nvSpPr>
        <p:spPr>
          <a:xfrm>
            <a:off x="5210827" y="5887233"/>
            <a:ext cx="3369502" cy="307777"/>
          </a:xfrm>
          <a:prstGeom prst="rect">
            <a:avLst/>
          </a:prstGeom>
          <a:noFill/>
        </p:spPr>
        <p:txBody>
          <a:bodyPr wrap="square" rtlCol="0">
            <a:spAutoFit/>
          </a:bodyPr>
          <a:lstStyle/>
          <a:p>
            <a:r>
              <a:rPr lang="en-US" sz="1400">
                <a:solidFill>
                  <a:schemeClr val="accent1">
                    <a:lumMod val="75000"/>
                  </a:schemeClr>
                </a:solidFill>
                <a:hlinkClick r:id="rId5">
                  <a:extLst>
                    <a:ext uri="{A12FA001-AC4F-418D-AE19-62706E023703}">
                      <ahyp:hlinkClr xmlns:ahyp="http://schemas.microsoft.com/office/drawing/2018/hyperlinkcolor" val="tx"/>
                    </a:ext>
                  </a:extLst>
                </a:hlinkClick>
              </a:rPr>
              <a:t>The Coping Power Parent Program</a:t>
            </a:r>
            <a:endParaRPr lang="en-US" sz="1400">
              <a:solidFill>
                <a:schemeClr val="accent1">
                  <a:lumMod val="75000"/>
                </a:schemeClr>
              </a:solidFill>
            </a:endParaRPr>
          </a:p>
        </p:txBody>
      </p:sp>
    </p:spTree>
    <p:extLst>
      <p:ext uri="{BB962C8B-B14F-4D97-AF65-F5344CB8AC3E}">
        <p14:creationId xmlns:p14="http://schemas.microsoft.com/office/powerpoint/2010/main" val="6693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9F0E0A-5515-4AD0-A3A5-8234CC7A6B14}"/>
              </a:ext>
            </a:extLst>
          </p:cNvPr>
          <p:cNvSpPr>
            <a:spLocks noGrp="1"/>
          </p:cNvSpPr>
          <p:nvPr>
            <p:ph type="title"/>
          </p:nvPr>
        </p:nvSpPr>
        <p:spPr>
          <a:xfrm>
            <a:off x="311700" y="311358"/>
            <a:ext cx="8520600" cy="763600"/>
          </a:xfrm>
        </p:spPr>
        <p:txBody>
          <a:bodyPr/>
          <a:lstStyle/>
          <a:p>
            <a:r>
              <a:rPr lang="en-US" sz="3600">
                <a:solidFill>
                  <a:schemeClr val="tx2"/>
                </a:solidFill>
                <a:latin typeface="Optima" panose="02000503060000020004" pitchFamily="2" charset="0"/>
              </a:rPr>
              <a:t>Evidence-Based Interventions for Externalizing Behaviors</a:t>
            </a:r>
          </a:p>
        </p:txBody>
      </p:sp>
      <p:sp>
        <p:nvSpPr>
          <p:cNvPr id="8" name="Text Placeholder 2">
            <a:extLst>
              <a:ext uri="{FF2B5EF4-FFF2-40B4-BE49-F238E27FC236}">
                <a16:creationId xmlns:a16="http://schemas.microsoft.com/office/drawing/2014/main" id="{F05DD47A-332E-4B0E-99AF-EB452F7411F9}"/>
              </a:ext>
            </a:extLst>
          </p:cNvPr>
          <p:cNvSpPr>
            <a:spLocks noGrp="1"/>
          </p:cNvSpPr>
          <p:nvPr>
            <p:ph type="body" idx="1"/>
          </p:nvPr>
        </p:nvSpPr>
        <p:spPr>
          <a:xfrm>
            <a:off x="311700" y="1674255"/>
            <a:ext cx="5028396" cy="4590378"/>
          </a:xfrm>
        </p:spPr>
        <p:txBody>
          <a:bodyPr/>
          <a:lstStyle/>
          <a:p>
            <a:pPr marL="114300" indent="0">
              <a:buNone/>
            </a:pPr>
            <a:r>
              <a:rPr lang="en-US" b="1" i="1">
                <a:solidFill>
                  <a:schemeClr val="tx2"/>
                </a:solidFill>
                <a:latin typeface="Optima" panose="02000503060000020004" pitchFamily="2" charset="0"/>
              </a:rPr>
              <a:t>The FRIENDS Programs</a:t>
            </a:r>
          </a:p>
          <a:p>
            <a:r>
              <a:rPr lang="en-US" sz="1600" b="1" i="1">
                <a:solidFill>
                  <a:schemeClr val="tx2"/>
                </a:solidFill>
                <a:latin typeface="Optima" panose="02000503060000020004" pitchFamily="2" charset="0"/>
              </a:rPr>
              <a:t>Feelings, Remember to relax, I can try my best, Explore solutions and coping step plans, Now reward yourself, Do it every day, Smile</a:t>
            </a:r>
          </a:p>
          <a:p>
            <a:r>
              <a:rPr lang="en-US" sz="1600">
                <a:solidFill>
                  <a:schemeClr val="tx2"/>
                </a:solidFill>
                <a:latin typeface="Optima" panose="02000503060000020004" pitchFamily="2" charset="0"/>
              </a:rPr>
              <a:t>CBI that focus on promotion of emotional resilience to prevent anxiety and depression in childhood through adulthood.</a:t>
            </a:r>
          </a:p>
          <a:p>
            <a:r>
              <a:rPr lang="en-US" sz="1600">
                <a:solidFill>
                  <a:schemeClr val="tx2"/>
                </a:solidFill>
                <a:latin typeface="Optima" panose="02000503060000020004" pitchFamily="2" charset="0"/>
              </a:rPr>
              <a:t>Offered in 4 age-specific programs: </a:t>
            </a:r>
            <a:r>
              <a:rPr lang="en-US" sz="1600" i="1">
                <a:solidFill>
                  <a:schemeClr val="tx2"/>
                </a:solidFill>
                <a:latin typeface="Optima" panose="02000503060000020004" pitchFamily="2" charset="0"/>
              </a:rPr>
              <a:t>Fun FRIENDS </a:t>
            </a:r>
            <a:r>
              <a:rPr lang="en-US" sz="1600">
                <a:solidFill>
                  <a:schemeClr val="tx2"/>
                </a:solidFill>
                <a:latin typeface="Optima" panose="02000503060000020004" pitchFamily="2" charset="0"/>
              </a:rPr>
              <a:t>(ages 4-7), </a:t>
            </a:r>
            <a:r>
              <a:rPr lang="en-US" sz="1600" i="1">
                <a:solidFill>
                  <a:schemeClr val="tx2"/>
                </a:solidFill>
                <a:latin typeface="Optima" panose="02000503060000020004" pitchFamily="2" charset="0"/>
              </a:rPr>
              <a:t>FRIENDS for Life </a:t>
            </a:r>
            <a:r>
              <a:rPr lang="en-US" sz="1600">
                <a:solidFill>
                  <a:schemeClr val="tx2"/>
                </a:solidFill>
                <a:latin typeface="Optima" panose="02000503060000020004" pitchFamily="2" charset="0"/>
              </a:rPr>
              <a:t>(ages 8-11), </a:t>
            </a:r>
            <a:r>
              <a:rPr lang="en-US" sz="1600" i="1">
                <a:solidFill>
                  <a:schemeClr val="tx2"/>
                </a:solidFill>
                <a:latin typeface="Optima" panose="02000503060000020004" pitchFamily="2" charset="0"/>
              </a:rPr>
              <a:t>My FRIENDS Youth </a:t>
            </a:r>
            <a:r>
              <a:rPr lang="en-US" sz="1600">
                <a:solidFill>
                  <a:schemeClr val="tx2"/>
                </a:solidFill>
                <a:latin typeface="Optima" panose="02000503060000020004" pitchFamily="2" charset="0"/>
              </a:rPr>
              <a:t>(ages 12-15), and </a:t>
            </a:r>
            <a:r>
              <a:rPr lang="en-US" sz="1600" i="1">
                <a:solidFill>
                  <a:schemeClr val="tx2"/>
                </a:solidFill>
                <a:latin typeface="Optima" panose="02000503060000020004" pitchFamily="2" charset="0"/>
              </a:rPr>
              <a:t>Adult Resilience </a:t>
            </a:r>
            <a:r>
              <a:rPr lang="en-US" sz="1600">
                <a:solidFill>
                  <a:schemeClr val="tx2"/>
                </a:solidFill>
                <a:latin typeface="Optima" panose="02000503060000020004" pitchFamily="2" charset="0"/>
              </a:rPr>
              <a:t>(ages 16 and older).</a:t>
            </a:r>
          </a:p>
          <a:p>
            <a:r>
              <a:rPr lang="en-US" sz="1600">
                <a:solidFill>
                  <a:schemeClr val="tx2"/>
                </a:solidFill>
                <a:latin typeface="Optima" panose="02000503060000020004" pitchFamily="2" charset="0"/>
              </a:rPr>
              <a:t>10 weekly sessions, plus 2 booster sessions following program completion</a:t>
            </a:r>
          </a:p>
          <a:p>
            <a:r>
              <a:rPr lang="en-US" sz="1600">
                <a:solidFill>
                  <a:schemeClr val="tx2"/>
                </a:solidFill>
                <a:latin typeface="Optima" panose="02000503060000020004" pitchFamily="2" charset="0"/>
              </a:rPr>
              <a:t>Addresses attachment, physiological, cognitive, and physical symptoms that occur while experiencing anxiety through play-based activities, role play, and other hands-on activities</a:t>
            </a:r>
          </a:p>
        </p:txBody>
      </p:sp>
      <p:pic>
        <p:nvPicPr>
          <p:cNvPr id="4" name="Picture 3">
            <a:extLst>
              <a:ext uri="{FF2B5EF4-FFF2-40B4-BE49-F238E27FC236}">
                <a16:creationId xmlns:a16="http://schemas.microsoft.com/office/drawing/2014/main" id="{1828F71B-E426-4C4F-B750-D2D9F01135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84064" y="1990403"/>
            <a:ext cx="3583644" cy="878145"/>
          </a:xfrm>
          <a:prstGeom prst="rect">
            <a:avLst/>
          </a:prstGeom>
        </p:spPr>
      </p:pic>
      <p:pic>
        <p:nvPicPr>
          <p:cNvPr id="9" name="Picture 8" descr="A picture containing box, room, clock, bedroom&#10;&#10;Description automatically generated">
            <a:extLst>
              <a:ext uri="{FF2B5EF4-FFF2-40B4-BE49-F238E27FC236}">
                <a16:creationId xmlns:a16="http://schemas.microsoft.com/office/drawing/2014/main" id="{4203C1E7-64BC-544F-90C4-11F2FED4C0EA}"/>
              </a:ext>
            </a:extLst>
          </p:cNvPr>
          <p:cNvPicPr>
            <a:picLocks noChangeAspect="1"/>
          </p:cNvPicPr>
          <p:nvPr/>
        </p:nvPicPr>
        <p:blipFill>
          <a:blip r:embed="rId4"/>
          <a:stretch>
            <a:fillRect/>
          </a:stretch>
        </p:blipFill>
        <p:spPr>
          <a:xfrm>
            <a:off x="5478939" y="2983974"/>
            <a:ext cx="2793894" cy="2799068"/>
          </a:xfrm>
          <a:prstGeom prst="rect">
            <a:avLst/>
          </a:prstGeom>
        </p:spPr>
      </p:pic>
      <p:sp>
        <p:nvSpPr>
          <p:cNvPr id="2" name="TextBox 1">
            <a:extLst>
              <a:ext uri="{FF2B5EF4-FFF2-40B4-BE49-F238E27FC236}">
                <a16:creationId xmlns:a16="http://schemas.microsoft.com/office/drawing/2014/main" id="{FBBB6D45-7A05-43C5-A358-4CB7051772B6}"/>
              </a:ext>
            </a:extLst>
          </p:cNvPr>
          <p:cNvSpPr txBox="1"/>
          <p:nvPr/>
        </p:nvSpPr>
        <p:spPr>
          <a:xfrm>
            <a:off x="5572866" y="595685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1">
                    <a:lumMod val="75000"/>
                  </a:schemeClr>
                </a:solidFill>
                <a:hlinkClick r:id="rId5">
                  <a:extLst>
                    <a:ext uri="{A12FA001-AC4F-418D-AE19-62706E023703}">
                      <ahyp:hlinkClr xmlns:ahyp="http://schemas.microsoft.com/office/drawing/2018/hyperlinkcolor" val="tx"/>
                    </a:ext>
                  </a:extLst>
                </a:hlinkClick>
              </a:rPr>
              <a:t>Friends Resilience</a:t>
            </a:r>
            <a:endParaRPr lang="en-US" sz="1400">
              <a:solidFill>
                <a:schemeClr val="accent1">
                  <a:lumMod val="75000"/>
                </a:schemeClr>
              </a:solidFill>
            </a:endParaRPr>
          </a:p>
        </p:txBody>
      </p:sp>
    </p:spTree>
    <p:extLst>
      <p:ext uri="{BB962C8B-B14F-4D97-AF65-F5344CB8AC3E}">
        <p14:creationId xmlns:p14="http://schemas.microsoft.com/office/powerpoint/2010/main" val="283909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100"/>
                                        <p:tgtEl>
                                          <p:spTgt spid="8">
                                            <p:txEl>
                                              <p:pRg st="1" end="1"/>
                                            </p:txEl>
                                          </p:spTgt>
                                        </p:tgtEl>
                                      </p:cBhvr>
                                    </p:animEffect>
                                    <p:anim calcmode="lin" valueType="num">
                                      <p:cBhvr>
                                        <p:cTn id="17" dur="4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8">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9F0E0A-5515-4AD0-A3A5-8234CC7A6B14}"/>
              </a:ext>
            </a:extLst>
          </p:cNvPr>
          <p:cNvSpPr>
            <a:spLocks noGrp="1"/>
          </p:cNvSpPr>
          <p:nvPr>
            <p:ph type="title"/>
          </p:nvPr>
        </p:nvSpPr>
        <p:spPr/>
        <p:txBody>
          <a:bodyPr/>
          <a:lstStyle/>
          <a:p>
            <a:r>
              <a:rPr lang="en-US">
                <a:solidFill>
                  <a:schemeClr val="tx2"/>
                </a:solidFill>
                <a:latin typeface="Optima" panose="02000503060000020004" pitchFamily="2" charset="0"/>
              </a:rPr>
              <a:t>Evidence-Based Interventions for Externalizing Behaviors</a:t>
            </a:r>
          </a:p>
        </p:txBody>
      </p:sp>
      <p:sp>
        <p:nvSpPr>
          <p:cNvPr id="8" name="Text Placeholder 2">
            <a:extLst>
              <a:ext uri="{FF2B5EF4-FFF2-40B4-BE49-F238E27FC236}">
                <a16:creationId xmlns:a16="http://schemas.microsoft.com/office/drawing/2014/main" id="{F05DD47A-332E-4B0E-99AF-EB452F7411F9}"/>
              </a:ext>
            </a:extLst>
          </p:cNvPr>
          <p:cNvSpPr>
            <a:spLocks noGrp="1"/>
          </p:cNvSpPr>
          <p:nvPr>
            <p:ph type="body" idx="1"/>
          </p:nvPr>
        </p:nvSpPr>
        <p:spPr>
          <a:xfrm>
            <a:off x="311700" y="2430018"/>
            <a:ext cx="4955244" cy="2996106"/>
          </a:xfrm>
        </p:spPr>
        <p:txBody>
          <a:bodyPr/>
          <a:lstStyle/>
          <a:p>
            <a:pPr marL="114300" indent="0">
              <a:buNone/>
            </a:pPr>
            <a:r>
              <a:rPr lang="en-US" b="1" i="1">
                <a:solidFill>
                  <a:schemeClr val="tx2"/>
                </a:solidFill>
                <a:latin typeface="Optima" panose="02000503060000020004" pitchFamily="2" charset="0"/>
              </a:rPr>
              <a:t>Making Proud Choices!</a:t>
            </a:r>
            <a:endParaRPr lang="en-US" sz="3600" b="1" i="1">
              <a:solidFill>
                <a:schemeClr val="tx2"/>
              </a:solidFill>
              <a:latin typeface="Optima" panose="02000503060000020004" pitchFamily="2" charset="0"/>
            </a:endParaRPr>
          </a:p>
          <a:p>
            <a:r>
              <a:rPr lang="en-US" sz="1600">
                <a:solidFill>
                  <a:schemeClr val="tx2"/>
                </a:solidFill>
                <a:latin typeface="Optima" panose="02000503060000020004" pitchFamily="2" charset="0"/>
              </a:rPr>
              <a:t>Multimodule, decision-making intervention about sex, designed to be educational and culturally sensitive for adolescents 12-18, typically used in the school setting</a:t>
            </a:r>
          </a:p>
          <a:p>
            <a:r>
              <a:rPr lang="en-US" sz="1600">
                <a:solidFill>
                  <a:schemeClr val="tx2"/>
                </a:solidFill>
                <a:latin typeface="Optima" panose="02000503060000020004" pitchFamily="2" charset="0"/>
              </a:rPr>
              <a:t>Based on CBT, offers knowledge, confidence, and skills necessary to reduce the risk of STDs, HIV, and pregnancy</a:t>
            </a:r>
          </a:p>
          <a:p>
            <a:r>
              <a:rPr lang="en-US" sz="1600">
                <a:solidFill>
                  <a:schemeClr val="tx2"/>
                </a:solidFill>
                <a:latin typeface="Optima" panose="02000503060000020004" pitchFamily="2" charset="0"/>
              </a:rPr>
              <a:t>8 sessions, 1 hour each</a:t>
            </a:r>
          </a:p>
          <a:p>
            <a:r>
              <a:rPr lang="en-US" sz="1600">
                <a:solidFill>
                  <a:schemeClr val="tx2"/>
                </a:solidFill>
                <a:latin typeface="Optima" panose="02000503060000020004" pitchFamily="2" charset="0"/>
              </a:rPr>
              <a:t>Engaging curriculum: group discussions, videos, games, brainstorming, hands-on exercises, and skill-building activities</a:t>
            </a:r>
          </a:p>
        </p:txBody>
      </p:sp>
      <p:pic>
        <p:nvPicPr>
          <p:cNvPr id="4" name="Picture 3">
            <a:extLst>
              <a:ext uri="{FF2B5EF4-FFF2-40B4-BE49-F238E27FC236}">
                <a16:creationId xmlns:a16="http://schemas.microsoft.com/office/drawing/2014/main" id="{3884B7AD-E3A0-6246-931B-57277F6EE2AB}"/>
              </a:ext>
            </a:extLst>
          </p:cNvPr>
          <p:cNvPicPr>
            <a:picLocks noChangeAspect="1"/>
          </p:cNvPicPr>
          <p:nvPr/>
        </p:nvPicPr>
        <p:blipFill>
          <a:blip r:embed="rId3"/>
          <a:srcRect/>
          <a:stretch/>
        </p:blipFill>
        <p:spPr>
          <a:xfrm>
            <a:off x="5559914" y="2337514"/>
            <a:ext cx="2367935" cy="3088610"/>
          </a:xfrm>
          <a:prstGeom prst="rect">
            <a:avLst/>
          </a:prstGeom>
        </p:spPr>
      </p:pic>
      <p:sp>
        <p:nvSpPr>
          <p:cNvPr id="2" name="TextBox 1">
            <a:extLst>
              <a:ext uri="{FF2B5EF4-FFF2-40B4-BE49-F238E27FC236}">
                <a16:creationId xmlns:a16="http://schemas.microsoft.com/office/drawing/2014/main" id="{E64B89C5-5674-4844-8EB7-50D6BC71C4AA}"/>
              </a:ext>
            </a:extLst>
          </p:cNvPr>
          <p:cNvSpPr txBox="1"/>
          <p:nvPr/>
        </p:nvSpPr>
        <p:spPr>
          <a:xfrm>
            <a:off x="5559914" y="582688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1">
                    <a:lumMod val="75000"/>
                  </a:schemeClr>
                </a:solidFill>
                <a:ea typeface="+mn-lt"/>
                <a:cs typeface="+mn-lt"/>
                <a:hlinkClick r:id="rId4">
                  <a:extLst>
                    <a:ext uri="{A12FA001-AC4F-418D-AE19-62706E023703}">
                      <ahyp:hlinkClr xmlns:ahyp="http://schemas.microsoft.com/office/drawing/2018/hyperlinkcolor" val="tx"/>
                    </a:ext>
                  </a:extLst>
                </a:hlinkClick>
              </a:rPr>
              <a:t>Making Proud Choices</a:t>
            </a:r>
          </a:p>
        </p:txBody>
      </p:sp>
    </p:spTree>
    <p:extLst>
      <p:ext uri="{BB962C8B-B14F-4D97-AF65-F5344CB8AC3E}">
        <p14:creationId xmlns:p14="http://schemas.microsoft.com/office/powerpoint/2010/main" val="312157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9F0E0A-5515-4AD0-A3A5-8234CC7A6B14}"/>
              </a:ext>
            </a:extLst>
          </p:cNvPr>
          <p:cNvSpPr>
            <a:spLocks noGrp="1"/>
          </p:cNvSpPr>
          <p:nvPr>
            <p:ph type="title"/>
          </p:nvPr>
        </p:nvSpPr>
        <p:spPr>
          <a:xfrm>
            <a:off x="311700" y="477457"/>
            <a:ext cx="8520600" cy="763600"/>
          </a:xfrm>
        </p:spPr>
        <p:txBody>
          <a:bodyPr/>
          <a:lstStyle/>
          <a:p>
            <a:r>
              <a:rPr lang="en-US" sz="3200">
                <a:solidFill>
                  <a:schemeClr val="tx2"/>
                </a:solidFill>
                <a:latin typeface="Optima" panose="02000503060000020004" pitchFamily="2" charset="0"/>
              </a:rPr>
              <a:t>Evidence-Based Interventions for Externalizing Behaviors</a:t>
            </a:r>
          </a:p>
        </p:txBody>
      </p:sp>
      <p:sp>
        <p:nvSpPr>
          <p:cNvPr id="8" name="Text Placeholder 2">
            <a:extLst>
              <a:ext uri="{FF2B5EF4-FFF2-40B4-BE49-F238E27FC236}">
                <a16:creationId xmlns:a16="http://schemas.microsoft.com/office/drawing/2014/main" id="{F05DD47A-332E-4B0E-99AF-EB452F7411F9}"/>
              </a:ext>
            </a:extLst>
          </p:cNvPr>
          <p:cNvSpPr>
            <a:spLocks noGrp="1"/>
          </p:cNvSpPr>
          <p:nvPr>
            <p:ph type="body" idx="1"/>
          </p:nvPr>
        </p:nvSpPr>
        <p:spPr>
          <a:xfrm>
            <a:off x="311700" y="1898943"/>
            <a:ext cx="4626060" cy="3060114"/>
          </a:xfrm>
        </p:spPr>
        <p:txBody>
          <a:bodyPr/>
          <a:lstStyle/>
          <a:p>
            <a:pPr marL="114300" indent="0">
              <a:buNone/>
            </a:pPr>
            <a:r>
              <a:rPr lang="en-US" sz="2800" b="1" i="1">
                <a:solidFill>
                  <a:schemeClr val="tx2"/>
                </a:solidFill>
                <a:latin typeface="Optima" panose="02000503060000020004" pitchFamily="2" charset="0"/>
              </a:rPr>
              <a:t>The Triple P – Positive Parenting Program</a:t>
            </a:r>
          </a:p>
          <a:p>
            <a:r>
              <a:rPr lang="en-US" sz="1600">
                <a:solidFill>
                  <a:schemeClr val="tx2"/>
                </a:solidFill>
                <a:latin typeface="Optima" panose="02000503060000020004" pitchFamily="2" charset="0"/>
              </a:rPr>
              <a:t>Multilevel system of providing parenting and family support, designed to prevent social, emotional, behavioral, and developmental problems in children ages birth to 12</a:t>
            </a:r>
          </a:p>
          <a:p>
            <a:r>
              <a:rPr lang="en-US" sz="1600">
                <a:solidFill>
                  <a:schemeClr val="tx2"/>
                </a:solidFill>
                <a:latin typeface="Optima" panose="02000503060000020004" pitchFamily="2" charset="0"/>
              </a:rPr>
              <a:t>Offers practical strategies to help parents confidently manage their children’s behavior and build healthy relationships</a:t>
            </a:r>
          </a:p>
          <a:p>
            <a:r>
              <a:rPr lang="en-US" sz="1600">
                <a:solidFill>
                  <a:schemeClr val="tx2"/>
                </a:solidFill>
                <a:latin typeface="Optima" panose="02000503060000020004" pitchFamily="2" charset="0"/>
              </a:rPr>
              <a:t>Based in social learning theory</a:t>
            </a:r>
          </a:p>
          <a:p>
            <a:r>
              <a:rPr lang="en-US" sz="1600">
                <a:solidFill>
                  <a:schemeClr val="tx2"/>
                </a:solidFill>
                <a:latin typeface="Optima" panose="02000503060000020004" pitchFamily="2" charset="0"/>
              </a:rPr>
              <a:t>5 levels of increasing intensity. Level 4 is an intensive strategy for parents of children with more severe behavior difficulties</a:t>
            </a:r>
          </a:p>
          <a:p>
            <a:r>
              <a:rPr lang="en-US" sz="1600">
                <a:solidFill>
                  <a:schemeClr val="tx2"/>
                </a:solidFill>
                <a:latin typeface="Optima" panose="02000503060000020004" pitchFamily="2" charset="0"/>
              </a:rPr>
              <a:t>Include interactive seminars, real-life discussions, and a toolbox of strategies based on parent’s need</a:t>
            </a:r>
          </a:p>
        </p:txBody>
      </p:sp>
      <p:pic>
        <p:nvPicPr>
          <p:cNvPr id="9" name="Picture 8">
            <a:extLst>
              <a:ext uri="{FF2B5EF4-FFF2-40B4-BE49-F238E27FC236}">
                <a16:creationId xmlns:a16="http://schemas.microsoft.com/office/drawing/2014/main" id="{4203C1E7-64BC-544F-90C4-11F2FED4C0EA}"/>
              </a:ext>
            </a:extLst>
          </p:cNvPr>
          <p:cNvPicPr>
            <a:picLocks noChangeAspect="1"/>
          </p:cNvPicPr>
          <p:nvPr/>
        </p:nvPicPr>
        <p:blipFill>
          <a:blip r:embed="rId3"/>
          <a:srcRect/>
          <a:stretch/>
        </p:blipFill>
        <p:spPr>
          <a:xfrm>
            <a:off x="5204618" y="2366010"/>
            <a:ext cx="3399886" cy="2959160"/>
          </a:xfrm>
          <a:prstGeom prst="rect">
            <a:avLst/>
          </a:prstGeom>
        </p:spPr>
      </p:pic>
      <p:sp>
        <p:nvSpPr>
          <p:cNvPr id="2" name="TextBox 1">
            <a:extLst>
              <a:ext uri="{FF2B5EF4-FFF2-40B4-BE49-F238E27FC236}">
                <a16:creationId xmlns:a16="http://schemas.microsoft.com/office/drawing/2014/main" id="{54093034-C897-4CFE-82EB-A736FB9428F9}"/>
              </a:ext>
            </a:extLst>
          </p:cNvPr>
          <p:cNvSpPr txBox="1"/>
          <p:nvPr/>
        </p:nvSpPr>
        <p:spPr>
          <a:xfrm>
            <a:off x="5532961" y="570217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u="sng">
                <a:solidFill>
                  <a:srgbClr val="0B41E0"/>
                </a:solidFill>
                <a:hlinkClick r:id="rId4">
                  <a:extLst>
                    <a:ext uri="{A12FA001-AC4F-418D-AE19-62706E023703}">
                      <ahyp:hlinkClr xmlns:ahyp="http://schemas.microsoft.com/office/drawing/2018/hyperlinkcolor" val="tx"/>
                    </a:ext>
                  </a:extLst>
                </a:hlinkClick>
              </a:rPr>
              <a:t>Triple P Positive Parenting</a:t>
            </a:r>
            <a:r>
              <a:rPr lang="en-US" sz="1400" u="sng">
                <a:solidFill>
                  <a:srgbClr val="0B41E0"/>
                </a:solidFill>
              </a:rPr>
              <a:t> Program</a:t>
            </a:r>
          </a:p>
        </p:txBody>
      </p:sp>
    </p:spTree>
    <p:extLst>
      <p:ext uri="{BB962C8B-B14F-4D97-AF65-F5344CB8AC3E}">
        <p14:creationId xmlns:p14="http://schemas.microsoft.com/office/powerpoint/2010/main" val="45671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433212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0" y="4162785"/>
            <a:ext cx="9144000" cy="1255888"/>
          </a:xfrm>
          <a:prstGeom prst="rect">
            <a:avLst/>
          </a:prstGeom>
          <a:noFill/>
          <a:ln>
            <a:noFill/>
          </a:ln>
        </p:spPr>
      </p:pic>
      <p:sp>
        <p:nvSpPr>
          <p:cNvPr id="2" name="Title 1"/>
          <p:cNvSpPr>
            <a:spLocks noGrp="1"/>
          </p:cNvSpPr>
          <p:nvPr>
            <p:ph type="ctrTitle"/>
          </p:nvPr>
        </p:nvSpPr>
        <p:spPr>
          <a:xfrm>
            <a:off x="0" y="4083271"/>
            <a:ext cx="9037510" cy="1240803"/>
          </a:xfrm>
        </p:spPr>
        <p:txBody>
          <a:bodyPr/>
          <a:lstStyle/>
          <a:p>
            <a:pPr algn="l"/>
            <a:r>
              <a:rPr lang="en-US" b="1">
                <a:solidFill>
                  <a:srgbClr val="FFFFFF"/>
                </a:solidFill>
                <a:latin typeface="Helvetica"/>
                <a:cs typeface="Helvetica"/>
              </a:rPr>
              <a:t>Planning, Organizing, and Establishing the Group</a:t>
            </a:r>
          </a:p>
        </p:txBody>
      </p:sp>
      <p:pic>
        <p:nvPicPr>
          <p:cNvPr id="4" name="Picture 3"/>
          <p:cNvPicPr/>
          <p:nvPr/>
        </p:nvPicPr>
        <p:blipFill>
          <a:blip r:embed="rId6">
            <a:extLst>
              <a:ext uri="{28A0092B-C50C-407E-A947-70E740481C1C}">
                <a14:useLocalDpi xmlns:a14="http://schemas.microsoft.com/office/drawing/2010/main" val="0"/>
              </a:ext>
            </a:extLst>
          </a:blip>
          <a:srcRect/>
          <a:stretch>
            <a:fillRect/>
          </a:stretch>
        </p:blipFill>
        <p:spPr bwMode="auto">
          <a:xfrm>
            <a:off x="5734457" y="5658556"/>
            <a:ext cx="3188724" cy="936944"/>
          </a:xfrm>
          <a:prstGeom prst="rect">
            <a:avLst/>
          </a:prstGeom>
          <a:noFill/>
          <a:ln>
            <a:noFill/>
          </a:ln>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sp>
        <p:nvSpPr>
          <p:cNvPr id="8" name="Text Box 2"/>
          <p:cNvSpPr txBox="1"/>
          <p:nvPr/>
        </p:nvSpPr>
        <p:spPr>
          <a:xfrm>
            <a:off x="3516487" y="2136774"/>
            <a:ext cx="1718736" cy="416465"/>
          </a:xfrm>
          <a:prstGeom prst="rect">
            <a:avLst/>
          </a:prstGeom>
          <a:noFill/>
          <a:ln>
            <a:noFill/>
          </a:ln>
          <a:effectLst/>
          <a:extLst>
            <a:ext uri="{C572A759-6A51-4108-AA02-DFA0A04FC94B}">
              <ma14:wrappingTextBoxFlag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0000"/>
                </a:solidFill>
                <a:effectLst/>
                <a:ea typeface="ヒラギノ丸ゴ Pro W4"/>
                <a:cs typeface="Times New Roman"/>
              </a:rPr>
              <a:t>Place image(s) in this area.</a:t>
            </a:r>
            <a:endParaRPr lang="en-US" sz="1100">
              <a:solidFill>
                <a:srgbClr val="262626"/>
              </a:solidFill>
              <a:effectLst/>
              <a:ea typeface="ヒラギノ丸ゴ Pro W4"/>
              <a:cs typeface="Times New Roman"/>
            </a:endParaRPr>
          </a:p>
        </p:txBody>
      </p:sp>
      <p:sp>
        <p:nvSpPr>
          <p:cNvPr id="14" name="Text Box 19"/>
          <p:cNvSpPr txBox="1"/>
          <p:nvPr/>
        </p:nvSpPr>
        <p:spPr>
          <a:xfrm>
            <a:off x="279960" y="5824009"/>
            <a:ext cx="3362960" cy="1090437"/>
          </a:xfrm>
          <a:prstGeom prst="rect">
            <a:avLst/>
          </a:prstGeom>
          <a:noFill/>
          <a:ln>
            <a:noFill/>
          </a:ln>
          <a:effectLst/>
          <a:extLst>
            <a:ext uri="{C572A759-6A51-4108-AA02-DFA0A04FC94B}">
              <ma14:wrappingTextBoxFlag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1200">
                <a:solidFill>
                  <a:schemeClr val="bg1">
                    <a:lumMod val="50000"/>
                  </a:schemeClr>
                </a:solidFill>
                <a:latin typeface="Georgia"/>
                <a:ea typeface="ヒラギノ丸ゴ Pro W4"/>
                <a:cs typeface="Times New Roman"/>
              </a:rPr>
              <a:t>Bridging the Gap: </a:t>
            </a:r>
          </a:p>
          <a:p>
            <a:pPr>
              <a:lnSpc>
                <a:spcPct val="120000"/>
              </a:lnSpc>
            </a:pPr>
            <a:r>
              <a:rPr lang="en-US" sz="1200">
                <a:solidFill>
                  <a:schemeClr val="bg1">
                    <a:lumMod val="50000"/>
                  </a:schemeClr>
                </a:solidFill>
                <a:latin typeface="Georgia"/>
                <a:ea typeface="ヒラギノ丸ゴ Pro W4"/>
                <a:cs typeface="Times New Roman"/>
              </a:rPr>
              <a:t>In-Depth Group Intervention Training</a:t>
            </a:r>
          </a:p>
          <a:p>
            <a:pPr marL="0" marR="0">
              <a:spcBef>
                <a:spcPts val="0"/>
              </a:spcBef>
              <a:spcAft>
                <a:spcPts val="0"/>
              </a:spcAft>
            </a:pPr>
            <a:endParaRPr lang="en-US" sz="1200">
              <a:solidFill>
                <a:schemeClr val="bg1">
                  <a:lumMod val="50000"/>
                </a:schemeClr>
              </a:solidFill>
              <a:effectLst/>
              <a:ea typeface="ヒラギノ丸ゴ Pro W4"/>
              <a:cs typeface="Times New Roman"/>
            </a:endParaRPr>
          </a:p>
        </p:txBody>
      </p:sp>
      <p:pic>
        <p:nvPicPr>
          <p:cNvPr id="15" name="Picture 14"/>
          <p:cNvPicPr/>
          <p:nvPr/>
        </p:nvPicPr>
        <p:blipFill>
          <a:blip r:embed="rId7">
            <a:extLst>
              <a:ext uri="{28A0092B-C50C-407E-A947-70E740481C1C}">
                <a14:useLocalDpi xmlns:a14="http://schemas.microsoft.com/office/drawing/2010/main" val="0"/>
              </a:ext>
            </a:extLst>
          </a:blip>
          <a:srcRect/>
          <a:stretch>
            <a:fillRect/>
          </a:stretch>
        </p:blipFill>
        <p:spPr bwMode="auto">
          <a:xfrm>
            <a:off x="225760" y="5418673"/>
            <a:ext cx="326390" cy="163195"/>
          </a:xfrm>
          <a:prstGeom prst="rect">
            <a:avLst/>
          </a:prstGeom>
          <a:noFill/>
          <a:ln>
            <a:noFill/>
          </a:ln>
        </p:spPr>
      </p:pic>
      <p:pic>
        <p:nvPicPr>
          <p:cNvPr id="11" name="Picture 10">
            <a:extLst>
              <a:ext uri="{FF2B5EF4-FFF2-40B4-BE49-F238E27FC236}">
                <a16:creationId xmlns:a16="http://schemas.microsoft.com/office/drawing/2014/main" id="{31431077-8851-7D44-BDA3-7C7CCA89BCF4}"/>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colorTemperature colorTemp="7200"/>
                    </a14:imgEffect>
                  </a14:imgLayer>
                </a14:imgProps>
              </a:ext>
            </a:extLst>
          </a:blip>
          <a:stretch>
            <a:fillRect/>
          </a:stretch>
        </p:blipFill>
        <p:spPr>
          <a:xfrm>
            <a:off x="1424844" y="727723"/>
            <a:ext cx="5928993" cy="2818102"/>
          </a:xfrm>
          <a:prstGeom prst="rect">
            <a:avLst/>
          </a:prstGeom>
          <a:effectLst>
            <a:softEdge rad="101600"/>
          </a:effectLst>
        </p:spPr>
      </p:pic>
      <p:pic>
        <p:nvPicPr>
          <p:cNvPr id="12" name="Audio Recording Dec 15, 2020 at 1:51:34 PM" descr="Audio Recording Dec 15, 2020 at 1:51:34 PM">
            <a:hlinkClick r:id="" action="ppaction://media"/>
            <a:extLst>
              <a:ext uri="{FF2B5EF4-FFF2-40B4-BE49-F238E27FC236}">
                <a16:creationId xmlns:a16="http://schemas.microsoft.com/office/drawing/2014/main" id="{DB3F1FE0-7FB4-074D-B702-0CEBD185509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0381" y="262500"/>
            <a:ext cx="812800" cy="812800"/>
          </a:xfrm>
          <a:prstGeom prst="rect">
            <a:avLst/>
          </a:prstGeom>
          <a:solidFill>
            <a:srgbClr val="FFC000"/>
          </a:solidFill>
        </p:spPr>
      </p:pic>
    </p:spTree>
    <p:extLst>
      <p:ext uri="{BB962C8B-B14F-4D97-AF65-F5344CB8AC3E}">
        <p14:creationId xmlns:p14="http://schemas.microsoft.com/office/powerpoint/2010/main" val="68524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F48071D5-803F-304B-833B-DE42E51AC494}"/>
              </a:ext>
            </a:extLst>
          </p:cNvPr>
          <p:cNvPicPr>
            <a:picLocks noChangeAspect="1"/>
          </p:cNvPicPr>
          <p:nvPr/>
        </p:nvPicPr>
        <p:blipFill>
          <a:blip r:embed="rId4"/>
          <a:stretch>
            <a:fillRect/>
          </a:stretch>
        </p:blipFill>
        <p:spPr>
          <a:xfrm>
            <a:off x="2495816" y="701069"/>
            <a:ext cx="4152367" cy="5455862"/>
          </a:xfrm>
          <a:prstGeom prst="rect">
            <a:avLst/>
          </a:prstGeom>
          <a:noFill/>
        </p:spPr>
      </p:pic>
      <p:pic>
        <p:nvPicPr>
          <p:cNvPr id="2" name="Audio Recording Dec 15, 2020 at 1:54:54 PM" descr="Audio Recording Dec 15, 2020 at 1:54:54 PM">
            <a:hlinkClick r:id="" action="ppaction://media"/>
            <a:extLst>
              <a:ext uri="{FF2B5EF4-FFF2-40B4-BE49-F238E27FC236}">
                <a16:creationId xmlns:a16="http://schemas.microsoft.com/office/drawing/2014/main" id="{B4AB0234-5C30-6844-9E3B-F6A6BF3A8B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6246" y="184760"/>
            <a:ext cx="812800" cy="812800"/>
          </a:xfrm>
          <a:prstGeom prst="rect">
            <a:avLst/>
          </a:prstGeom>
          <a:solidFill>
            <a:srgbClr val="FFC000"/>
          </a:solidFill>
        </p:spPr>
      </p:pic>
    </p:spTree>
    <p:extLst>
      <p:ext uri="{BB962C8B-B14F-4D97-AF65-F5344CB8AC3E}">
        <p14:creationId xmlns:p14="http://schemas.microsoft.com/office/powerpoint/2010/main" val="105691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04548B-EE46-4C4D-BA0E-F1090619A734}"/>
              </a:ext>
            </a:extLst>
          </p:cNvPr>
          <p:cNvSpPr>
            <a:spLocks noGrp="1"/>
          </p:cNvSpPr>
          <p:nvPr>
            <p:ph type="title"/>
          </p:nvPr>
        </p:nvSpPr>
        <p:spPr>
          <a:xfrm>
            <a:off x="457200" y="274638"/>
            <a:ext cx="8229600" cy="1143000"/>
          </a:xfrm>
        </p:spPr>
        <p:txBody>
          <a:bodyPr>
            <a:normAutofit/>
          </a:bodyPr>
          <a:lstStyle/>
          <a:p>
            <a:r>
              <a:rPr lang="en-US">
                <a:solidFill>
                  <a:schemeClr val="tx2"/>
                </a:solidFill>
                <a:latin typeface="Optima" panose="02000503060000020004" pitchFamily="2" charset="0"/>
              </a:rPr>
              <a:t>Take time up front to</a:t>
            </a:r>
          </a:p>
        </p:txBody>
      </p:sp>
      <p:graphicFrame>
        <p:nvGraphicFramePr>
          <p:cNvPr id="10" name="Text Placeholder 2">
            <a:extLst>
              <a:ext uri="{FF2B5EF4-FFF2-40B4-BE49-F238E27FC236}">
                <a16:creationId xmlns:a16="http://schemas.microsoft.com/office/drawing/2014/main" id="{85CD811E-4D76-4F87-9F7E-E687A1CDEEF0}"/>
              </a:ext>
            </a:extLst>
          </p:cNvPr>
          <p:cNvGraphicFramePr>
            <a:graphicFrameLocks noGrp="1"/>
          </p:cNvGraphicFramePr>
          <p:nvPr>
            <p:ph idx="1"/>
            <p:extLst>
              <p:ext uri="{D42A27DB-BD31-4B8C-83A1-F6EECF244321}">
                <p14:modId xmlns:p14="http://schemas.microsoft.com/office/powerpoint/2010/main" val="82348707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Recording Dec 15, 2020 at 1:57:53 PM" descr="Audio Recording Dec 15, 2020 at 1:57:53 PM">
            <a:hlinkClick r:id="" action="ppaction://media"/>
            <a:extLst>
              <a:ext uri="{FF2B5EF4-FFF2-40B4-BE49-F238E27FC236}">
                <a16:creationId xmlns:a16="http://schemas.microsoft.com/office/drawing/2014/main" id="{EBFD0A02-DD13-9C4F-A989-02B3D284FD2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36630" y="274638"/>
            <a:ext cx="812800" cy="812800"/>
          </a:xfrm>
          <a:prstGeom prst="rect">
            <a:avLst/>
          </a:prstGeom>
          <a:solidFill>
            <a:srgbClr val="FAB134"/>
          </a:solidFill>
        </p:spPr>
      </p:pic>
    </p:spTree>
    <p:extLst>
      <p:ext uri="{BB962C8B-B14F-4D97-AF65-F5344CB8AC3E}">
        <p14:creationId xmlns:p14="http://schemas.microsoft.com/office/powerpoint/2010/main" val="282797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F082-72B4-3646-8A54-A04991CE639C}"/>
              </a:ext>
            </a:extLst>
          </p:cNvPr>
          <p:cNvSpPr>
            <a:spLocks noGrp="1"/>
          </p:cNvSpPr>
          <p:nvPr>
            <p:ph type="title"/>
          </p:nvPr>
        </p:nvSpPr>
        <p:spPr>
          <a:xfrm>
            <a:off x="457200" y="274638"/>
            <a:ext cx="8229600" cy="1143000"/>
          </a:xfrm>
        </p:spPr>
        <p:txBody>
          <a:bodyPr>
            <a:normAutofit fontScale="90000"/>
          </a:bodyPr>
          <a:lstStyle/>
          <a:p>
            <a:r>
              <a:rPr lang="en-US" sz="4100" dirty="0">
                <a:solidFill>
                  <a:schemeClr val="tx2"/>
                </a:solidFill>
                <a:latin typeface="Optima" panose="02000503060000020004" pitchFamily="2" charset="0"/>
              </a:rPr>
              <a:t>Planning and Preparing</a:t>
            </a:r>
            <a:br>
              <a:rPr lang="en-US" sz="4100" dirty="0">
                <a:solidFill>
                  <a:schemeClr val="tx2"/>
                </a:solidFill>
                <a:latin typeface="Optima" panose="02000503060000020004" pitchFamily="2" charset="0"/>
              </a:rPr>
            </a:br>
            <a:r>
              <a:rPr lang="en-US" sz="4100" dirty="0">
                <a:solidFill>
                  <a:schemeClr val="tx2"/>
                </a:solidFill>
                <a:latin typeface="Optima" panose="02000503060000020004" pitchFamily="2" charset="0"/>
              </a:rPr>
              <a:t>for Sessions</a:t>
            </a:r>
          </a:p>
        </p:txBody>
      </p:sp>
      <p:graphicFrame>
        <p:nvGraphicFramePr>
          <p:cNvPr id="9" name="Text Placeholder 2">
            <a:extLst>
              <a:ext uri="{FF2B5EF4-FFF2-40B4-BE49-F238E27FC236}">
                <a16:creationId xmlns:a16="http://schemas.microsoft.com/office/drawing/2014/main" id="{0964EC37-68A6-48BA-B7AB-BF8BEEB5FEBB}"/>
              </a:ext>
            </a:extLst>
          </p:cNvPr>
          <p:cNvGraphicFramePr>
            <a:graphicFrameLocks noGrp="1"/>
          </p:cNvGraphicFramePr>
          <p:nvPr>
            <p:ph idx="1"/>
            <p:extLst>
              <p:ext uri="{D42A27DB-BD31-4B8C-83A1-F6EECF244321}">
                <p14:modId xmlns:p14="http://schemas.microsoft.com/office/powerpoint/2010/main" val="428653945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Dec 15, 2020 at 2:06:18 PM" descr="Audio Recording Dec 15, 2020 at 2:06:18 PM">
            <a:hlinkClick r:id="" action="ppaction://media"/>
            <a:extLst>
              <a:ext uri="{FF2B5EF4-FFF2-40B4-BE49-F238E27FC236}">
                <a16:creationId xmlns:a16="http://schemas.microsoft.com/office/drawing/2014/main" id="{0E36EC0E-4285-0F4F-8C23-9B03ADE13E9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73512" y="274638"/>
            <a:ext cx="812800" cy="812800"/>
          </a:xfrm>
          <a:prstGeom prst="rect">
            <a:avLst/>
          </a:prstGeom>
          <a:solidFill>
            <a:srgbClr val="FFC000"/>
          </a:solidFill>
        </p:spPr>
      </p:pic>
    </p:spTree>
    <p:extLst>
      <p:ext uri="{BB962C8B-B14F-4D97-AF65-F5344CB8AC3E}">
        <p14:creationId xmlns:p14="http://schemas.microsoft.com/office/powerpoint/2010/main" val="23804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82219" y="0"/>
            <a:ext cx="5067300" cy="939800"/>
          </a:xfrm>
          <a:prstGeom prst="rect">
            <a:avLst/>
          </a:prstGeom>
        </p:spPr>
      </p:pic>
      <p:sp>
        <p:nvSpPr>
          <p:cNvPr id="8" name="Title 1"/>
          <p:cNvSpPr txBox="1">
            <a:spLocks/>
          </p:cNvSpPr>
          <p:nvPr/>
        </p:nvSpPr>
        <p:spPr>
          <a:xfrm>
            <a:off x="190479" y="169333"/>
            <a:ext cx="4367407" cy="6487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Pre-training survey</a:t>
            </a:r>
          </a:p>
        </p:txBody>
      </p:sp>
      <p:sp>
        <p:nvSpPr>
          <p:cNvPr id="9" name="Text Box 19"/>
          <p:cNvSpPr txBox="1"/>
          <p:nvPr/>
        </p:nvSpPr>
        <p:spPr>
          <a:xfrm>
            <a:off x="190249" y="1441060"/>
            <a:ext cx="8156433" cy="1691607"/>
          </a:xfrm>
          <a:prstGeom prst="rect">
            <a:avLst/>
          </a:prstGeom>
          <a:noFill/>
          <a:ln>
            <a:noFill/>
          </a:ln>
          <a:effectLst/>
          <a:extLst>
            <a:ext uri="{C572A759-6A51-4108-AA02-DFA0A04FC94B}">
              <ma14:wrappingTextBoxFlag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400" b="1">
                <a:solidFill>
                  <a:schemeClr val="tx2"/>
                </a:solidFill>
                <a:effectLst/>
                <a:latin typeface="Optima"/>
                <a:ea typeface="ヒラギノ丸ゴ Pro W4"/>
                <a:cs typeface="Times New Roman"/>
              </a:rPr>
              <a:t>Please fill out the survey below regarding past experience with group interventions.</a:t>
            </a:r>
          </a:p>
        </p:txBody>
      </p:sp>
      <p:sp>
        <p:nvSpPr>
          <p:cNvPr id="2" name="TextBox 1">
            <a:extLst>
              <a:ext uri="{FF2B5EF4-FFF2-40B4-BE49-F238E27FC236}">
                <a16:creationId xmlns:a16="http://schemas.microsoft.com/office/drawing/2014/main" id="{D7DCC9AA-F3F4-4B1F-99B8-6B001C649736}"/>
              </a:ext>
            </a:extLst>
          </p:cNvPr>
          <p:cNvSpPr txBox="1"/>
          <p:nvPr/>
        </p:nvSpPr>
        <p:spPr>
          <a:xfrm>
            <a:off x="388962" y="3200400"/>
            <a:ext cx="76154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mn-lt"/>
                <a:cs typeface="+mn-lt"/>
                <a:hlinkClick r:id="rId5"/>
              </a:rPr>
              <a:t>Pre-training Survey</a:t>
            </a:r>
            <a:endParaRPr lang="en-US"/>
          </a:p>
        </p:txBody>
      </p:sp>
      <p:pic>
        <p:nvPicPr>
          <p:cNvPr id="3" name="Audio Recording Dec 15, 2020 at 11:51:59 AM" descr="Audio Recording Dec 15, 2020 at 11:51:59 AM">
            <a:hlinkClick r:id="" action="ppaction://media"/>
            <a:extLst>
              <a:ext uri="{FF2B5EF4-FFF2-40B4-BE49-F238E27FC236}">
                <a16:creationId xmlns:a16="http://schemas.microsoft.com/office/drawing/2014/main" id="{249CF5EC-265A-7A4E-9863-BE71213B9D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4411" y="279400"/>
            <a:ext cx="812800" cy="812800"/>
          </a:xfrm>
          <a:prstGeom prst="rect">
            <a:avLst/>
          </a:prstGeom>
          <a:solidFill>
            <a:srgbClr val="FFC000"/>
          </a:solidFill>
        </p:spPr>
      </p:pic>
    </p:spTree>
    <p:extLst>
      <p:ext uri="{BB962C8B-B14F-4D97-AF65-F5344CB8AC3E}">
        <p14:creationId xmlns:p14="http://schemas.microsoft.com/office/powerpoint/2010/main" val="113881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F082-72B4-3646-8A54-A04991CE639C}"/>
              </a:ext>
            </a:extLst>
          </p:cNvPr>
          <p:cNvSpPr>
            <a:spLocks noGrp="1"/>
          </p:cNvSpPr>
          <p:nvPr>
            <p:ph type="title"/>
          </p:nvPr>
        </p:nvSpPr>
        <p:spPr/>
        <p:txBody>
          <a:bodyPr wrap="square" anchor="t">
            <a:normAutofit/>
          </a:bodyPr>
          <a:lstStyle/>
          <a:p>
            <a:pPr>
              <a:lnSpc>
                <a:spcPct val="90000"/>
              </a:lnSpc>
            </a:pPr>
            <a:r>
              <a:rPr lang="en-US">
                <a:solidFill>
                  <a:schemeClr val="tx2"/>
                </a:solidFill>
                <a:latin typeface="Optima" panose="02000503060000020004" pitchFamily="2" charset="0"/>
              </a:rPr>
              <a:t>Having a Group Co-Leader</a:t>
            </a:r>
          </a:p>
        </p:txBody>
      </p:sp>
      <p:graphicFrame>
        <p:nvGraphicFramePr>
          <p:cNvPr id="5" name="Content Placeholder 4">
            <a:extLst>
              <a:ext uri="{FF2B5EF4-FFF2-40B4-BE49-F238E27FC236}">
                <a16:creationId xmlns:a16="http://schemas.microsoft.com/office/drawing/2014/main" id="{9C913560-85EB-9649-984A-8B058C075538}"/>
              </a:ext>
            </a:extLst>
          </p:cNvPr>
          <p:cNvGraphicFramePr>
            <a:graphicFrameLocks noGrp="1"/>
          </p:cNvGraphicFramePr>
          <p:nvPr>
            <p:ph idx="1"/>
            <p:extLst>
              <p:ext uri="{D42A27DB-BD31-4B8C-83A1-F6EECF244321}">
                <p14:modId xmlns:p14="http://schemas.microsoft.com/office/powerpoint/2010/main" val="1519124296"/>
              </p:ext>
            </p:extLst>
          </p:nvPr>
        </p:nvGraphicFramePr>
        <p:xfrm>
          <a:off x="457200" y="1417638"/>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AE1E5E0F-4238-5548-AD40-1A71517FC150}"/>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477292" y="4680397"/>
            <a:ext cx="2624268" cy="1968201"/>
          </a:xfrm>
          <a:prstGeom prst="rect">
            <a:avLst/>
          </a:prstGeom>
          <a:effectLst>
            <a:softEdge rad="152400"/>
          </a:effectLst>
        </p:spPr>
      </p:pic>
      <p:sp>
        <p:nvSpPr>
          <p:cNvPr id="6" name="Rectangle 5">
            <a:extLst>
              <a:ext uri="{FF2B5EF4-FFF2-40B4-BE49-F238E27FC236}">
                <a16:creationId xmlns:a16="http://schemas.microsoft.com/office/drawing/2014/main" id="{4DA228B1-35DE-0F41-956F-C5AA283CD736}"/>
              </a:ext>
            </a:extLst>
          </p:cNvPr>
          <p:cNvSpPr/>
          <p:nvPr/>
        </p:nvSpPr>
        <p:spPr>
          <a:xfrm>
            <a:off x="457200" y="5479832"/>
            <a:ext cx="7892500" cy="369332"/>
          </a:xfrm>
          <a:prstGeom prst="rect">
            <a:avLst/>
          </a:prstGeom>
        </p:spPr>
        <p:txBody>
          <a:bodyPr wrap="square">
            <a:spAutoFit/>
          </a:bodyPr>
          <a:lstStyle/>
          <a:p>
            <a:pPr marL="114300"/>
            <a:r>
              <a:rPr lang="en-US">
                <a:solidFill>
                  <a:schemeClr val="bg2"/>
                </a:solidFill>
              </a:rPr>
              <a:t>-</a:t>
            </a:r>
          </a:p>
        </p:txBody>
      </p:sp>
      <p:pic>
        <p:nvPicPr>
          <p:cNvPr id="3" name="Audio Recording Dec 15, 2020 at 2:08:28 PM" descr="Audio Recording Dec 15, 2020 at 2:08:28 PM">
            <a:hlinkClick r:id="" action="ppaction://media"/>
            <a:extLst>
              <a:ext uri="{FF2B5EF4-FFF2-40B4-BE49-F238E27FC236}">
                <a16:creationId xmlns:a16="http://schemas.microsoft.com/office/drawing/2014/main" id="{A62E1B88-D91A-8243-A1E5-AA7EC4D7052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73720" y="209402"/>
            <a:ext cx="812800" cy="812800"/>
          </a:xfrm>
          <a:prstGeom prst="rect">
            <a:avLst/>
          </a:prstGeom>
          <a:solidFill>
            <a:srgbClr val="FFC000"/>
          </a:solidFill>
        </p:spPr>
      </p:pic>
    </p:spTree>
    <p:extLst>
      <p:ext uri="{BB962C8B-B14F-4D97-AF65-F5344CB8AC3E}">
        <p14:creationId xmlns:p14="http://schemas.microsoft.com/office/powerpoint/2010/main" val="176127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F082-72B4-3646-8A54-A04991CE639C}"/>
              </a:ext>
            </a:extLst>
          </p:cNvPr>
          <p:cNvSpPr>
            <a:spLocks noGrp="1"/>
          </p:cNvSpPr>
          <p:nvPr>
            <p:ph type="title"/>
          </p:nvPr>
        </p:nvSpPr>
        <p:spPr>
          <a:xfrm>
            <a:off x="457200" y="274638"/>
            <a:ext cx="8229600" cy="1143000"/>
          </a:xfrm>
        </p:spPr>
        <p:txBody>
          <a:bodyPr>
            <a:normAutofit/>
          </a:bodyPr>
          <a:lstStyle/>
          <a:p>
            <a:r>
              <a:rPr lang="en-US" sz="3600">
                <a:solidFill>
                  <a:schemeClr val="tx2"/>
                </a:solidFill>
                <a:latin typeface="Optima" panose="02000503060000020004" pitchFamily="2" charset="0"/>
              </a:rPr>
              <a:t>Establishing the Group</a:t>
            </a:r>
          </a:p>
        </p:txBody>
      </p:sp>
      <p:graphicFrame>
        <p:nvGraphicFramePr>
          <p:cNvPr id="9" name="Text Placeholder 2">
            <a:extLst>
              <a:ext uri="{FF2B5EF4-FFF2-40B4-BE49-F238E27FC236}">
                <a16:creationId xmlns:a16="http://schemas.microsoft.com/office/drawing/2014/main" id="{5CD9048A-0500-4A8D-A3C7-28E077D883C8}"/>
              </a:ext>
            </a:extLst>
          </p:cNvPr>
          <p:cNvGraphicFramePr>
            <a:graphicFrameLocks noGrp="1"/>
          </p:cNvGraphicFramePr>
          <p:nvPr>
            <p:ph idx="1"/>
            <p:extLst>
              <p:ext uri="{D42A27DB-BD31-4B8C-83A1-F6EECF244321}">
                <p14:modId xmlns:p14="http://schemas.microsoft.com/office/powerpoint/2010/main" val="3511113674"/>
              </p:ext>
            </p:extLst>
          </p:nvPr>
        </p:nvGraphicFramePr>
        <p:xfrm>
          <a:off x="128788" y="633155"/>
          <a:ext cx="8886423" cy="55916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7564A972-1AB1-A045-BDEF-C98E7D606378}"/>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328412" y="3940935"/>
            <a:ext cx="3276754" cy="2176530"/>
          </a:xfrm>
          <a:prstGeom prst="rect">
            <a:avLst/>
          </a:prstGeom>
          <a:effectLst>
            <a:softEdge rad="228600"/>
          </a:effectLst>
        </p:spPr>
      </p:pic>
      <p:pic>
        <p:nvPicPr>
          <p:cNvPr id="4" name="Audio Recording Dec 15, 2020 at 2:12:42 PM" descr="Audio Recording Dec 15, 2020 at 2:12:42 PM">
            <a:hlinkClick r:id="" action="ppaction://media"/>
            <a:extLst>
              <a:ext uri="{FF2B5EF4-FFF2-40B4-BE49-F238E27FC236}">
                <a16:creationId xmlns:a16="http://schemas.microsoft.com/office/drawing/2014/main" id="{6B6360F1-338B-9344-A933-7ED01E380E5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36630" y="274638"/>
            <a:ext cx="812800" cy="812800"/>
          </a:xfrm>
          <a:prstGeom prst="rect">
            <a:avLst/>
          </a:prstGeom>
          <a:solidFill>
            <a:srgbClr val="FAB134"/>
          </a:solidFill>
        </p:spPr>
      </p:pic>
    </p:spTree>
    <p:extLst>
      <p:ext uri="{BB962C8B-B14F-4D97-AF65-F5344CB8AC3E}">
        <p14:creationId xmlns:p14="http://schemas.microsoft.com/office/powerpoint/2010/main" val="58899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F082-72B4-3646-8A54-A04991CE639C}"/>
              </a:ext>
            </a:extLst>
          </p:cNvPr>
          <p:cNvSpPr>
            <a:spLocks noGrp="1"/>
          </p:cNvSpPr>
          <p:nvPr>
            <p:ph type="title"/>
          </p:nvPr>
        </p:nvSpPr>
        <p:spPr>
          <a:xfrm>
            <a:off x="566737" y="150812"/>
            <a:ext cx="3008313" cy="1162050"/>
          </a:xfrm>
        </p:spPr>
        <p:txBody>
          <a:bodyPr anchor="b">
            <a:normAutofit/>
          </a:bodyPr>
          <a:lstStyle/>
          <a:p>
            <a:r>
              <a:rPr lang="en-US">
                <a:solidFill>
                  <a:schemeClr val="tx2"/>
                </a:solidFill>
                <a:latin typeface="Optima" panose="02000503060000020004" pitchFamily="2" charset="0"/>
              </a:rPr>
              <a:t>Special Considerations for Parent Groups</a:t>
            </a:r>
          </a:p>
        </p:txBody>
      </p:sp>
      <p:sp>
        <p:nvSpPr>
          <p:cNvPr id="7" name="Text Placeholder 2">
            <a:extLst>
              <a:ext uri="{FF2B5EF4-FFF2-40B4-BE49-F238E27FC236}">
                <a16:creationId xmlns:a16="http://schemas.microsoft.com/office/drawing/2014/main" id="{C5C771FB-76BF-46D1-9816-B574EC3C435F}"/>
              </a:ext>
            </a:extLst>
          </p:cNvPr>
          <p:cNvSpPr>
            <a:spLocks noGrp="1"/>
          </p:cNvSpPr>
          <p:nvPr>
            <p:ph type="body" sz="half" idx="2"/>
          </p:nvPr>
        </p:nvSpPr>
        <p:spPr>
          <a:xfrm>
            <a:off x="457200" y="1435100"/>
            <a:ext cx="3008313" cy="4691063"/>
          </a:xfrm>
        </p:spPr>
        <p:txBody>
          <a:bodyPr>
            <a:normAutofit lnSpcReduction="10000"/>
          </a:bodyPr>
          <a:lstStyle/>
          <a:p>
            <a:pPr marL="114300" indent="0">
              <a:buNone/>
            </a:pPr>
            <a:r>
              <a:rPr lang="en-US" sz="2400">
                <a:solidFill>
                  <a:schemeClr val="tx2"/>
                </a:solidFill>
                <a:latin typeface="Optima" panose="02000503060000020004" pitchFamily="2" charset="0"/>
              </a:rPr>
              <a:t>The more familiar you are with potential barriers, the greater chance you have for success. </a:t>
            </a:r>
          </a:p>
          <a:p>
            <a:pPr marL="114300" indent="0">
              <a:buNone/>
            </a:pPr>
            <a:endParaRPr lang="en-US" sz="2400">
              <a:solidFill>
                <a:schemeClr val="tx2"/>
              </a:solidFill>
              <a:latin typeface="Optima" panose="02000503060000020004" pitchFamily="2" charset="0"/>
            </a:endParaRPr>
          </a:p>
          <a:p>
            <a:pPr marL="114300" indent="0">
              <a:buNone/>
            </a:pPr>
            <a:r>
              <a:rPr lang="en-US" sz="2400">
                <a:solidFill>
                  <a:schemeClr val="tx2"/>
                </a:solidFill>
                <a:latin typeface="Optima" panose="02000503060000020004" pitchFamily="2" charset="0"/>
              </a:rPr>
              <a:t>Discuss with school personnel and parents what could be potential barriers and elicit potential solutions.</a:t>
            </a:r>
          </a:p>
        </p:txBody>
      </p:sp>
      <p:graphicFrame>
        <p:nvGraphicFramePr>
          <p:cNvPr id="9" name="Content Placeholder 2">
            <a:extLst>
              <a:ext uri="{FF2B5EF4-FFF2-40B4-BE49-F238E27FC236}">
                <a16:creationId xmlns:a16="http://schemas.microsoft.com/office/drawing/2014/main" id="{BC87BA57-6B6F-4859-9B28-F32F8BA1D419}"/>
              </a:ext>
            </a:extLst>
          </p:cNvPr>
          <p:cNvGraphicFramePr>
            <a:graphicFrameLocks noGrp="1"/>
          </p:cNvGraphicFramePr>
          <p:nvPr>
            <p:ph idx="1"/>
            <p:extLst>
              <p:ext uri="{D42A27DB-BD31-4B8C-83A1-F6EECF244321}">
                <p14:modId xmlns:p14="http://schemas.microsoft.com/office/powerpoint/2010/main" val="935147429"/>
              </p:ext>
            </p:extLst>
          </p:nvPr>
        </p:nvGraphicFramePr>
        <p:xfrm>
          <a:off x="3575050" y="273050"/>
          <a:ext cx="5111750" cy="58531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Dec 15, 2020 at 2:19:47 PM" descr="Audio Recording Dec 15, 2020 at 2:19:47 PM">
            <a:hlinkClick r:id="" action="ppaction://media"/>
            <a:extLst>
              <a:ext uri="{FF2B5EF4-FFF2-40B4-BE49-F238E27FC236}">
                <a16:creationId xmlns:a16="http://schemas.microsoft.com/office/drawing/2014/main" id="{E47FB52D-5B4F-744C-BE59-FB8D84D6C56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74000" y="273050"/>
            <a:ext cx="812800" cy="812800"/>
          </a:xfrm>
          <a:prstGeom prst="rect">
            <a:avLst/>
          </a:prstGeom>
          <a:solidFill>
            <a:srgbClr val="FFC000"/>
          </a:solidFill>
        </p:spPr>
      </p:pic>
    </p:spTree>
    <p:extLst>
      <p:ext uri="{BB962C8B-B14F-4D97-AF65-F5344CB8AC3E}">
        <p14:creationId xmlns:p14="http://schemas.microsoft.com/office/powerpoint/2010/main" val="16810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F082-72B4-3646-8A54-A04991CE639C}"/>
              </a:ext>
            </a:extLst>
          </p:cNvPr>
          <p:cNvSpPr>
            <a:spLocks noGrp="1"/>
          </p:cNvSpPr>
          <p:nvPr>
            <p:ph type="title"/>
          </p:nvPr>
        </p:nvSpPr>
        <p:spPr>
          <a:xfrm>
            <a:off x="457200" y="274638"/>
            <a:ext cx="8229600" cy="1143000"/>
          </a:xfrm>
        </p:spPr>
        <p:txBody>
          <a:bodyPr>
            <a:normAutofit fontScale="90000"/>
          </a:bodyPr>
          <a:lstStyle/>
          <a:p>
            <a:r>
              <a:rPr lang="en-US" dirty="0">
                <a:solidFill>
                  <a:schemeClr val="tx2"/>
                </a:solidFill>
                <a:latin typeface="Optima" panose="02000503060000020004" pitchFamily="2" charset="0"/>
              </a:rPr>
              <a:t>Evaluating the </a:t>
            </a:r>
            <a:br>
              <a:rPr lang="en-US" dirty="0">
                <a:solidFill>
                  <a:schemeClr val="tx2"/>
                </a:solidFill>
                <a:latin typeface="Optima" panose="02000503060000020004" pitchFamily="2" charset="0"/>
              </a:rPr>
            </a:br>
            <a:r>
              <a:rPr lang="en-US" dirty="0">
                <a:solidFill>
                  <a:schemeClr val="tx2"/>
                </a:solidFill>
                <a:latin typeface="Optima" panose="02000503060000020004" pitchFamily="2" charset="0"/>
              </a:rPr>
              <a:t>Group Process</a:t>
            </a:r>
          </a:p>
        </p:txBody>
      </p:sp>
      <p:graphicFrame>
        <p:nvGraphicFramePr>
          <p:cNvPr id="9" name="Text Placeholder 2">
            <a:extLst>
              <a:ext uri="{FF2B5EF4-FFF2-40B4-BE49-F238E27FC236}">
                <a16:creationId xmlns:a16="http://schemas.microsoft.com/office/drawing/2014/main" id="{5D77808A-7C8A-49B2-8B98-88A80BF7280A}"/>
              </a:ext>
            </a:extLst>
          </p:cNvPr>
          <p:cNvGraphicFramePr>
            <a:graphicFrameLocks noGrp="1"/>
          </p:cNvGraphicFramePr>
          <p:nvPr>
            <p:ph idx="1"/>
            <p:extLst>
              <p:ext uri="{D42A27DB-BD31-4B8C-83A1-F6EECF244321}">
                <p14:modId xmlns:p14="http://schemas.microsoft.com/office/powerpoint/2010/main" val="147324506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Dec 15, 2020 at 2:30:49 PM" descr="Audio Recording Dec 15, 2020 at 2:30:49 PM">
            <a:hlinkClick r:id="" action="ppaction://media"/>
            <a:extLst>
              <a:ext uri="{FF2B5EF4-FFF2-40B4-BE49-F238E27FC236}">
                <a16:creationId xmlns:a16="http://schemas.microsoft.com/office/drawing/2014/main" id="{D31EAD26-3BA3-2747-A7ED-60B116780B9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74696" y="325437"/>
            <a:ext cx="812800" cy="812800"/>
          </a:xfrm>
          <a:prstGeom prst="rect">
            <a:avLst/>
          </a:prstGeom>
          <a:solidFill>
            <a:srgbClr val="FAB134"/>
          </a:solidFill>
        </p:spPr>
      </p:pic>
    </p:spTree>
    <p:extLst>
      <p:ext uri="{BB962C8B-B14F-4D97-AF65-F5344CB8AC3E}">
        <p14:creationId xmlns:p14="http://schemas.microsoft.com/office/powerpoint/2010/main" val="345548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F082-72B4-3646-8A54-A04991CE639C}"/>
              </a:ext>
            </a:extLst>
          </p:cNvPr>
          <p:cNvSpPr>
            <a:spLocks noGrp="1"/>
          </p:cNvSpPr>
          <p:nvPr>
            <p:ph type="title"/>
          </p:nvPr>
        </p:nvSpPr>
        <p:spPr>
          <a:xfrm>
            <a:off x="457200" y="274638"/>
            <a:ext cx="8229600" cy="1143000"/>
          </a:xfrm>
        </p:spPr>
        <p:txBody>
          <a:bodyPr>
            <a:normAutofit fontScale="90000"/>
          </a:bodyPr>
          <a:lstStyle/>
          <a:p>
            <a:r>
              <a:rPr lang="en-US" dirty="0">
                <a:solidFill>
                  <a:schemeClr val="tx2"/>
                </a:solidFill>
                <a:latin typeface="Optima" panose="02000503060000020004" pitchFamily="2" charset="0"/>
              </a:rPr>
              <a:t>When Student Attendance</a:t>
            </a:r>
            <a:br>
              <a:rPr lang="en-US" dirty="0">
                <a:solidFill>
                  <a:schemeClr val="tx2"/>
                </a:solidFill>
                <a:latin typeface="Optima" panose="02000503060000020004" pitchFamily="2" charset="0"/>
              </a:rPr>
            </a:br>
            <a:r>
              <a:rPr lang="en-US" dirty="0">
                <a:solidFill>
                  <a:schemeClr val="tx2"/>
                </a:solidFill>
                <a:latin typeface="Optima" panose="02000503060000020004" pitchFamily="2" charset="0"/>
              </a:rPr>
              <a:t>is Low</a:t>
            </a:r>
          </a:p>
        </p:txBody>
      </p:sp>
      <p:graphicFrame>
        <p:nvGraphicFramePr>
          <p:cNvPr id="9" name="Text Placeholder 2">
            <a:extLst>
              <a:ext uri="{FF2B5EF4-FFF2-40B4-BE49-F238E27FC236}">
                <a16:creationId xmlns:a16="http://schemas.microsoft.com/office/drawing/2014/main" id="{580DF094-3FF1-4206-BC7C-F3957760586F}"/>
              </a:ext>
            </a:extLst>
          </p:cNvPr>
          <p:cNvGraphicFramePr>
            <a:graphicFrameLocks noGrp="1"/>
          </p:cNvGraphicFramePr>
          <p:nvPr>
            <p:ph idx="1"/>
            <p:extLst>
              <p:ext uri="{D42A27DB-BD31-4B8C-83A1-F6EECF244321}">
                <p14:modId xmlns:p14="http://schemas.microsoft.com/office/powerpoint/2010/main" val="313971357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Dec 15, 2020 at 2:41:54 PM" descr="Audio Recording Dec 15, 2020 at 2:41:54 PM">
            <a:hlinkClick r:id="" action="ppaction://media"/>
            <a:extLst>
              <a:ext uri="{FF2B5EF4-FFF2-40B4-BE49-F238E27FC236}">
                <a16:creationId xmlns:a16="http://schemas.microsoft.com/office/drawing/2014/main" id="{8BD6A7AA-2F1D-5343-B930-1CBAC6D49A7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74000" y="274638"/>
            <a:ext cx="812800" cy="812800"/>
          </a:xfrm>
          <a:prstGeom prst="rect">
            <a:avLst/>
          </a:prstGeom>
          <a:solidFill>
            <a:srgbClr val="FFC000"/>
          </a:solidFill>
        </p:spPr>
      </p:pic>
    </p:spTree>
    <p:extLst>
      <p:ext uri="{BB962C8B-B14F-4D97-AF65-F5344CB8AC3E}">
        <p14:creationId xmlns:p14="http://schemas.microsoft.com/office/powerpoint/2010/main" val="414615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F082-72B4-3646-8A54-A04991CE639C}"/>
              </a:ext>
            </a:extLst>
          </p:cNvPr>
          <p:cNvSpPr>
            <a:spLocks noGrp="1"/>
          </p:cNvSpPr>
          <p:nvPr>
            <p:ph type="title"/>
          </p:nvPr>
        </p:nvSpPr>
        <p:spPr>
          <a:xfrm>
            <a:off x="457200" y="274638"/>
            <a:ext cx="8229600" cy="1143000"/>
          </a:xfrm>
        </p:spPr>
        <p:txBody>
          <a:bodyPr>
            <a:normAutofit fontScale="90000"/>
          </a:bodyPr>
          <a:lstStyle/>
          <a:p>
            <a:r>
              <a:rPr lang="en-US" dirty="0">
                <a:solidFill>
                  <a:schemeClr val="tx2"/>
                </a:solidFill>
                <a:latin typeface="Optima" panose="02000503060000020004" pitchFamily="2" charset="0"/>
              </a:rPr>
              <a:t>When Parent Attendance</a:t>
            </a:r>
            <a:br>
              <a:rPr lang="en-US" dirty="0">
                <a:solidFill>
                  <a:schemeClr val="tx2"/>
                </a:solidFill>
                <a:latin typeface="Optima" panose="02000503060000020004" pitchFamily="2" charset="0"/>
              </a:rPr>
            </a:br>
            <a:r>
              <a:rPr lang="en-US" dirty="0">
                <a:solidFill>
                  <a:schemeClr val="tx2"/>
                </a:solidFill>
                <a:latin typeface="Optima" panose="02000503060000020004" pitchFamily="2" charset="0"/>
              </a:rPr>
              <a:t>is Low</a:t>
            </a:r>
          </a:p>
        </p:txBody>
      </p:sp>
      <p:graphicFrame>
        <p:nvGraphicFramePr>
          <p:cNvPr id="9" name="Text Placeholder 2">
            <a:extLst>
              <a:ext uri="{FF2B5EF4-FFF2-40B4-BE49-F238E27FC236}">
                <a16:creationId xmlns:a16="http://schemas.microsoft.com/office/drawing/2014/main" id="{0CE04088-D8CC-4E79-BBB2-02EE5C36B4B0}"/>
              </a:ext>
            </a:extLst>
          </p:cNvPr>
          <p:cNvGraphicFramePr/>
          <p:nvPr>
            <p:extLst>
              <p:ext uri="{D42A27DB-BD31-4B8C-83A1-F6EECF244321}">
                <p14:modId xmlns:p14="http://schemas.microsoft.com/office/powerpoint/2010/main" val="360555553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Dec 15, 2020 at 2:47:31 PM" descr="Audio Recording Dec 15, 2020 at 2:47:31 PM">
            <a:hlinkClick r:id="" action="ppaction://media"/>
            <a:extLst>
              <a:ext uri="{FF2B5EF4-FFF2-40B4-BE49-F238E27FC236}">
                <a16:creationId xmlns:a16="http://schemas.microsoft.com/office/drawing/2014/main" id="{48E2DE0A-78AB-954E-ABAD-85503EB59D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74000" y="274638"/>
            <a:ext cx="812800" cy="812800"/>
          </a:xfrm>
          <a:prstGeom prst="rect">
            <a:avLst/>
          </a:prstGeom>
          <a:solidFill>
            <a:srgbClr val="FFC000"/>
          </a:solidFill>
        </p:spPr>
      </p:pic>
    </p:spTree>
    <p:extLst>
      <p:ext uri="{BB962C8B-B14F-4D97-AF65-F5344CB8AC3E}">
        <p14:creationId xmlns:p14="http://schemas.microsoft.com/office/powerpoint/2010/main" val="281599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F082-72B4-3646-8A54-A04991CE639C}"/>
              </a:ext>
            </a:extLst>
          </p:cNvPr>
          <p:cNvSpPr>
            <a:spLocks noGrp="1"/>
          </p:cNvSpPr>
          <p:nvPr>
            <p:ph type="title"/>
          </p:nvPr>
        </p:nvSpPr>
        <p:spPr/>
        <p:txBody>
          <a:bodyPr wrap="square" anchor="t">
            <a:normAutofit fontScale="90000"/>
          </a:bodyPr>
          <a:lstStyle/>
          <a:p>
            <a:pPr>
              <a:lnSpc>
                <a:spcPct val="90000"/>
              </a:lnSpc>
            </a:pPr>
            <a:r>
              <a:rPr lang="en-US" dirty="0">
                <a:solidFill>
                  <a:schemeClr val="tx2"/>
                </a:solidFill>
                <a:latin typeface="Optima" panose="02000503060000020004" pitchFamily="2" charset="0"/>
              </a:rPr>
              <a:t>Reflection</a:t>
            </a:r>
          </a:p>
        </p:txBody>
      </p:sp>
      <p:sp>
        <p:nvSpPr>
          <p:cNvPr id="7" name="Text Placeholder 2">
            <a:extLst>
              <a:ext uri="{FF2B5EF4-FFF2-40B4-BE49-F238E27FC236}">
                <a16:creationId xmlns:a16="http://schemas.microsoft.com/office/drawing/2014/main" id="{C5C771FB-76BF-46D1-9816-B574EC3C435F}"/>
              </a:ext>
            </a:extLst>
          </p:cNvPr>
          <p:cNvSpPr>
            <a:spLocks noGrp="1"/>
          </p:cNvSpPr>
          <p:nvPr>
            <p:ph type="body" idx="1"/>
          </p:nvPr>
        </p:nvSpPr>
        <p:spPr/>
        <p:txBody>
          <a:bodyPr/>
          <a:lstStyle/>
          <a:p>
            <a:pPr fontAlgn="base"/>
            <a:r>
              <a:rPr lang="en-US" i="1">
                <a:solidFill>
                  <a:schemeClr val="tx2"/>
                </a:solidFill>
                <a:latin typeface="Optima" panose="02000503060000020004" pitchFamily="2" charset="0"/>
              </a:rPr>
              <a:t>How are the ideas and information presented connected to what you already knew?</a:t>
            </a:r>
          </a:p>
          <a:p>
            <a:pPr fontAlgn="base"/>
            <a:r>
              <a:rPr lang="en-US" i="1">
                <a:solidFill>
                  <a:schemeClr val="tx2"/>
                </a:solidFill>
                <a:latin typeface="Optima" panose="02000503060000020004" pitchFamily="2" charset="0"/>
              </a:rPr>
              <a:t>What new ideas did you get that extended or broadened your thinking in new directions?</a:t>
            </a:r>
          </a:p>
          <a:p>
            <a:pPr fontAlgn="base"/>
            <a:r>
              <a:rPr lang="en-US" i="1">
                <a:solidFill>
                  <a:schemeClr val="tx2"/>
                </a:solidFill>
                <a:latin typeface="Optima" panose="02000503060000020004" pitchFamily="2" charset="0"/>
              </a:rPr>
              <a:t>What challenges or puzzles have come up in your mind from the ideas and information presented?</a:t>
            </a:r>
          </a:p>
        </p:txBody>
      </p:sp>
      <p:pic>
        <p:nvPicPr>
          <p:cNvPr id="3" name="Audio Recording Dec 15, 2020 at 2:53:34 PM" descr="Audio Recording Dec 15, 2020 at 2:53:34 PM">
            <a:hlinkClick r:id="" action="ppaction://media"/>
            <a:extLst>
              <a:ext uri="{FF2B5EF4-FFF2-40B4-BE49-F238E27FC236}">
                <a16:creationId xmlns:a16="http://schemas.microsoft.com/office/drawing/2014/main" id="{23E27C60-308A-2C48-B3AD-F0F22EBFDC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9500" y="359767"/>
            <a:ext cx="812800" cy="812800"/>
          </a:xfrm>
          <a:prstGeom prst="rect">
            <a:avLst/>
          </a:prstGeom>
          <a:solidFill>
            <a:srgbClr val="FFC000"/>
          </a:solidFill>
        </p:spPr>
      </p:pic>
    </p:spTree>
    <p:extLst>
      <p:ext uri="{BB962C8B-B14F-4D97-AF65-F5344CB8AC3E}">
        <p14:creationId xmlns:p14="http://schemas.microsoft.com/office/powerpoint/2010/main" val="205341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2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82219" y="0"/>
            <a:ext cx="5067300" cy="939800"/>
          </a:xfrm>
          <a:prstGeom prst="rect">
            <a:avLst/>
          </a:prstGeom>
        </p:spPr>
      </p:pic>
      <p:sp>
        <p:nvSpPr>
          <p:cNvPr id="8" name="Title 1"/>
          <p:cNvSpPr txBox="1">
            <a:spLocks/>
          </p:cNvSpPr>
          <p:nvPr/>
        </p:nvSpPr>
        <p:spPr>
          <a:xfrm>
            <a:off x="190479" y="169333"/>
            <a:ext cx="4367407" cy="6487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Post-training survey</a:t>
            </a:r>
          </a:p>
        </p:txBody>
      </p:sp>
      <p:sp>
        <p:nvSpPr>
          <p:cNvPr id="9" name="Text Box 19"/>
          <p:cNvSpPr txBox="1"/>
          <p:nvPr/>
        </p:nvSpPr>
        <p:spPr>
          <a:xfrm>
            <a:off x="183426" y="1441061"/>
            <a:ext cx="8420247" cy="1130690"/>
          </a:xfrm>
          <a:prstGeom prst="rect">
            <a:avLst/>
          </a:prstGeom>
          <a:noFill/>
          <a:ln>
            <a:noFill/>
          </a:ln>
          <a:effectLst/>
          <a:extLst>
            <a:ext uri="{C572A759-6A51-4108-AA02-DFA0A04FC94B}">
              <ma14:wrappingTextBoxFlag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2400" b="1" dirty="0">
                <a:solidFill>
                  <a:schemeClr val="accent1">
                    <a:lumMod val="75000"/>
                  </a:schemeClr>
                </a:solidFill>
                <a:effectLst/>
                <a:latin typeface="Optima"/>
                <a:ea typeface="ヒラギノ丸ゴ Pro W4"/>
                <a:cs typeface="Times New Roman"/>
              </a:rPr>
              <a:t>Please fill out the survey below regarding how you feel about your ability to implement group interventions with fidelity after completing this training.</a:t>
            </a:r>
          </a:p>
          <a:p>
            <a:pPr>
              <a:lnSpc>
                <a:spcPct val="114999"/>
              </a:lnSpc>
            </a:pPr>
            <a:endParaRPr lang="en-US" sz="2400" b="1" dirty="0">
              <a:solidFill>
                <a:schemeClr val="accent1">
                  <a:lumMod val="75000"/>
                </a:schemeClr>
              </a:solidFill>
              <a:latin typeface="Optima" panose="02000503060000020004" pitchFamily="2" charset="0"/>
              <a:ea typeface="ヒラギノ丸ゴ Pro W4"/>
              <a:cs typeface="Times New Roman"/>
            </a:endParaRPr>
          </a:p>
          <a:p>
            <a:pPr algn="ctr">
              <a:lnSpc>
                <a:spcPct val="114999"/>
              </a:lnSpc>
            </a:pPr>
            <a:r>
              <a:rPr lang="en-US" dirty="0">
                <a:solidFill>
                  <a:srgbClr val="007AC0"/>
                </a:solidFill>
                <a:ea typeface="+mn-lt"/>
                <a:cs typeface="+mn-lt"/>
                <a:hlinkClick r:id="rId5"/>
              </a:rPr>
              <a:t>Post-training</a:t>
            </a:r>
            <a:r>
              <a:rPr lang="en-US" dirty="0">
                <a:solidFill>
                  <a:srgbClr val="007AC0"/>
                </a:solidFill>
                <a:ea typeface="+mn-lt"/>
                <a:cs typeface="+mn-lt"/>
                <a:hlinkClick r:id="rId5">
                  <a:extLst>
                    <a:ext uri="{A12FA001-AC4F-418D-AE19-62706E023703}">
                      <ahyp:hlinkClr xmlns:ahyp="http://schemas.microsoft.com/office/drawing/2018/hyperlinkcolor" val="tx"/>
                    </a:ext>
                  </a:extLst>
                </a:hlinkClick>
              </a:rPr>
              <a:t> Survey</a:t>
            </a:r>
            <a:endParaRPr lang="en-US">
              <a:cs typeface="Calibri"/>
            </a:endParaRPr>
          </a:p>
        </p:txBody>
      </p:sp>
      <p:sp>
        <p:nvSpPr>
          <p:cNvPr id="2" name="TextBox 1">
            <a:extLst>
              <a:ext uri="{FF2B5EF4-FFF2-40B4-BE49-F238E27FC236}">
                <a16:creationId xmlns:a16="http://schemas.microsoft.com/office/drawing/2014/main" id="{B3E20E91-C4A6-D34C-9113-F404CF5DADD2}"/>
              </a:ext>
            </a:extLst>
          </p:cNvPr>
          <p:cNvSpPr txBox="1"/>
          <p:nvPr/>
        </p:nvSpPr>
        <p:spPr>
          <a:xfrm>
            <a:off x="314467" y="3586163"/>
            <a:ext cx="8158163" cy="369332"/>
          </a:xfrm>
          <a:prstGeom prst="rect">
            <a:avLst/>
          </a:prstGeom>
          <a:noFill/>
        </p:spPr>
        <p:txBody>
          <a:bodyPr wrap="square" lIns="91440" tIns="45720" rIns="91440" bIns="45720" rtlCol="0" anchor="t">
            <a:spAutoFit/>
          </a:bodyPr>
          <a:lstStyle/>
          <a:p>
            <a:pPr algn="ctr"/>
            <a:endParaRPr lang="en-US" dirty="0">
              <a:cs typeface="Calibri"/>
            </a:endParaRPr>
          </a:p>
        </p:txBody>
      </p:sp>
      <p:pic>
        <p:nvPicPr>
          <p:cNvPr id="4" name="Audio Recording Dec 15, 2020 at 2:56:19 PM" descr="Audio Recording Dec 15, 2020 at 2:56:19 PM">
            <a:hlinkClick r:id="" action="ppaction://media"/>
            <a:extLst>
              <a:ext uri="{FF2B5EF4-FFF2-40B4-BE49-F238E27FC236}">
                <a16:creationId xmlns:a16="http://schemas.microsoft.com/office/drawing/2014/main" id="{6DE5E149-0D19-4B52-856D-A348339E82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1574" y="100955"/>
            <a:ext cx="812800" cy="812800"/>
          </a:xfrm>
          <a:prstGeom prst="rect">
            <a:avLst/>
          </a:prstGeom>
          <a:solidFill>
            <a:srgbClr val="FFC000"/>
          </a:solidFill>
        </p:spPr>
      </p:pic>
    </p:spTree>
    <p:extLst>
      <p:ext uri="{BB962C8B-B14F-4D97-AF65-F5344CB8AC3E}">
        <p14:creationId xmlns:p14="http://schemas.microsoft.com/office/powerpoint/2010/main" val="112067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82219" y="0"/>
            <a:ext cx="5067300" cy="939800"/>
          </a:xfrm>
          <a:prstGeom prst="rect">
            <a:avLst/>
          </a:prstGeom>
        </p:spPr>
      </p:pic>
      <p:sp>
        <p:nvSpPr>
          <p:cNvPr id="8" name="Title 1"/>
          <p:cNvSpPr txBox="1">
            <a:spLocks/>
          </p:cNvSpPr>
          <p:nvPr/>
        </p:nvSpPr>
        <p:spPr>
          <a:xfrm>
            <a:off x="190479" y="169333"/>
            <a:ext cx="4367407" cy="6487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Post-training survey</a:t>
            </a:r>
          </a:p>
        </p:txBody>
      </p:sp>
      <p:sp>
        <p:nvSpPr>
          <p:cNvPr id="9" name="Text Box 19"/>
          <p:cNvSpPr txBox="1"/>
          <p:nvPr/>
        </p:nvSpPr>
        <p:spPr>
          <a:xfrm>
            <a:off x="190249" y="1441060"/>
            <a:ext cx="8156433" cy="1691607"/>
          </a:xfrm>
          <a:prstGeom prst="rect">
            <a:avLst/>
          </a:prstGeom>
          <a:noFill/>
          <a:ln>
            <a:noFill/>
          </a:ln>
          <a:effectLst/>
          <a:extLst>
            <a:ext uri="{C572A759-6A51-4108-AA02-DFA0A04FC94B}">
              <ma14:wrappingTextBoxFlag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400" b="1">
                <a:solidFill>
                  <a:schemeClr val="tx2"/>
                </a:solidFill>
                <a:effectLst/>
                <a:latin typeface="Optima"/>
                <a:ea typeface="ヒラギノ丸ゴ Pro W4"/>
                <a:cs typeface="Times New Roman"/>
              </a:rPr>
              <a:t>Please fill out the survey below </a:t>
            </a:r>
            <a:r>
              <a:rPr lang="en-US" sz="2400" b="1">
                <a:solidFill>
                  <a:schemeClr val="tx2"/>
                </a:solidFill>
                <a:latin typeface="Optima"/>
                <a:ea typeface="ヒラギノ丸ゴ Pro W4"/>
                <a:cs typeface="Times New Roman"/>
              </a:rPr>
              <a:t>regarding how you feel about your ability to implement group interventions with fidelity after completing this training</a:t>
            </a:r>
            <a:r>
              <a:rPr lang="en-US" sz="2400" b="1">
                <a:solidFill>
                  <a:schemeClr val="tx2"/>
                </a:solidFill>
                <a:effectLst/>
                <a:latin typeface="Optima"/>
                <a:ea typeface="ヒラギノ丸ゴ Pro W4"/>
                <a:cs typeface="Times New Roman"/>
              </a:rPr>
              <a:t>.</a:t>
            </a:r>
            <a:endParaRPr lang="en-US">
              <a:solidFill>
                <a:schemeClr val="tx2"/>
              </a:solidFill>
              <a:cs typeface="Calibri"/>
            </a:endParaRPr>
          </a:p>
        </p:txBody>
      </p:sp>
      <p:sp>
        <p:nvSpPr>
          <p:cNvPr id="2" name="TextBox 1">
            <a:extLst>
              <a:ext uri="{FF2B5EF4-FFF2-40B4-BE49-F238E27FC236}">
                <a16:creationId xmlns:a16="http://schemas.microsoft.com/office/drawing/2014/main" id="{D7DCC9AA-F3F4-4B1F-99B8-6B001C649736}"/>
              </a:ext>
            </a:extLst>
          </p:cNvPr>
          <p:cNvSpPr txBox="1"/>
          <p:nvPr/>
        </p:nvSpPr>
        <p:spPr>
          <a:xfrm>
            <a:off x="388962" y="3200400"/>
            <a:ext cx="76154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2"/>
                </a:solidFill>
                <a:latin typeface="Optima"/>
              </a:rPr>
              <a:t>Post-training</a:t>
            </a:r>
            <a:r>
              <a:rPr lang="en-US">
                <a:solidFill>
                  <a:schemeClr val="tx2"/>
                </a:solidFill>
                <a:latin typeface="Optima"/>
                <a:ea typeface="+mn-lt"/>
                <a:cs typeface="+mn-lt"/>
              </a:rPr>
              <a:t> Survey</a:t>
            </a:r>
            <a:endParaRPr lang="en-US">
              <a:solidFill>
                <a:schemeClr val="tx2"/>
              </a:solidFill>
              <a:cs typeface="Calibri"/>
            </a:endParaRPr>
          </a:p>
          <a:p>
            <a:pPr algn="ctr"/>
            <a:r>
              <a:rPr lang="en-US">
                <a:solidFill>
                  <a:schemeClr val="accent1">
                    <a:lumMod val="75000"/>
                  </a:schemeClr>
                </a:solidFill>
                <a:ea typeface="+mn-lt"/>
                <a:cs typeface="+mn-lt"/>
                <a:hlinkClick r:id="rId3">
                  <a:extLst>
                    <a:ext uri="{A12FA001-AC4F-418D-AE19-62706E023703}">
                      <ahyp:hlinkClr xmlns:ahyp="http://schemas.microsoft.com/office/drawing/2018/hyperlinkcolor" val="tx"/>
                    </a:ext>
                  </a:extLst>
                </a:hlinkClick>
              </a:rPr>
              <a:t>https://unco.co1.qualtrics.com/jfe/form/SV_3yHFMO7KRSkYxU1</a:t>
            </a:r>
            <a:endParaRPr lang="en-US">
              <a:solidFill>
                <a:schemeClr val="accent1">
                  <a:lumMod val="75000"/>
                </a:schemeClr>
              </a:solidFill>
            </a:endParaRPr>
          </a:p>
        </p:txBody>
      </p:sp>
      <p:pic>
        <p:nvPicPr>
          <p:cNvPr id="1026" name="Picture 2">
            <a:extLst>
              <a:ext uri="{FF2B5EF4-FFF2-40B4-BE49-F238E27FC236}">
                <a16:creationId xmlns:a16="http://schemas.microsoft.com/office/drawing/2014/main" id="{70BF33A9-CBAD-2742-BAC8-58F706ACF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674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96E2B97C-0D81-5D4F-925B-82B524C38359}"/>
              </a:ext>
            </a:extLst>
          </p:cNvPr>
          <p:cNvPicPr>
            <a:picLocks noChangeAspect="1"/>
          </p:cNvPicPr>
          <p:nvPr/>
        </p:nvPicPr>
        <p:blipFill>
          <a:blip r:embed="rId2"/>
          <a:stretch>
            <a:fillRect/>
          </a:stretch>
        </p:blipFill>
        <p:spPr>
          <a:xfrm>
            <a:off x="0" y="649365"/>
            <a:ext cx="9144000" cy="5559270"/>
          </a:xfrm>
          <a:prstGeom prst="rect">
            <a:avLst/>
          </a:prstGeom>
        </p:spPr>
      </p:pic>
    </p:spTree>
    <p:extLst>
      <p:ext uri="{BB962C8B-B14F-4D97-AF65-F5344CB8AC3E}">
        <p14:creationId xmlns:p14="http://schemas.microsoft.com/office/powerpoint/2010/main" val="2506678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TextBox 1">
            <a:extLst>
              <a:ext uri="{FF2B5EF4-FFF2-40B4-BE49-F238E27FC236}">
                <a16:creationId xmlns:a16="http://schemas.microsoft.com/office/drawing/2014/main" id="{0B75C53D-351F-574A-917F-0FBE3EBD8D72}"/>
              </a:ext>
            </a:extLst>
          </p:cNvPr>
          <p:cNvSpPr txBox="1"/>
          <p:nvPr/>
        </p:nvSpPr>
        <p:spPr>
          <a:xfrm>
            <a:off x="441720" y="5101483"/>
            <a:ext cx="8260558" cy="738664"/>
          </a:xfrm>
          <a:prstGeom prst="rect">
            <a:avLst/>
          </a:prstGeom>
          <a:noFill/>
        </p:spPr>
        <p:txBody>
          <a:bodyPr wrap="square" rtlCol="0">
            <a:spAutoFit/>
          </a:bodyPr>
          <a:lstStyle/>
          <a:p>
            <a:pPr algn="ctr"/>
            <a:r>
              <a:rPr lang="en-US" sz="2100">
                <a:solidFill>
                  <a:schemeClr val="tx2"/>
                </a:solidFill>
                <a:latin typeface="Optima" panose="02000503060000020004" pitchFamily="2" charset="0"/>
              </a:rPr>
              <a:t>What is this distinction between “externalizing” and “internalizing” disorders?</a:t>
            </a:r>
          </a:p>
        </p:txBody>
      </p:sp>
      <p:pic>
        <p:nvPicPr>
          <p:cNvPr id="10" name="Picture 10" descr="A blackboard sign on a wall&#10;&#10;Description automatically generated">
            <a:extLst>
              <a:ext uri="{FF2B5EF4-FFF2-40B4-BE49-F238E27FC236}">
                <a16:creationId xmlns:a16="http://schemas.microsoft.com/office/drawing/2014/main" id="{3F476D7E-D39E-4134-9696-22FE246AE89E}"/>
              </a:ext>
            </a:extLst>
          </p:cNvPr>
          <p:cNvPicPr>
            <a:picLocks noChangeAspect="1"/>
          </p:cNvPicPr>
          <p:nvPr/>
        </p:nvPicPr>
        <p:blipFill>
          <a:blip r:embed="rId5"/>
          <a:stretch>
            <a:fillRect/>
          </a:stretch>
        </p:blipFill>
        <p:spPr>
          <a:xfrm>
            <a:off x="4856205" y="1017853"/>
            <a:ext cx="3436710" cy="3228997"/>
          </a:xfrm>
          <a:prstGeom prst="rect">
            <a:avLst/>
          </a:prstGeom>
        </p:spPr>
      </p:pic>
      <p:pic>
        <p:nvPicPr>
          <p:cNvPr id="6" name="Content Placeholder 1">
            <a:extLst>
              <a:ext uri="{FF2B5EF4-FFF2-40B4-BE49-F238E27FC236}">
                <a16:creationId xmlns:a16="http://schemas.microsoft.com/office/drawing/2014/main" id="{B1412B4D-3B67-7B41-B304-A4E675FBC4EB}"/>
              </a:ext>
            </a:extLst>
          </p:cNvPr>
          <p:cNvPicPr>
            <a:picLocks noChangeAspect="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050324" y="745591"/>
            <a:ext cx="3117917" cy="3928575"/>
          </a:xfrm>
          <a:prstGeom prst="rect">
            <a:avLst/>
          </a:prstGeom>
          <a:effectLst>
            <a:softEdge rad="177800"/>
          </a:effectLst>
        </p:spPr>
      </p:pic>
      <p:pic>
        <p:nvPicPr>
          <p:cNvPr id="3" name="Audio Recording Dec 15, 2020 at 11:54:21 AM" descr="Audio Recording Dec 15, 2020 at 11:54:21 AM">
            <a:hlinkClick r:id="" action="ppaction://media"/>
            <a:extLst>
              <a:ext uri="{FF2B5EF4-FFF2-40B4-BE49-F238E27FC236}">
                <a16:creationId xmlns:a16="http://schemas.microsoft.com/office/drawing/2014/main" id="{5DF5143F-5E85-EA40-A914-3CFE4652AB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89478" y="205053"/>
            <a:ext cx="812800" cy="812800"/>
          </a:xfrm>
          <a:prstGeom prst="rect">
            <a:avLst/>
          </a:prstGeom>
          <a:solidFill>
            <a:srgbClr val="FFC000"/>
          </a:solidFill>
        </p:spPr>
      </p:pic>
    </p:spTree>
    <p:extLst>
      <p:ext uri="{BB962C8B-B14F-4D97-AF65-F5344CB8AC3E}">
        <p14:creationId xmlns:p14="http://schemas.microsoft.com/office/powerpoint/2010/main" val="409342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3" name="Picture 2">
            <a:extLst>
              <a:ext uri="{FF2B5EF4-FFF2-40B4-BE49-F238E27FC236}">
                <a16:creationId xmlns:a16="http://schemas.microsoft.com/office/drawing/2014/main" id="{C6D4AF1F-0398-514D-88D7-F60990EC15A6}"/>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CrisscrossEtching/>
                    </a14:imgEffect>
                    <a14:imgEffect>
                      <a14:saturation sat="66000"/>
                    </a14:imgEffect>
                  </a14:imgLayer>
                </a14:imgProps>
              </a:ext>
            </a:extLst>
          </a:blip>
          <a:srcRect t="7868" r="23027"/>
          <a:stretch/>
        </p:blipFill>
        <p:spPr>
          <a:xfrm>
            <a:off x="193720" y="4501074"/>
            <a:ext cx="3283576" cy="2200950"/>
          </a:xfrm>
          <a:prstGeom prst="rect">
            <a:avLst/>
          </a:prstGeom>
          <a:effectLst>
            <a:softEdge rad="215900"/>
          </a:effectLst>
        </p:spPr>
      </p:pic>
      <p:sp>
        <p:nvSpPr>
          <p:cNvPr id="78" name="Title 1">
            <a:extLst>
              <a:ext uri="{FF2B5EF4-FFF2-40B4-BE49-F238E27FC236}">
                <a16:creationId xmlns:a16="http://schemas.microsoft.com/office/drawing/2014/main" id="{614FB761-458E-4F1B-B238-788942CD4452}"/>
              </a:ext>
            </a:extLst>
          </p:cNvPr>
          <p:cNvSpPr>
            <a:spLocks noGrp="1"/>
          </p:cNvSpPr>
          <p:nvPr>
            <p:ph type="title"/>
          </p:nvPr>
        </p:nvSpPr>
        <p:spPr>
          <a:xfrm>
            <a:off x="722313" y="4406900"/>
            <a:ext cx="7772400" cy="1362075"/>
          </a:xfrm>
        </p:spPr>
        <p:txBody>
          <a:bodyPr anchor="t">
            <a:normAutofit/>
          </a:bodyPr>
          <a:lstStyle/>
          <a:p>
            <a:r>
              <a:rPr lang="en-US">
                <a:solidFill>
                  <a:schemeClr val="tx2"/>
                </a:solidFill>
                <a:latin typeface="Optima" panose="02000503060000020004" pitchFamily="2" charset="0"/>
              </a:rPr>
              <a:t>Defined</a:t>
            </a:r>
          </a:p>
        </p:txBody>
      </p:sp>
      <p:graphicFrame>
        <p:nvGraphicFramePr>
          <p:cNvPr id="4" name="Diagram 3">
            <a:extLst>
              <a:ext uri="{FF2B5EF4-FFF2-40B4-BE49-F238E27FC236}">
                <a16:creationId xmlns:a16="http://schemas.microsoft.com/office/drawing/2014/main" id="{A22CEFDA-B278-1B49-938E-17F5345C1042}"/>
              </a:ext>
            </a:extLst>
          </p:cNvPr>
          <p:cNvGraphicFramePr/>
          <p:nvPr>
            <p:extLst>
              <p:ext uri="{D42A27DB-BD31-4B8C-83A1-F6EECF244321}">
                <p14:modId xmlns:p14="http://schemas.microsoft.com/office/powerpoint/2010/main" val="3593906706"/>
              </p:ext>
            </p:extLst>
          </p:nvPr>
        </p:nvGraphicFramePr>
        <p:xfrm>
          <a:off x="722313" y="399245"/>
          <a:ext cx="7772400" cy="46879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a:extLst>
              <a:ext uri="{FF2B5EF4-FFF2-40B4-BE49-F238E27FC236}">
                <a16:creationId xmlns:a16="http://schemas.microsoft.com/office/drawing/2014/main" id="{57F8D105-890D-7640-A460-907746428242}"/>
              </a:ext>
            </a:extLst>
          </p:cNvPr>
          <p:cNvPicPr>
            <a:picLocks noChangeAspect="1"/>
          </p:cNvPicPr>
          <p:nvPr/>
        </p:nvPicPr>
        <p:blipFill>
          <a:blip r:embed="rId12"/>
          <a:stretch>
            <a:fillRect/>
          </a:stretch>
        </p:blipFill>
        <p:spPr>
          <a:xfrm>
            <a:off x="5739730" y="3996624"/>
            <a:ext cx="3283576" cy="2181062"/>
          </a:xfrm>
          <a:prstGeom prst="rect">
            <a:avLst/>
          </a:prstGeom>
        </p:spPr>
      </p:pic>
      <p:pic>
        <p:nvPicPr>
          <p:cNvPr id="2" name="Audio Recording Dec 15, 2020 at 11:58:37 AM" descr="Audio Recording Dec 15, 2020 at 11:58:37 AM">
            <a:hlinkClick r:id="" action="ppaction://media"/>
            <a:extLst>
              <a:ext uri="{FF2B5EF4-FFF2-40B4-BE49-F238E27FC236}">
                <a16:creationId xmlns:a16="http://schemas.microsoft.com/office/drawing/2014/main" id="{09205634-034F-6F4E-B2F7-044EEC3F9C2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88313" y="273914"/>
            <a:ext cx="812800" cy="812800"/>
          </a:xfrm>
          <a:prstGeom prst="rect">
            <a:avLst/>
          </a:prstGeom>
          <a:solidFill>
            <a:srgbClr val="FFC000"/>
          </a:solidFill>
        </p:spPr>
      </p:pic>
    </p:spTree>
    <p:extLst>
      <p:ext uri="{BB962C8B-B14F-4D97-AF65-F5344CB8AC3E}">
        <p14:creationId xmlns:p14="http://schemas.microsoft.com/office/powerpoint/2010/main" val="110331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83" name="Title 1">
            <a:extLst>
              <a:ext uri="{FF2B5EF4-FFF2-40B4-BE49-F238E27FC236}">
                <a16:creationId xmlns:a16="http://schemas.microsoft.com/office/drawing/2014/main" id="{4E5CF328-0535-41D2-98E2-CA4CA35F4F26}"/>
              </a:ext>
            </a:extLst>
          </p:cNvPr>
          <p:cNvSpPr>
            <a:spLocks noGrp="1"/>
          </p:cNvSpPr>
          <p:nvPr>
            <p:ph type="title"/>
          </p:nvPr>
        </p:nvSpPr>
        <p:spPr>
          <a:xfrm>
            <a:off x="631065" y="4800600"/>
            <a:ext cx="5486400" cy="566738"/>
          </a:xfrm>
        </p:spPr>
        <p:txBody>
          <a:bodyPr anchor="b">
            <a:normAutofit/>
          </a:bodyPr>
          <a:lstStyle/>
          <a:p>
            <a:r>
              <a:rPr lang="en-US">
                <a:solidFill>
                  <a:schemeClr val="tx2"/>
                </a:solidFill>
                <a:latin typeface="Optima" panose="02000503060000020004" pitchFamily="2" charset="0"/>
              </a:rPr>
              <a:t>Conversely…</a:t>
            </a:r>
          </a:p>
        </p:txBody>
      </p:sp>
      <p:pic>
        <p:nvPicPr>
          <p:cNvPr id="6" name="Picture 5">
            <a:extLst>
              <a:ext uri="{FF2B5EF4-FFF2-40B4-BE49-F238E27FC236}">
                <a16:creationId xmlns:a16="http://schemas.microsoft.com/office/drawing/2014/main" id="{47B6F589-4779-1C4A-AC1F-75D29A5A58E2}"/>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harpenSoften amount="25000"/>
                    </a14:imgEffect>
                    <a14:imgEffect>
                      <a14:colorTemperature colorTemp="7200"/>
                    </a14:imgEffect>
                  </a14:imgLayer>
                </a14:imgProps>
              </a:ext>
            </a:extLst>
          </a:blip>
          <a:srcRect l="11273" r="-1" b="-1"/>
          <a:stretch/>
        </p:blipFill>
        <p:spPr>
          <a:xfrm>
            <a:off x="1792288" y="612775"/>
            <a:ext cx="5486400" cy="4114800"/>
          </a:xfrm>
          <a:prstGeom prst="rect">
            <a:avLst/>
          </a:prstGeom>
          <a:noFill/>
          <a:effectLst>
            <a:softEdge rad="317500"/>
          </a:effectLst>
        </p:spPr>
      </p:pic>
      <p:sp>
        <p:nvSpPr>
          <p:cNvPr id="5" name="Text Placeholder 4">
            <a:extLst>
              <a:ext uri="{FF2B5EF4-FFF2-40B4-BE49-F238E27FC236}">
                <a16:creationId xmlns:a16="http://schemas.microsoft.com/office/drawing/2014/main" id="{A3EA0A8C-BA79-284B-B049-6EC96D2101BB}"/>
              </a:ext>
            </a:extLst>
          </p:cNvPr>
          <p:cNvSpPr>
            <a:spLocks noGrp="1"/>
          </p:cNvSpPr>
          <p:nvPr>
            <p:ph type="body" sz="half" idx="2"/>
          </p:nvPr>
        </p:nvSpPr>
        <p:spPr>
          <a:xfrm>
            <a:off x="463639" y="5367338"/>
            <a:ext cx="7933386" cy="1303918"/>
          </a:xfrm>
        </p:spPr>
        <p:txBody>
          <a:bodyPr>
            <a:normAutofit/>
          </a:bodyPr>
          <a:lstStyle/>
          <a:p>
            <a:pPr marL="114300" indent="0" algn="ctr">
              <a:lnSpc>
                <a:spcPct val="90000"/>
              </a:lnSpc>
              <a:buNone/>
            </a:pPr>
            <a:r>
              <a:rPr lang="en-US" sz="1600" i="1">
                <a:solidFill>
                  <a:schemeClr val="tx2"/>
                </a:solidFill>
                <a:latin typeface="Optima" panose="02000503060000020004" pitchFamily="2" charset="0"/>
              </a:rPr>
              <a:t>Internalizing </a:t>
            </a:r>
            <a:r>
              <a:rPr lang="en-US" sz="1600">
                <a:solidFill>
                  <a:schemeClr val="tx2"/>
                </a:solidFill>
                <a:latin typeface="Optima" panose="02000503060000020004" pitchFamily="2" charset="0"/>
              </a:rPr>
              <a:t>behavior problems, such as withdrawn, anxious, inhibited, and depressed behaviors, more centrally affect the child’s internal psychological environment rather than the external world.</a:t>
            </a:r>
          </a:p>
          <a:p>
            <a:pPr marL="114300" indent="0" algn="ctr">
              <a:lnSpc>
                <a:spcPct val="90000"/>
              </a:lnSpc>
              <a:buNone/>
            </a:pPr>
            <a:r>
              <a:rPr lang="en-US" sz="1600">
                <a:solidFill>
                  <a:schemeClr val="tx2"/>
                </a:solidFill>
                <a:latin typeface="Optima" panose="02000503060000020004" pitchFamily="2" charset="0"/>
              </a:rPr>
              <a:t> (Liu, 2004)</a:t>
            </a:r>
          </a:p>
        </p:txBody>
      </p:sp>
      <p:pic>
        <p:nvPicPr>
          <p:cNvPr id="2" name="Audio Recording Dec 15, 2020 at 12:01:01 PM" descr="Audio Recording Dec 15, 2020 at 12:01:01 PM">
            <a:hlinkClick r:id="" action="ppaction://media"/>
            <a:extLst>
              <a:ext uri="{FF2B5EF4-FFF2-40B4-BE49-F238E27FC236}">
                <a16:creationId xmlns:a16="http://schemas.microsoft.com/office/drawing/2014/main" id="{183C35D1-55E6-B944-929E-BF8B036E5E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90625" y="304452"/>
            <a:ext cx="812800" cy="812800"/>
          </a:xfrm>
          <a:prstGeom prst="rect">
            <a:avLst/>
          </a:prstGeom>
          <a:solidFill>
            <a:srgbClr val="FAB134"/>
          </a:solidFill>
        </p:spPr>
      </p:pic>
    </p:spTree>
    <p:extLst>
      <p:ext uri="{BB962C8B-B14F-4D97-AF65-F5344CB8AC3E}">
        <p14:creationId xmlns:p14="http://schemas.microsoft.com/office/powerpoint/2010/main" val="5087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0" y="160337"/>
            <a:ext cx="8229600" cy="1143000"/>
          </a:xfrm>
          <a:prstGeom prst="rect">
            <a:avLst/>
          </a:prstGeom>
        </p:spPr>
        <p:txBody>
          <a:bodyPr spcFirstLastPara="1" wrap="square" lIns="91425" tIns="91425" rIns="91425" bIns="91425" anchor="t" anchorCtr="0">
            <a:noAutofit/>
          </a:bodyPr>
          <a:lstStyle/>
          <a:p>
            <a:pPr algn="l"/>
            <a:r>
              <a:rPr lang="en" sz="3200" dirty="0">
                <a:solidFill>
                  <a:schemeClr val="tx2"/>
                </a:solidFill>
                <a:latin typeface="Optima" panose="02000503060000020004" pitchFamily="2" charset="0"/>
              </a:rPr>
              <a:t>Externalizing disorders consist of these types of behaviors:</a:t>
            </a:r>
            <a:endParaRPr sz="3200" dirty="0">
              <a:solidFill>
                <a:schemeClr val="tx2"/>
              </a:solidFill>
              <a:latin typeface="Optima" panose="02000503060000020004" pitchFamily="2" charset="0"/>
            </a:endParaRPr>
          </a:p>
        </p:txBody>
      </p:sp>
      <p:graphicFrame>
        <p:nvGraphicFramePr>
          <p:cNvPr id="2" name="Content Placeholder 1">
            <a:extLst>
              <a:ext uri="{FF2B5EF4-FFF2-40B4-BE49-F238E27FC236}">
                <a16:creationId xmlns:a16="http://schemas.microsoft.com/office/drawing/2014/main" id="{3F6D4CE1-A950-1647-B98D-F42DEB3BA069}"/>
              </a:ext>
            </a:extLst>
          </p:cNvPr>
          <p:cNvGraphicFramePr>
            <a:graphicFrameLocks noGrp="1"/>
          </p:cNvGraphicFramePr>
          <p:nvPr>
            <p:ph idx="1"/>
            <p:extLst>
              <p:ext uri="{D42A27DB-BD31-4B8C-83A1-F6EECF244321}">
                <p14:modId xmlns:p14="http://schemas.microsoft.com/office/powerpoint/2010/main" val="28039728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8352BDD6-5522-8947-82C8-08999F4F09BF}"/>
              </a:ext>
            </a:extLst>
          </p:cNvPr>
          <p:cNvSpPr txBox="1"/>
          <p:nvPr/>
        </p:nvSpPr>
        <p:spPr>
          <a:xfrm>
            <a:off x="6981568" y="6269137"/>
            <a:ext cx="1519881" cy="307777"/>
          </a:xfrm>
          <a:prstGeom prst="rect">
            <a:avLst/>
          </a:prstGeom>
          <a:noFill/>
        </p:spPr>
        <p:txBody>
          <a:bodyPr wrap="square" rtlCol="0">
            <a:spAutoFit/>
          </a:bodyPr>
          <a:lstStyle/>
          <a:p>
            <a:r>
              <a:rPr lang="en-US" sz="1400">
                <a:latin typeface="Optima" panose="02000503060000020004" pitchFamily="2" charset="0"/>
              </a:rPr>
              <a:t>(Hinshaw, 1987)</a:t>
            </a:r>
          </a:p>
        </p:txBody>
      </p:sp>
      <p:pic>
        <p:nvPicPr>
          <p:cNvPr id="4" name="Audio Recording Dec 15, 2020 at 12:05:30 PM" descr="Audio Recording Dec 15, 2020 at 12:05:30 PM">
            <a:hlinkClick r:id="" action="ppaction://media"/>
            <a:extLst>
              <a:ext uri="{FF2B5EF4-FFF2-40B4-BE49-F238E27FC236}">
                <a16:creationId xmlns:a16="http://schemas.microsoft.com/office/drawing/2014/main" id="{E8285D7A-E009-2D46-AE24-C240811BD29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95049" y="155624"/>
            <a:ext cx="812800" cy="812800"/>
          </a:xfrm>
          <a:prstGeom prst="rect">
            <a:avLst/>
          </a:prstGeom>
          <a:solidFill>
            <a:srgbClr val="FFC000"/>
          </a:solidFill>
        </p:spPr>
      </p:pic>
    </p:spTree>
    <p:extLst>
      <p:ext uri="{BB962C8B-B14F-4D97-AF65-F5344CB8AC3E}">
        <p14:creationId xmlns:p14="http://schemas.microsoft.com/office/powerpoint/2010/main" val="20479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5D6449-0B4E-45B3-AD54-D4C2BD5F8E23}"/>
              </a:ext>
            </a:extLst>
          </p:cNvPr>
          <p:cNvSpPr>
            <a:spLocks noGrp="1"/>
          </p:cNvSpPr>
          <p:nvPr>
            <p:ph type="title"/>
          </p:nvPr>
        </p:nvSpPr>
        <p:spPr/>
        <p:txBody>
          <a:bodyPr/>
          <a:lstStyle/>
          <a:p>
            <a:r>
              <a:rPr lang="en-US" dirty="0">
                <a:solidFill>
                  <a:schemeClr val="tx2"/>
                </a:solidFill>
                <a:latin typeface="Optima" panose="02000503060000020004" pitchFamily="2" charset="0"/>
              </a:rPr>
              <a:t>Locating Evidence-Based </a:t>
            </a:r>
            <a:br>
              <a:rPr lang="en-US" dirty="0">
                <a:solidFill>
                  <a:schemeClr val="tx2"/>
                </a:solidFill>
                <a:latin typeface="Optima" panose="02000503060000020004" pitchFamily="2" charset="0"/>
              </a:rPr>
            </a:br>
            <a:r>
              <a:rPr lang="en-US" dirty="0">
                <a:solidFill>
                  <a:schemeClr val="tx2"/>
                </a:solidFill>
                <a:latin typeface="Optima" panose="02000503060000020004" pitchFamily="2" charset="0"/>
              </a:rPr>
              <a:t>Group Interventions</a:t>
            </a:r>
          </a:p>
        </p:txBody>
      </p:sp>
      <p:sp>
        <p:nvSpPr>
          <p:cNvPr id="8" name="Text Placeholder 2">
            <a:extLst>
              <a:ext uri="{FF2B5EF4-FFF2-40B4-BE49-F238E27FC236}">
                <a16:creationId xmlns:a16="http://schemas.microsoft.com/office/drawing/2014/main" id="{6135E672-8BAF-4E6D-B6F7-29AC10C5A44C}"/>
              </a:ext>
            </a:extLst>
          </p:cNvPr>
          <p:cNvSpPr>
            <a:spLocks noGrp="1"/>
          </p:cNvSpPr>
          <p:nvPr>
            <p:ph idx="1"/>
          </p:nvPr>
        </p:nvSpPr>
        <p:spPr/>
        <p:txBody>
          <a:bodyPr/>
          <a:lstStyle/>
          <a:p>
            <a:pPr marL="114300" indent="0">
              <a:buNone/>
            </a:pPr>
            <a:r>
              <a:rPr lang="en-US" sz="1400" dirty="0">
                <a:hlinkClick r:id="rId5"/>
              </a:rPr>
              <a:t>https://www.rand.org/well-being/social-and-behavioral-policy/projects/promising-practices.html</a:t>
            </a:r>
            <a:endParaRPr lang="en-US" sz="1400" dirty="0"/>
          </a:p>
          <a:p>
            <a:pPr marL="114300" indent="0">
              <a:buNone/>
            </a:pPr>
            <a:endParaRPr lang="en-US" sz="1400" dirty="0"/>
          </a:p>
          <a:p>
            <a:pPr marL="114300" indent="0">
              <a:buNone/>
            </a:pPr>
            <a:r>
              <a:rPr lang="en-US" sz="1400" dirty="0">
                <a:hlinkClick r:id="rId6"/>
              </a:rPr>
              <a:t>Video walk through of </a:t>
            </a:r>
            <a:r>
              <a:rPr lang="en-US" sz="1400" i="1" dirty="0">
                <a:hlinkClick r:id="rId6"/>
              </a:rPr>
              <a:t>Programs that Work </a:t>
            </a:r>
            <a:r>
              <a:rPr lang="en-US" sz="1400" dirty="0" err="1">
                <a:hlinkClick r:id="rId6"/>
              </a:rPr>
              <a:t>ebook</a:t>
            </a:r>
            <a:endParaRPr lang="en-US" sz="1400" dirty="0"/>
          </a:p>
        </p:txBody>
      </p:sp>
      <p:pic>
        <p:nvPicPr>
          <p:cNvPr id="4" name="Picture 3" descr="A screenshot of a social media post&#10;&#10;Description automatically generated">
            <a:extLst>
              <a:ext uri="{FF2B5EF4-FFF2-40B4-BE49-F238E27FC236}">
                <a16:creationId xmlns:a16="http://schemas.microsoft.com/office/drawing/2014/main" id="{6D0AEDB3-B323-7D43-9137-D35F9942B0E6}"/>
              </a:ext>
            </a:extLst>
          </p:cNvPr>
          <p:cNvPicPr>
            <a:picLocks noChangeAspect="1"/>
          </p:cNvPicPr>
          <p:nvPr/>
        </p:nvPicPr>
        <p:blipFill>
          <a:blip r:embed="rId7"/>
          <a:stretch>
            <a:fillRect/>
          </a:stretch>
        </p:blipFill>
        <p:spPr>
          <a:xfrm>
            <a:off x="0" y="2548890"/>
            <a:ext cx="9144000" cy="2917104"/>
          </a:xfrm>
          <a:prstGeom prst="rect">
            <a:avLst/>
          </a:prstGeom>
        </p:spPr>
      </p:pic>
      <p:pic>
        <p:nvPicPr>
          <p:cNvPr id="2" name="Audio Recording Dec 15, 2020 at 12:11:07 PM" descr="Audio Recording Dec 15, 2020 at 12:11:07 PM">
            <a:hlinkClick r:id="" action="ppaction://media"/>
            <a:extLst>
              <a:ext uri="{FF2B5EF4-FFF2-40B4-BE49-F238E27FC236}">
                <a16:creationId xmlns:a16="http://schemas.microsoft.com/office/drawing/2014/main" id="{4589736D-6B0E-9F4E-86AD-7961180241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02600" y="221774"/>
            <a:ext cx="812800" cy="812800"/>
          </a:xfrm>
          <a:prstGeom prst="rect">
            <a:avLst/>
          </a:prstGeom>
          <a:solidFill>
            <a:srgbClr val="FFC000"/>
          </a:solidFill>
        </p:spPr>
      </p:pic>
    </p:spTree>
    <p:extLst>
      <p:ext uri="{BB962C8B-B14F-4D97-AF65-F5344CB8AC3E}">
        <p14:creationId xmlns:p14="http://schemas.microsoft.com/office/powerpoint/2010/main" val="228935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6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5D6449-0B4E-45B3-AD54-D4C2BD5F8E23}"/>
              </a:ext>
            </a:extLst>
          </p:cNvPr>
          <p:cNvSpPr>
            <a:spLocks noGrp="1"/>
          </p:cNvSpPr>
          <p:nvPr>
            <p:ph type="title"/>
          </p:nvPr>
        </p:nvSpPr>
        <p:spPr/>
        <p:txBody>
          <a:bodyPr/>
          <a:lstStyle/>
          <a:p>
            <a:r>
              <a:rPr lang="en-US" dirty="0">
                <a:solidFill>
                  <a:schemeClr val="tx2"/>
                </a:solidFill>
                <a:latin typeface="Optima" panose="02000503060000020004" pitchFamily="2" charset="0"/>
              </a:rPr>
              <a:t>Locating Evidence-Based </a:t>
            </a:r>
            <a:br>
              <a:rPr lang="en-US" dirty="0">
                <a:solidFill>
                  <a:schemeClr val="tx2"/>
                </a:solidFill>
                <a:latin typeface="Optima" panose="02000503060000020004" pitchFamily="2" charset="0"/>
              </a:rPr>
            </a:br>
            <a:r>
              <a:rPr lang="en-US" dirty="0">
                <a:solidFill>
                  <a:schemeClr val="tx2"/>
                </a:solidFill>
                <a:latin typeface="Optima" panose="02000503060000020004" pitchFamily="2" charset="0"/>
              </a:rPr>
              <a:t>Group Interventions</a:t>
            </a:r>
          </a:p>
        </p:txBody>
      </p:sp>
      <p:sp>
        <p:nvSpPr>
          <p:cNvPr id="8" name="Text Placeholder 2">
            <a:extLst>
              <a:ext uri="{FF2B5EF4-FFF2-40B4-BE49-F238E27FC236}">
                <a16:creationId xmlns:a16="http://schemas.microsoft.com/office/drawing/2014/main" id="{6135E672-8BAF-4E6D-B6F7-29AC10C5A44C}"/>
              </a:ext>
            </a:extLst>
          </p:cNvPr>
          <p:cNvSpPr>
            <a:spLocks noGrp="1"/>
          </p:cNvSpPr>
          <p:nvPr>
            <p:ph idx="1"/>
          </p:nvPr>
        </p:nvSpPr>
        <p:spPr/>
        <p:txBody>
          <a:bodyPr/>
          <a:lstStyle/>
          <a:p>
            <a:pPr marL="114300" indent="0">
              <a:buNone/>
            </a:pPr>
            <a:r>
              <a:rPr lang="en-US" sz="1400" dirty="0">
                <a:hlinkClick r:id="rId5"/>
              </a:rPr>
              <a:t>https://www.blueprintsprograms.org/</a:t>
            </a:r>
            <a:endParaRPr lang="en-US" sz="1400" dirty="0"/>
          </a:p>
          <a:p>
            <a:pPr marL="114300" indent="0">
              <a:buNone/>
            </a:pPr>
            <a:endParaRPr lang="en-US" sz="1400" dirty="0"/>
          </a:p>
          <a:p>
            <a:pPr marL="114300" indent="0">
              <a:buNone/>
            </a:pPr>
            <a:r>
              <a:rPr lang="en-US" sz="1400" dirty="0">
                <a:hlinkClick r:id="rId6"/>
              </a:rPr>
              <a:t>Video walk through of Blueprints registry website</a:t>
            </a:r>
            <a:endParaRPr lang="en-US" sz="1400" dirty="0"/>
          </a:p>
        </p:txBody>
      </p:sp>
      <p:pic>
        <p:nvPicPr>
          <p:cNvPr id="3" name="Picture 2">
            <a:extLst>
              <a:ext uri="{FF2B5EF4-FFF2-40B4-BE49-F238E27FC236}">
                <a16:creationId xmlns:a16="http://schemas.microsoft.com/office/drawing/2014/main" id="{561908ED-5732-6742-B0F3-9303FC12D8F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2436124"/>
            <a:ext cx="9144000" cy="3872601"/>
          </a:xfrm>
          <a:prstGeom prst="rect">
            <a:avLst/>
          </a:prstGeom>
        </p:spPr>
      </p:pic>
      <p:pic>
        <p:nvPicPr>
          <p:cNvPr id="2" name="Audio Recording Dec 15, 2020 at 1:40:56 PM" descr="Audio Recording Dec 15, 2020 at 1:40:56 PM">
            <a:hlinkClick r:id="" action="ppaction://media"/>
            <a:extLst>
              <a:ext uri="{FF2B5EF4-FFF2-40B4-BE49-F238E27FC236}">
                <a16:creationId xmlns:a16="http://schemas.microsoft.com/office/drawing/2014/main" id="{D9479B84-9899-CD4F-A0CD-EB527BDAEC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74000" y="439738"/>
            <a:ext cx="812800" cy="812800"/>
          </a:xfrm>
          <a:prstGeom prst="rect">
            <a:avLst/>
          </a:prstGeom>
          <a:solidFill>
            <a:srgbClr val="FFC000"/>
          </a:solidFill>
        </p:spPr>
      </p:pic>
    </p:spTree>
    <p:extLst>
      <p:ext uri="{BB962C8B-B14F-4D97-AF65-F5344CB8AC3E}">
        <p14:creationId xmlns:p14="http://schemas.microsoft.com/office/powerpoint/2010/main" val="51733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3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5D6449-0B4E-45B3-AD54-D4C2BD5F8E23}"/>
              </a:ext>
            </a:extLst>
          </p:cNvPr>
          <p:cNvSpPr>
            <a:spLocks noGrp="1"/>
          </p:cNvSpPr>
          <p:nvPr>
            <p:ph type="title"/>
          </p:nvPr>
        </p:nvSpPr>
        <p:spPr/>
        <p:txBody>
          <a:bodyPr/>
          <a:lstStyle/>
          <a:p>
            <a:r>
              <a:rPr lang="en-US">
                <a:solidFill>
                  <a:schemeClr val="tx2"/>
                </a:solidFill>
                <a:latin typeface="Optima" panose="02000503060000020004" pitchFamily="2" charset="0"/>
              </a:rPr>
              <a:t>Zones of Regulation</a:t>
            </a:r>
          </a:p>
        </p:txBody>
      </p:sp>
      <p:sp>
        <p:nvSpPr>
          <p:cNvPr id="8" name="Text Placeholder 2">
            <a:extLst>
              <a:ext uri="{FF2B5EF4-FFF2-40B4-BE49-F238E27FC236}">
                <a16:creationId xmlns:a16="http://schemas.microsoft.com/office/drawing/2014/main" id="{6135E672-8BAF-4E6D-B6F7-29AC10C5A44C}"/>
              </a:ext>
            </a:extLst>
          </p:cNvPr>
          <p:cNvSpPr>
            <a:spLocks noGrp="1"/>
          </p:cNvSpPr>
          <p:nvPr>
            <p:ph idx="1"/>
          </p:nvPr>
        </p:nvSpPr>
        <p:spPr/>
        <p:txBody>
          <a:bodyPr lIns="91440" tIns="45720" rIns="91440" bIns="45720" anchor="t"/>
          <a:lstStyle/>
          <a:p>
            <a:pPr marL="114300" indent="0">
              <a:buNone/>
            </a:pPr>
            <a:r>
              <a:rPr lang="en-US" sz="1200" dirty="0">
                <a:hlinkClick r:id="rId5"/>
              </a:rPr>
              <a:t>https://www.zonesofregulation.com/teaching-tools.html</a:t>
            </a:r>
            <a:endParaRPr lang="en-US" sz="1200" dirty="0">
              <a:hlinkClick r:id="rId6"/>
            </a:endParaRPr>
          </a:p>
        </p:txBody>
      </p:sp>
      <p:sp>
        <p:nvSpPr>
          <p:cNvPr id="4" name="TextBox 3">
            <a:extLst>
              <a:ext uri="{FF2B5EF4-FFF2-40B4-BE49-F238E27FC236}">
                <a16:creationId xmlns:a16="http://schemas.microsoft.com/office/drawing/2014/main" id="{7B9EA4AA-30CD-7D40-A115-DB5A71EBBA78}"/>
              </a:ext>
            </a:extLst>
          </p:cNvPr>
          <p:cNvSpPr txBox="1"/>
          <p:nvPr/>
        </p:nvSpPr>
        <p:spPr>
          <a:xfrm>
            <a:off x="4681728" y="1712972"/>
            <a:ext cx="4078224" cy="738664"/>
          </a:xfrm>
          <a:prstGeom prst="rect">
            <a:avLst/>
          </a:prstGeom>
          <a:noFill/>
        </p:spPr>
        <p:txBody>
          <a:bodyPr wrap="square" rtlCol="0">
            <a:spAutoFit/>
          </a:bodyPr>
          <a:lstStyle/>
          <a:p>
            <a:r>
              <a:rPr lang="en-US" sz="1200">
                <a:hlinkClick r:id="rId6"/>
              </a:rPr>
              <a:t>https://prezi.com/nms1ykn-uxgw/understanding-the-zones-of-regulation-curriculum/</a:t>
            </a:r>
            <a:endParaRPr lang="en-US" sz="1200"/>
          </a:p>
          <a:p>
            <a:endParaRPr lang="en-US"/>
          </a:p>
        </p:txBody>
      </p:sp>
      <p:pic>
        <p:nvPicPr>
          <p:cNvPr id="7" name="Picture 6" descr="A screenshot of a cell phone&#10;&#10;Description automatically generated">
            <a:extLst>
              <a:ext uri="{FF2B5EF4-FFF2-40B4-BE49-F238E27FC236}">
                <a16:creationId xmlns:a16="http://schemas.microsoft.com/office/drawing/2014/main" id="{17A9B00A-3338-044F-90E9-9416CA4194E0}"/>
              </a:ext>
            </a:extLst>
          </p:cNvPr>
          <p:cNvPicPr>
            <a:picLocks noChangeAspect="1"/>
          </p:cNvPicPr>
          <p:nvPr/>
        </p:nvPicPr>
        <p:blipFill>
          <a:blip r:embed="rId7"/>
          <a:stretch>
            <a:fillRect/>
          </a:stretch>
        </p:blipFill>
        <p:spPr>
          <a:xfrm>
            <a:off x="451004" y="3054476"/>
            <a:ext cx="3992979" cy="2571749"/>
          </a:xfrm>
          <a:prstGeom prst="rect">
            <a:avLst/>
          </a:prstGeom>
        </p:spPr>
      </p:pic>
      <p:pic>
        <p:nvPicPr>
          <p:cNvPr id="10" name="Picture 9" descr="A picture containing sign&#10;&#10;Description automatically generated">
            <a:extLst>
              <a:ext uri="{FF2B5EF4-FFF2-40B4-BE49-F238E27FC236}">
                <a16:creationId xmlns:a16="http://schemas.microsoft.com/office/drawing/2014/main" id="{BE163C4F-6A48-5442-B2FB-F751C835B02D}"/>
              </a:ext>
            </a:extLst>
          </p:cNvPr>
          <p:cNvPicPr>
            <a:picLocks noChangeAspect="1"/>
          </p:cNvPicPr>
          <p:nvPr/>
        </p:nvPicPr>
        <p:blipFill>
          <a:blip r:embed="rId8"/>
          <a:stretch>
            <a:fillRect/>
          </a:stretch>
        </p:blipFill>
        <p:spPr>
          <a:xfrm>
            <a:off x="5066553" y="2428202"/>
            <a:ext cx="3300208" cy="3198022"/>
          </a:xfrm>
          <a:prstGeom prst="rect">
            <a:avLst/>
          </a:prstGeom>
        </p:spPr>
      </p:pic>
      <p:pic>
        <p:nvPicPr>
          <p:cNvPr id="2" name="Audio Recording Dec 15, 2020 at 1:46:52 PM" descr="Audio Recording Dec 15, 2020 at 1:46:52 PM">
            <a:hlinkClick r:id="" action="ppaction://media"/>
            <a:extLst>
              <a:ext uri="{FF2B5EF4-FFF2-40B4-BE49-F238E27FC236}">
                <a16:creationId xmlns:a16="http://schemas.microsoft.com/office/drawing/2014/main" id="{B369665D-E433-8B43-8F7C-D7DE58C0C2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60361" y="274638"/>
            <a:ext cx="812800" cy="812800"/>
          </a:xfrm>
          <a:prstGeom prst="rect">
            <a:avLst/>
          </a:prstGeom>
          <a:solidFill>
            <a:srgbClr val="FFC000"/>
          </a:solidFill>
        </p:spPr>
      </p:pic>
    </p:spTree>
    <p:extLst>
      <p:ext uri="{BB962C8B-B14F-4D97-AF65-F5344CB8AC3E}">
        <p14:creationId xmlns:p14="http://schemas.microsoft.com/office/powerpoint/2010/main" val="300733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7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
                </p:tgtEl>
              </p:cMediaNode>
            </p:audio>
          </p:childTnLst>
        </p:cTn>
      </p:par>
    </p:tnLst>
    <p:bldLst>
      <p:bldP spid="8"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TotalTime>
  <Words>1778</Words>
  <Application>Microsoft Macintosh PowerPoint</Application>
  <PresentationFormat>On-screen Show (4:3)</PresentationFormat>
  <Paragraphs>173</Paragraphs>
  <Slides>29</Slides>
  <Notes>24</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Georgia</vt:lpstr>
      <vt:lpstr>Helvetica</vt:lpstr>
      <vt:lpstr>Optima</vt:lpstr>
      <vt:lpstr>Office Theme</vt:lpstr>
      <vt:lpstr>Group Interventions for Externalizing Behaviors</vt:lpstr>
      <vt:lpstr>PowerPoint Presentation</vt:lpstr>
      <vt:lpstr>PowerPoint Presentation</vt:lpstr>
      <vt:lpstr>Defined</vt:lpstr>
      <vt:lpstr>Conversely…</vt:lpstr>
      <vt:lpstr>Externalizing disorders consist of these types of behaviors:</vt:lpstr>
      <vt:lpstr>Locating Evidence-Based  Group Interventions</vt:lpstr>
      <vt:lpstr>Locating Evidence-Based  Group Interventions</vt:lpstr>
      <vt:lpstr>Zones of Regulation</vt:lpstr>
      <vt:lpstr>Evidence-Based Interventions for Externalizing Behaviors</vt:lpstr>
      <vt:lpstr>Evidence-Based Interventions for Externalizing Behaviors</vt:lpstr>
      <vt:lpstr>Evidence-Based Interventions for Externalizing Behaviors</vt:lpstr>
      <vt:lpstr>Evidence-Based Interventions for Externalizing Behaviors</vt:lpstr>
      <vt:lpstr>Evidence-Based Interventions for Externalizing Behaviors</vt:lpstr>
      <vt:lpstr>Evidence-Based Interventions for Externalizing Behaviors</vt:lpstr>
      <vt:lpstr>Planning, Organizing, and Establishing the Group</vt:lpstr>
      <vt:lpstr>PowerPoint Presentation</vt:lpstr>
      <vt:lpstr>Take time up front to</vt:lpstr>
      <vt:lpstr>Planning and Preparing for Sessions</vt:lpstr>
      <vt:lpstr>Having a Group Co-Leader</vt:lpstr>
      <vt:lpstr>Establishing the Group</vt:lpstr>
      <vt:lpstr>Special Considerations for Parent Groups</vt:lpstr>
      <vt:lpstr>Evaluating the  Group Process</vt:lpstr>
      <vt:lpstr>When Student Attendance is Low</vt:lpstr>
      <vt:lpstr>When Parent Attendance is Low</vt:lpstr>
      <vt:lpstr>Reflection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 Interventions for Externalizing Behaviors</dc:title>
  <dc:creator>Gueck, Miriam</dc:creator>
  <cp:lastModifiedBy>Gueck, Miriam</cp:lastModifiedBy>
  <cp:revision>39</cp:revision>
  <dcterms:created xsi:type="dcterms:W3CDTF">2020-12-13T21:59:26Z</dcterms:created>
  <dcterms:modified xsi:type="dcterms:W3CDTF">2021-02-08T11:47:49Z</dcterms:modified>
</cp:coreProperties>
</file>