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3"/>
  </p:sldMasterIdLst>
  <p:sldIdLst>
    <p:sldId id="256" r:id="rId4"/>
    <p:sldId id="257" r:id="rId5"/>
    <p:sldId id="260" r:id="rId6"/>
    <p:sldId id="258" r:id="rId7"/>
    <p:sldId id="259" r:id="rId8"/>
  </p:sldIdLst>
  <p:sldSz cx="10058400" cy="7772400"/>
  <p:notesSz cx="6858000" cy="9144000"/>
  <p:defaultTextStyle>
    <a:defPPr>
      <a:defRPr lang="en-US"/>
    </a:defPPr>
    <a:lvl1pPr algn="l" defTabSz="1017588" rtl="0" eaLnBrk="0" fontAlgn="base" hangingPunct="0">
      <a:spcBef>
        <a:spcPct val="0"/>
      </a:spcBef>
      <a:spcAft>
        <a:spcPct val="0"/>
      </a:spcAft>
      <a:defRPr sz="2000" kern="1200">
        <a:solidFill>
          <a:schemeClr val="tx1"/>
        </a:solidFill>
        <a:latin typeface="Calibri" panose="020F0502020204030204" pitchFamily="34" charset="0"/>
        <a:ea typeface="+mn-ea"/>
        <a:cs typeface="+mn-cs"/>
      </a:defRPr>
    </a:lvl1pPr>
    <a:lvl2pPr marL="508000" indent="-50800" algn="l" defTabSz="1017588" rtl="0" eaLnBrk="0" fontAlgn="base" hangingPunct="0">
      <a:spcBef>
        <a:spcPct val="0"/>
      </a:spcBef>
      <a:spcAft>
        <a:spcPct val="0"/>
      </a:spcAft>
      <a:defRPr sz="2000" kern="1200">
        <a:solidFill>
          <a:schemeClr val="tx1"/>
        </a:solidFill>
        <a:latin typeface="Calibri" panose="020F0502020204030204" pitchFamily="34" charset="0"/>
        <a:ea typeface="+mn-ea"/>
        <a:cs typeface="+mn-cs"/>
      </a:defRPr>
    </a:lvl2pPr>
    <a:lvl3pPr marL="1017588" indent="-103188" algn="l" defTabSz="1017588" rtl="0" eaLnBrk="0" fontAlgn="base" hangingPunct="0">
      <a:spcBef>
        <a:spcPct val="0"/>
      </a:spcBef>
      <a:spcAft>
        <a:spcPct val="0"/>
      </a:spcAft>
      <a:defRPr sz="2000" kern="1200">
        <a:solidFill>
          <a:schemeClr val="tx1"/>
        </a:solidFill>
        <a:latin typeface="Calibri" panose="020F0502020204030204" pitchFamily="34" charset="0"/>
        <a:ea typeface="+mn-ea"/>
        <a:cs typeface="+mn-cs"/>
      </a:defRPr>
    </a:lvl3pPr>
    <a:lvl4pPr marL="1527175" indent="-155575" algn="l" defTabSz="1017588" rtl="0" eaLnBrk="0" fontAlgn="base" hangingPunct="0">
      <a:spcBef>
        <a:spcPct val="0"/>
      </a:spcBef>
      <a:spcAft>
        <a:spcPct val="0"/>
      </a:spcAft>
      <a:defRPr sz="2000" kern="1200">
        <a:solidFill>
          <a:schemeClr val="tx1"/>
        </a:solidFill>
        <a:latin typeface="Calibri" panose="020F0502020204030204" pitchFamily="34" charset="0"/>
        <a:ea typeface="+mn-ea"/>
        <a:cs typeface="+mn-cs"/>
      </a:defRPr>
    </a:lvl4pPr>
    <a:lvl5pPr marL="2036763" indent="-207963" algn="l" defTabSz="1017588" rtl="0" eaLnBrk="0" fontAlgn="base" hangingPunct="0">
      <a:spcBef>
        <a:spcPct val="0"/>
      </a:spcBef>
      <a:spcAft>
        <a:spcPct val="0"/>
      </a:spcAft>
      <a:defRPr sz="2000" kern="1200">
        <a:solidFill>
          <a:schemeClr val="tx1"/>
        </a:solidFill>
        <a:latin typeface="Calibri" panose="020F0502020204030204" pitchFamily="34" charset="0"/>
        <a:ea typeface="+mn-ea"/>
        <a:cs typeface="+mn-cs"/>
      </a:defRPr>
    </a:lvl5pPr>
    <a:lvl6pPr marL="2286000" algn="l" defTabSz="914400" rtl="0" eaLnBrk="1" latinLnBrk="0" hangingPunct="1">
      <a:defRPr sz="2000" kern="1200">
        <a:solidFill>
          <a:schemeClr val="tx1"/>
        </a:solidFill>
        <a:latin typeface="Calibri" panose="020F0502020204030204" pitchFamily="34" charset="0"/>
        <a:ea typeface="+mn-ea"/>
        <a:cs typeface="+mn-cs"/>
      </a:defRPr>
    </a:lvl6pPr>
    <a:lvl7pPr marL="2743200" algn="l" defTabSz="914400" rtl="0" eaLnBrk="1" latinLnBrk="0" hangingPunct="1">
      <a:defRPr sz="2000" kern="1200">
        <a:solidFill>
          <a:schemeClr val="tx1"/>
        </a:solidFill>
        <a:latin typeface="Calibri" panose="020F0502020204030204" pitchFamily="34" charset="0"/>
        <a:ea typeface="+mn-ea"/>
        <a:cs typeface="+mn-cs"/>
      </a:defRPr>
    </a:lvl7pPr>
    <a:lvl8pPr marL="3200400" algn="l" defTabSz="914400" rtl="0" eaLnBrk="1" latinLnBrk="0" hangingPunct="1">
      <a:defRPr sz="2000" kern="1200">
        <a:solidFill>
          <a:schemeClr val="tx1"/>
        </a:solidFill>
        <a:latin typeface="Calibri" panose="020F0502020204030204" pitchFamily="34" charset="0"/>
        <a:ea typeface="+mn-ea"/>
        <a:cs typeface="+mn-cs"/>
      </a:defRPr>
    </a:lvl8pPr>
    <a:lvl9pPr marL="3657600" algn="l" defTabSz="914400" rtl="0" eaLnBrk="1" latinLnBrk="0" hangingPunct="1">
      <a:defRPr sz="2000"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p:restoredTop sz="94605"/>
  </p:normalViewPr>
  <p:slideViewPr>
    <p:cSldViewPr snapToObjects="1">
      <p:cViewPr varScale="1">
        <p:scale>
          <a:sx n="89" d="100"/>
          <a:sy n="89" d="100"/>
        </p:scale>
        <p:origin x="19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272011"/>
            <a:ext cx="7543800" cy="2705947"/>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257300" y="4082310"/>
            <a:ext cx="7543800" cy="187653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3EBBAB1-5DE4-7232-DCCC-B07BB1690CBB}"/>
              </a:ext>
            </a:extLst>
          </p:cNvPr>
          <p:cNvSpPr>
            <a:spLocks noGrp="1"/>
          </p:cNvSpPr>
          <p:nvPr>
            <p:ph type="dt" sz="half" idx="10"/>
          </p:nvPr>
        </p:nvSpPr>
        <p:spPr/>
        <p:txBody>
          <a:bodyPr/>
          <a:lstStyle>
            <a:lvl1pPr>
              <a:defRPr/>
            </a:lvl1pPr>
          </a:lstStyle>
          <a:p>
            <a:pPr>
              <a:defRPr/>
            </a:pPr>
            <a:fld id="{4E11A2C0-0CAB-984D-A2BD-2D1FC1462ADC}" type="datetimeFigureOut">
              <a:rPr lang="en-US"/>
              <a:pPr>
                <a:defRPr/>
              </a:pPr>
              <a:t>2/13/26</a:t>
            </a:fld>
            <a:endParaRPr lang="en-US"/>
          </a:p>
        </p:txBody>
      </p:sp>
      <p:sp>
        <p:nvSpPr>
          <p:cNvPr id="5" name="Footer Placeholder 4">
            <a:extLst>
              <a:ext uri="{FF2B5EF4-FFF2-40B4-BE49-F238E27FC236}">
                <a16:creationId xmlns:a16="http://schemas.microsoft.com/office/drawing/2014/main" id="{99EFEC8B-6570-761B-1C49-D4634D7E994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039136D-EA1E-E3C9-8579-6500D896E3C8}"/>
              </a:ext>
            </a:extLst>
          </p:cNvPr>
          <p:cNvSpPr>
            <a:spLocks noGrp="1"/>
          </p:cNvSpPr>
          <p:nvPr>
            <p:ph type="sldNum" sz="quarter" idx="12"/>
          </p:nvPr>
        </p:nvSpPr>
        <p:spPr/>
        <p:txBody>
          <a:bodyPr/>
          <a:lstStyle>
            <a:lvl1pPr>
              <a:defRPr/>
            </a:lvl1pPr>
          </a:lstStyle>
          <a:p>
            <a:pPr>
              <a:defRPr/>
            </a:pPr>
            <a:fld id="{BC8B874B-1899-3B4A-A986-1103B49582BF}" type="slidenum">
              <a:rPr lang="en-US" altLang="en-US"/>
              <a:pPr>
                <a:defRPr/>
              </a:pPr>
              <a:t>‹#›</a:t>
            </a:fld>
            <a:endParaRPr lang="en-US" altLang="en-US"/>
          </a:p>
        </p:txBody>
      </p:sp>
    </p:spTree>
    <p:extLst>
      <p:ext uri="{BB962C8B-B14F-4D97-AF65-F5344CB8AC3E}">
        <p14:creationId xmlns:p14="http://schemas.microsoft.com/office/powerpoint/2010/main" val="4211358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203732-DA82-345B-FB15-8A837F211E38}"/>
              </a:ext>
            </a:extLst>
          </p:cNvPr>
          <p:cNvSpPr>
            <a:spLocks noGrp="1"/>
          </p:cNvSpPr>
          <p:nvPr>
            <p:ph type="dt" sz="half" idx="10"/>
          </p:nvPr>
        </p:nvSpPr>
        <p:spPr/>
        <p:txBody>
          <a:bodyPr/>
          <a:lstStyle>
            <a:lvl1pPr>
              <a:defRPr/>
            </a:lvl1pPr>
          </a:lstStyle>
          <a:p>
            <a:pPr>
              <a:defRPr/>
            </a:pPr>
            <a:fld id="{B812CB4B-0636-DC45-9800-1B7412F791E0}" type="datetimeFigureOut">
              <a:rPr lang="en-US"/>
              <a:pPr>
                <a:defRPr/>
              </a:pPr>
              <a:t>2/13/26</a:t>
            </a:fld>
            <a:endParaRPr lang="en-US"/>
          </a:p>
        </p:txBody>
      </p:sp>
      <p:sp>
        <p:nvSpPr>
          <p:cNvPr id="5" name="Footer Placeholder 4">
            <a:extLst>
              <a:ext uri="{FF2B5EF4-FFF2-40B4-BE49-F238E27FC236}">
                <a16:creationId xmlns:a16="http://schemas.microsoft.com/office/drawing/2014/main" id="{3CE940C5-3344-8306-D530-E0EAF4B20E9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D6933F3-817A-4FC5-935E-BAFE72F9888F}"/>
              </a:ext>
            </a:extLst>
          </p:cNvPr>
          <p:cNvSpPr>
            <a:spLocks noGrp="1"/>
          </p:cNvSpPr>
          <p:nvPr>
            <p:ph type="sldNum" sz="quarter" idx="12"/>
          </p:nvPr>
        </p:nvSpPr>
        <p:spPr/>
        <p:txBody>
          <a:bodyPr/>
          <a:lstStyle>
            <a:lvl1pPr>
              <a:defRPr/>
            </a:lvl1pPr>
          </a:lstStyle>
          <a:p>
            <a:pPr>
              <a:defRPr/>
            </a:pPr>
            <a:fld id="{F9925183-6645-924E-B700-E22958E07DF6}" type="slidenum">
              <a:rPr lang="en-US" altLang="en-US"/>
              <a:pPr>
                <a:defRPr/>
              </a:pPr>
              <a:t>‹#›</a:t>
            </a:fld>
            <a:endParaRPr lang="en-US" altLang="en-US"/>
          </a:p>
        </p:txBody>
      </p:sp>
    </p:spTree>
    <p:extLst>
      <p:ext uri="{BB962C8B-B14F-4D97-AF65-F5344CB8AC3E}">
        <p14:creationId xmlns:p14="http://schemas.microsoft.com/office/powerpoint/2010/main" val="803601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98533" y="413808"/>
            <a:ext cx="1626632" cy="6586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18637" y="413808"/>
            <a:ext cx="4754166"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C41D30-232D-ADDC-2FE7-9671611041B9}"/>
              </a:ext>
            </a:extLst>
          </p:cNvPr>
          <p:cNvSpPr>
            <a:spLocks noGrp="1"/>
          </p:cNvSpPr>
          <p:nvPr>
            <p:ph type="dt" sz="half" idx="10"/>
          </p:nvPr>
        </p:nvSpPr>
        <p:spPr/>
        <p:txBody>
          <a:bodyPr/>
          <a:lstStyle>
            <a:lvl1pPr>
              <a:defRPr/>
            </a:lvl1pPr>
          </a:lstStyle>
          <a:p>
            <a:pPr>
              <a:defRPr/>
            </a:pPr>
            <a:fld id="{7AF3BA3F-30D0-9943-A1E0-C9CFC3518942}" type="datetimeFigureOut">
              <a:rPr lang="en-US"/>
              <a:pPr>
                <a:defRPr/>
              </a:pPr>
              <a:t>2/13/26</a:t>
            </a:fld>
            <a:endParaRPr lang="en-US"/>
          </a:p>
        </p:txBody>
      </p:sp>
      <p:sp>
        <p:nvSpPr>
          <p:cNvPr id="5" name="Footer Placeholder 4">
            <a:extLst>
              <a:ext uri="{FF2B5EF4-FFF2-40B4-BE49-F238E27FC236}">
                <a16:creationId xmlns:a16="http://schemas.microsoft.com/office/drawing/2014/main" id="{0CFE0988-A24F-E9C5-4161-19E424F8985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6DC7475-C8F9-159E-83EB-DCE13C480BD1}"/>
              </a:ext>
            </a:extLst>
          </p:cNvPr>
          <p:cNvSpPr>
            <a:spLocks noGrp="1"/>
          </p:cNvSpPr>
          <p:nvPr>
            <p:ph type="sldNum" sz="quarter" idx="12"/>
          </p:nvPr>
        </p:nvSpPr>
        <p:spPr/>
        <p:txBody>
          <a:bodyPr/>
          <a:lstStyle>
            <a:lvl1pPr>
              <a:defRPr/>
            </a:lvl1pPr>
          </a:lstStyle>
          <a:p>
            <a:pPr>
              <a:defRPr/>
            </a:pPr>
            <a:fld id="{E3423C6C-CF18-6A45-82F7-8F5D540DE6EC}" type="slidenum">
              <a:rPr lang="en-US" altLang="en-US"/>
              <a:pPr>
                <a:defRPr/>
              </a:pPr>
              <a:t>‹#›</a:t>
            </a:fld>
            <a:endParaRPr lang="en-US" altLang="en-US"/>
          </a:p>
        </p:txBody>
      </p:sp>
    </p:spTree>
    <p:extLst>
      <p:ext uri="{BB962C8B-B14F-4D97-AF65-F5344CB8AC3E}">
        <p14:creationId xmlns:p14="http://schemas.microsoft.com/office/powerpoint/2010/main" val="4090172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5B8C2E-DF7E-B608-AEBA-ACBDFB51032B}"/>
              </a:ext>
            </a:extLst>
          </p:cNvPr>
          <p:cNvSpPr>
            <a:spLocks noGrp="1"/>
          </p:cNvSpPr>
          <p:nvPr>
            <p:ph type="dt" sz="half" idx="10"/>
          </p:nvPr>
        </p:nvSpPr>
        <p:spPr/>
        <p:txBody>
          <a:bodyPr/>
          <a:lstStyle>
            <a:lvl1pPr>
              <a:defRPr/>
            </a:lvl1pPr>
          </a:lstStyle>
          <a:p>
            <a:pPr>
              <a:defRPr/>
            </a:pPr>
            <a:fld id="{E8E5D4F6-D275-FD41-8758-A50ECB4C82C3}" type="datetimeFigureOut">
              <a:rPr lang="en-US"/>
              <a:pPr>
                <a:defRPr/>
              </a:pPr>
              <a:t>2/13/26</a:t>
            </a:fld>
            <a:endParaRPr lang="en-US"/>
          </a:p>
        </p:txBody>
      </p:sp>
      <p:sp>
        <p:nvSpPr>
          <p:cNvPr id="5" name="Footer Placeholder 4">
            <a:extLst>
              <a:ext uri="{FF2B5EF4-FFF2-40B4-BE49-F238E27FC236}">
                <a16:creationId xmlns:a16="http://schemas.microsoft.com/office/drawing/2014/main" id="{641824A6-8319-D1B5-3DBD-C4C6F587CB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27458D-CD54-3553-3EED-981F9A4BFA61}"/>
              </a:ext>
            </a:extLst>
          </p:cNvPr>
          <p:cNvSpPr>
            <a:spLocks noGrp="1"/>
          </p:cNvSpPr>
          <p:nvPr>
            <p:ph type="sldNum" sz="quarter" idx="12"/>
          </p:nvPr>
        </p:nvSpPr>
        <p:spPr/>
        <p:txBody>
          <a:bodyPr/>
          <a:lstStyle>
            <a:lvl1pPr>
              <a:defRPr/>
            </a:lvl1pPr>
          </a:lstStyle>
          <a:p>
            <a:pPr>
              <a:defRPr/>
            </a:pPr>
            <a:fld id="{497A13CF-62A8-944F-BBE5-EA4A777B5304}" type="slidenum">
              <a:rPr lang="en-US" altLang="en-US"/>
              <a:pPr>
                <a:defRPr/>
              </a:pPr>
              <a:t>‹#›</a:t>
            </a:fld>
            <a:endParaRPr lang="en-US" altLang="en-US"/>
          </a:p>
        </p:txBody>
      </p:sp>
    </p:spTree>
    <p:extLst>
      <p:ext uri="{BB962C8B-B14F-4D97-AF65-F5344CB8AC3E}">
        <p14:creationId xmlns:p14="http://schemas.microsoft.com/office/powerpoint/2010/main" val="204462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86277" y="5201393"/>
            <a:ext cx="8675370" cy="1700212"/>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B4D79D-2522-AC1C-571F-7A12E02E6DE8}"/>
              </a:ext>
            </a:extLst>
          </p:cNvPr>
          <p:cNvSpPr>
            <a:spLocks noGrp="1"/>
          </p:cNvSpPr>
          <p:nvPr>
            <p:ph type="dt" sz="half" idx="10"/>
          </p:nvPr>
        </p:nvSpPr>
        <p:spPr/>
        <p:txBody>
          <a:bodyPr/>
          <a:lstStyle>
            <a:lvl1pPr>
              <a:defRPr/>
            </a:lvl1pPr>
          </a:lstStyle>
          <a:p>
            <a:pPr>
              <a:defRPr/>
            </a:pPr>
            <a:fld id="{7F9FFB70-C417-5D45-972A-BD5695CF9737}" type="datetimeFigureOut">
              <a:rPr lang="en-US"/>
              <a:pPr>
                <a:defRPr/>
              </a:pPr>
              <a:t>2/13/26</a:t>
            </a:fld>
            <a:endParaRPr lang="en-US"/>
          </a:p>
        </p:txBody>
      </p:sp>
      <p:sp>
        <p:nvSpPr>
          <p:cNvPr id="5" name="Footer Placeholder 4">
            <a:extLst>
              <a:ext uri="{FF2B5EF4-FFF2-40B4-BE49-F238E27FC236}">
                <a16:creationId xmlns:a16="http://schemas.microsoft.com/office/drawing/2014/main" id="{3B7626F5-AD22-8095-B4F5-B52D632067C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9B05950-7605-593B-604C-B4125D0E3610}"/>
              </a:ext>
            </a:extLst>
          </p:cNvPr>
          <p:cNvSpPr>
            <a:spLocks noGrp="1"/>
          </p:cNvSpPr>
          <p:nvPr>
            <p:ph type="sldNum" sz="quarter" idx="12"/>
          </p:nvPr>
        </p:nvSpPr>
        <p:spPr/>
        <p:txBody>
          <a:bodyPr/>
          <a:lstStyle>
            <a:lvl1pPr>
              <a:defRPr/>
            </a:lvl1pPr>
          </a:lstStyle>
          <a:p>
            <a:pPr>
              <a:defRPr/>
            </a:pPr>
            <a:fld id="{76771869-A838-2B46-90B7-B0F5A53468A7}" type="slidenum">
              <a:rPr lang="en-US" altLang="en-US"/>
              <a:pPr>
                <a:defRPr/>
              </a:pPr>
              <a:t>‹#›</a:t>
            </a:fld>
            <a:endParaRPr lang="en-US" altLang="en-US"/>
          </a:p>
        </p:txBody>
      </p:sp>
    </p:spTree>
    <p:extLst>
      <p:ext uri="{BB962C8B-B14F-4D97-AF65-F5344CB8AC3E}">
        <p14:creationId xmlns:p14="http://schemas.microsoft.com/office/powerpoint/2010/main" val="2444965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18636" y="2069042"/>
            <a:ext cx="3190399"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34766" y="2069042"/>
            <a:ext cx="3190399"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28C9380-9F59-116D-DE18-6E7153B4D2F4}"/>
              </a:ext>
            </a:extLst>
          </p:cNvPr>
          <p:cNvSpPr>
            <a:spLocks noGrp="1"/>
          </p:cNvSpPr>
          <p:nvPr>
            <p:ph type="dt" sz="half" idx="10"/>
          </p:nvPr>
        </p:nvSpPr>
        <p:spPr/>
        <p:txBody>
          <a:bodyPr/>
          <a:lstStyle>
            <a:lvl1pPr>
              <a:defRPr/>
            </a:lvl1pPr>
          </a:lstStyle>
          <a:p>
            <a:pPr>
              <a:defRPr/>
            </a:pPr>
            <a:fld id="{42394C1B-38B7-7B45-A97F-21800B3481C6}" type="datetimeFigureOut">
              <a:rPr lang="en-US"/>
              <a:pPr>
                <a:defRPr/>
              </a:pPr>
              <a:t>2/13/26</a:t>
            </a:fld>
            <a:endParaRPr lang="en-US"/>
          </a:p>
        </p:txBody>
      </p:sp>
      <p:sp>
        <p:nvSpPr>
          <p:cNvPr id="6" name="Footer Placeholder 4">
            <a:extLst>
              <a:ext uri="{FF2B5EF4-FFF2-40B4-BE49-F238E27FC236}">
                <a16:creationId xmlns:a16="http://schemas.microsoft.com/office/drawing/2014/main" id="{6AEE7DCC-F2A7-537B-2E44-40AF1EBD4F4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5B90D1-282C-0065-F152-E1A079FC7EC8}"/>
              </a:ext>
            </a:extLst>
          </p:cNvPr>
          <p:cNvSpPr>
            <a:spLocks noGrp="1"/>
          </p:cNvSpPr>
          <p:nvPr>
            <p:ph type="sldNum" sz="quarter" idx="12"/>
          </p:nvPr>
        </p:nvSpPr>
        <p:spPr/>
        <p:txBody>
          <a:bodyPr/>
          <a:lstStyle>
            <a:lvl1pPr>
              <a:defRPr/>
            </a:lvl1pPr>
          </a:lstStyle>
          <a:p>
            <a:pPr>
              <a:defRPr/>
            </a:pPr>
            <a:fld id="{9637F6C5-D99F-D14F-AF05-7D3DC1858547}" type="slidenum">
              <a:rPr lang="en-US" altLang="en-US"/>
              <a:pPr>
                <a:defRPr/>
              </a:pPr>
              <a:t>‹#›</a:t>
            </a:fld>
            <a:endParaRPr lang="en-US" altLang="en-US"/>
          </a:p>
        </p:txBody>
      </p:sp>
    </p:spTree>
    <p:extLst>
      <p:ext uri="{BB962C8B-B14F-4D97-AF65-F5344CB8AC3E}">
        <p14:creationId xmlns:p14="http://schemas.microsoft.com/office/powerpoint/2010/main" val="75019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p>
        </p:txBody>
      </p:sp>
      <p:sp>
        <p:nvSpPr>
          <p:cNvPr id="3" name="Text Placeholder 2"/>
          <p:cNvSpPr>
            <a:spLocks noGrp="1"/>
          </p:cNvSpPr>
          <p:nvPr>
            <p:ph type="body" idx="1"/>
          </p:nvPr>
        </p:nvSpPr>
        <p:spPr>
          <a:xfrm>
            <a:off x="692826" y="1905318"/>
            <a:ext cx="4255174" cy="933767"/>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665BCD7-F27E-286F-0B23-3BB744A5A6A7}"/>
              </a:ext>
            </a:extLst>
          </p:cNvPr>
          <p:cNvSpPr>
            <a:spLocks noGrp="1"/>
          </p:cNvSpPr>
          <p:nvPr>
            <p:ph type="dt" sz="half" idx="10"/>
          </p:nvPr>
        </p:nvSpPr>
        <p:spPr/>
        <p:txBody>
          <a:bodyPr/>
          <a:lstStyle>
            <a:lvl1pPr>
              <a:defRPr/>
            </a:lvl1pPr>
          </a:lstStyle>
          <a:p>
            <a:pPr>
              <a:defRPr/>
            </a:pPr>
            <a:fld id="{6278A07E-F6D1-D248-B8A9-D44F11239146}" type="datetimeFigureOut">
              <a:rPr lang="en-US"/>
              <a:pPr>
                <a:defRPr/>
              </a:pPr>
              <a:t>2/13/26</a:t>
            </a:fld>
            <a:endParaRPr lang="en-US"/>
          </a:p>
        </p:txBody>
      </p:sp>
      <p:sp>
        <p:nvSpPr>
          <p:cNvPr id="8" name="Footer Placeholder 4">
            <a:extLst>
              <a:ext uri="{FF2B5EF4-FFF2-40B4-BE49-F238E27FC236}">
                <a16:creationId xmlns:a16="http://schemas.microsoft.com/office/drawing/2014/main" id="{6D8C0D63-182D-6111-60C3-0D76CF2E382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04BCC35-F067-7040-174C-FA9DED9DEA3D}"/>
              </a:ext>
            </a:extLst>
          </p:cNvPr>
          <p:cNvSpPr>
            <a:spLocks noGrp="1"/>
          </p:cNvSpPr>
          <p:nvPr>
            <p:ph type="sldNum" sz="quarter" idx="12"/>
          </p:nvPr>
        </p:nvSpPr>
        <p:spPr/>
        <p:txBody>
          <a:bodyPr/>
          <a:lstStyle>
            <a:lvl1pPr>
              <a:defRPr/>
            </a:lvl1pPr>
          </a:lstStyle>
          <a:p>
            <a:pPr>
              <a:defRPr/>
            </a:pPr>
            <a:fld id="{3F1CA4F2-F981-C242-95EA-04BDD73A5B1D}" type="slidenum">
              <a:rPr lang="en-US" altLang="en-US"/>
              <a:pPr>
                <a:defRPr/>
              </a:pPr>
              <a:t>‹#›</a:t>
            </a:fld>
            <a:endParaRPr lang="en-US" altLang="en-US"/>
          </a:p>
        </p:txBody>
      </p:sp>
    </p:spTree>
    <p:extLst>
      <p:ext uri="{BB962C8B-B14F-4D97-AF65-F5344CB8AC3E}">
        <p14:creationId xmlns:p14="http://schemas.microsoft.com/office/powerpoint/2010/main" val="3998432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DF07DF6-26DA-B615-19E6-B6BCAC80CCBC}"/>
              </a:ext>
            </a:extLst>
          </p:cNvPr>
          <p:cNvSpPr>
            <a:spLocks noGrp="1"/>
          </p:cNvSpPr>
          <p:nvPr>
            <p:ph type="dt" sz="half" idx="10"/>
          </p:nvPr>
        </p:nvSpPr>
        <p:spPr/>
        <p:txBody>
          <a:bodyPr/>
          <a:lstStyle>
            <a:lvl1pPr>
              <a:defRPr/>
            </a:lvl1pPr>
          </a:lstStyle>
          <a:p>
            <a:pPr>
              <a:defRPr/>
            </a:pPr>
            <a:fld id="{A4358AA9-217E-4E43-B7C7-C1981FD6BCF1}" type="datetimeFigureOut">
              <a:rPr lang="en-US"/>
              <a:pPr>
                <a:defRPr/>
              </a:pPr>
              <a:t>2/13/26</a:t>
            </a:fld>
            <a:endParaRPr lang="en-US"/>
          </a:p>
        </p:txBody>
      </p:sp>
      <p:sp>
        <p:nvSpPr>
          <p:cNvPr id="4" name="Footer Placeholder 4">
            <a:extLst>
              <a:ext uri="{FF2B5EF4-FFF2-40B4-BE49-F238E27FC236}">
                <a16:creationId xmlns:a16="http://schemas.microsoft.com/office/drawing/2014/main" id="{6B1F3165-A63E-F584-2575-B883AD133EC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CD4E138-E7BA-777A-0E9E-E5A22910EA16}"/>
              </a:ext>
            </a:extLst>
          </p:cNvPr>
          <p:cNvSpPr>
            <a:spLocks noGrp="1"/>
          </p:cNvSpPr>
          <p:nvPr>
            <p:ph type="sldNum" sz="quarter" idx="12"/>
          </p:nvPr>
        </p:nvSpPr>
        <p:spPr/>
        <p:txBody>
          <a:bodyPr/>
          <a:lstStyle>
            <a:lvl1pPr>
              <a:defRPr/>
            </a:lvl1pPr>
          </a:lstStyle>
          <a:p>
            <a:pPr>
              <a:defRPr/>
            </a:pPr>
            <a:fld id="{0BC70BE7-2A2B-DA4C-A6E7-0A8547107312}" type="slidenum">
              <a:rPr lang="en-US" altLang="en-US"/>
              <a:pPr>
                <a:defRPr/>
              </a:pPr>
              <a:t>‹#›</a:t>
            </a:fld>
            <a:endParaRPr lang="en-US" altLang="en-US"/>
          </a:p>
        </p:txBody>
      </p:sp>
    </p:spTree>
    <p:extLst>
      <p:ext uri="{BB962C8B-B14F-4D97-AF65-F5344CB8AC3E}">
        <p14:creationId xmlns:p14="http://schemas.microsoft.com/office/powerpoint/2010/main" val="1781991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6C3770A-925F-05FB-B096-46EB797217E8}"/>
              </a:ext>
            </a:extLst>
          </p:cNvPr>
          <p:cNvSpPr>
            <a:spLocks noGrp="1"/>
          </p:cNvSpPr>
          <p:nvPr>
            <p:ph type="dt" sz="half" idx="10"/>
          </p:nvPr>
        </p:nvSpPr>
        <p:spPr/>
        <p:txBody>
          <a:bodyPr/>
          <a:lstStyle>
            <a:lvl1pPr>
              <a:defRPr/>
            </a:lvl1pPr>
          </a:lstStyle>
          <a:p>
            <a:pPr>
              <a:defRPr/>
            </a:pPr>
            <a:fld id="{9243ECBA-4537-CD49-A4B9-0D49F340A79C}" type="datetimeFigureOut">
              <a:rPr lang="en-US"/>
              <a:pPr>
                <a:defRPr/>
              </a:pPr>
              <a:t>2/13/26</a:t>
            </a:fld>
            <a:endParaRPr lang="en-US"/>
          </a:p>
        </p:txBody>
      </p:sp>
      <p:sp>
        <p:nvSpPr>
          <p:cNvPr id="3" name="Footer Placeholder 4">
            <a:extLst>
              <a:ext uri="{FF2B5EF4-FFF2-40B4-BE49-F238E27FC236}">
                <a16:creationId xmlns:a16="http://schemas.microsoft.com/office/drawing/2014/main" id="{43A3F7B3-A17D-8142-F030-92F31CCD290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587DA56B-D17E-1D61-B9CB-85E587DAF33F}"/>
              </a:ext>
            </a:extLst>
          </p:cNvPr>
          <p:cNvSpPr>
            <a:spLocks noGrp="1"/>
          </p:cNvSpPr>
          <p:nvPr>
            <p:ph type="sldNum" sz="quarter" idx="12"/>
          </p:nvPr>
        </p:nvSpPr>
        <p:spPr/>
        <p:txBody>
          <a:bodyPr/>
          <a:lstStyle>
            <a:lvl1pPr>
              <a:defRPr/>
            </a:lvl1pPr>
          </a:lstStyle>
          <a:p>
            <a:pPr>
              <a:defRPr/>
            </a:pPr>
            <a:fld id="{BA72A811-8667-AF4C-8B14-7AC5AC299ADF}" type="slidenum">
              <a:rPr lang="en-US" altLang="en-US"/>
              <a:pPr>
                <a:defRPr/>
              </a:pPr>
              <a:t>‹#›</a:t>
            </a:fld>
            <a:endParaRPr lang="en-US" altLang="en-US"/>
          </a:p>
        </p:txBody>
      </p:sp>
    </p:spTree>
    <p:extLst>
      <p:ext uri="{BB962C8B-B14F-4D97-AF65-F5344CB8AC3E}">
        <p14:creationId xmlns:p14="http://schemas.microsoft.com/office/powerpoint/2010/main" val="296614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276130" y="1119083"/>
            <a:ext cx="5092065" cy="552344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10756C39-9BCC-8C91-CA16-94F1536D700B}"/>
              </a:ext>
            </a:extLst>
          </p:cNvPr>
          <p:cNvSpPr>
            <a:spLocks noGrp="1"/>
          </p:cNvSpPr>
          <p:nvPr>
            <p:ph type="dt" sz="half" idx="10"/>
          </p:nvPr>
        </p:nvSpPr>
        <p:spPr/>
        <p:txBody>
          <a:bodyPr/>
          <a:lstStyle>
            <a:lvl1pPr>
              <a:defRPr/>
            </a:lvl1pPr>
          </a:lstStyle>
          <a:p>
            <a:pPr>
              <a:defRPr/>
            </a:pPr>
            <a:fld id="{D40CF09D-8B40-C04E-B333-94BF12A87A1B}" type="datetimeFigureOut">
              <a:rPr lang="en-US"/>
              <a:pPr>
                <a:defRPr/>
              </a:pPr>
              <a:t>2/13/26</a:t>
            </a:fld>
            <a:endParaRPr lang="en-US"/>
          </a:p>
        </p:txBody>
      </p:sp>
      <p:sp>
        <p:nvSpPr>
          <p:cNvPr id="6" name="Footer Placeholder 4">
            <a:extLst>
              <a:ext uri="{FF2B5EF4-FFF2-40B4-BE49-F238E27FC236}">
                <a16:creationId xmlns:a16="http://schemas.microsoft.com/office/drawing/2014/main" id="{3139457E-583D-7B85-8EF1-630E6DB1E66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3500C58-FAF5-6427-9D23-756AB7D3840F}"/>
              </a:ext>
            </a:extLst>
          </p:cNvPr>
          <p:cNvSpPr>
            <a:spLocks noGrp="1"/>
          </p:cNvSpPr>
          <p:nvPr>
            <p:ph type="sldNum" sz="quarter" idx="12"/>
          </p:nvPr>
        </p:nvSpPr>
        <p:spPr/>
        <p:txBody>
          <a:bodyPr/>
          <a:lstStyle>
            <a:lvl1pPr>
              <a:defRPr/>
            </a:lvl1pPr>
          </a:lstStyle>
          <a:p>
            <a:pPr>
              <a:defRPr/>
            </a:pPr>
            <a:fld id="{301186C8-4DAA-E945-A4BE-8EE4C73AD837}" type="slidenum">
              <a:rPr lang="en-US" altLang="en-US"/>
              <a:pPr>
                <a:defRPr/>
              </a:pPr>
              <a:t>‹#›</a:t>
            </a:fld>
            <a:endParaRPr lang="en-US" altLang="en-US"/>
          </a:p>
        </p:txBody>
      </p:sp>
    </p:spTree>
    <p:extLst>
      <p:ext uri="{BB962C8B-B14F-4D97-AF65-F5344CB8AC3E}">
        <p14:creationId xmlns:p14="http://schemas.microsoft.com/office/powerpoint/2010/main" val="1516564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4276130" y="1119083"/>
            <a:ext cx="5092065" cy="5523442"/>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B56ED97A-DE94-3D62-7CAD-D943B7EA996C}"/>
              </a:ext>
            </a:extLst>
          </p:cNvPr>
          <p:cNvSpPr>
            <a:spLocks noGrp="1"/>
          </p:cNvSpPr>
          <p:nvPr>
            <p:ph type="dt" sz="half" idx="10"/>
          </p:nvPr>
        </p:nvSpPr>
        <p:spPr/>
        <p:txBody>
          <a:bodyPr/>
          <a:lstStyle>
            <a:lvl1pPr>
              <a:defRPr/>
            </a:lvl1pPr>
          </a:lstStyle>
          <a:p>
            <a:pPr>
              <a:defRPr/>
            </a:pPr>
            <a:fld id="{F127036E-D09E-C149-9163-E955E4862AB7}" type="datetimeFigureOut">
              <a:rPr lang="en-US"/>
              <a:pPr>
                <a:defRPr/>
              </a:pPr>
              <a:t>2/13/26</a:t>
            </a:fld>
            <a:endParaRPr lang="en-US"/>
          </a:p>
        </p:txBody>
      </p:sp>
      <p:sp>
        <p:nvSpPr>
          <p:cNvPr id="6" name="Footer Placeholder 4">
            <a:extLst>
              <a:ext uri="{FF2B5EF4-FFF2-40B4-BE49-F238E27FC236}">
                <a16:creationId xmlns:a16="http://schemas.microsoft.com/office/drawing/2014/main" id="{FC9221B7-2A4B-2308-5E76-13E80A43366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4991006-4BBD-E046-57D9-A5636909A0C8}"/>
              </a:ext>
            </a:extLst>
          </p:cNvPr>
          <p:cNvSpPr>
            <a:spLocks noGrp="1"/>
          </p:cNvSpPr>
          <p:nvPr>
            <p:ph type="sldNum" sz="quarter" idx="12"/>
          </p:nvPr>
        </p:nvSpPr>
        <p:spPr/>
        <p:txBody>
          <a:bodyPr/>
          <a:lstStyle>
            <a:lvl1pPr>
              <a:defRPr/>
            </a:lvl1pPr>
          </a:lstStyle>
          <a:p>
            <a:pPr>
              <a:defRPr/>
            </a:pPr>
            <a:fld id="{8A3F3829-E8C9-324B-935D-E90497995853}" type="slidenum">
              <a:rPr lang="en-US" altLang="en-US"/>
              <a:pPr>
                <a:defRPr/>
              </a:pPr>
              <a:t>‹#›</a:t>
            </a:fld>
            <a:endParaRPr lang="en-US" altLang="en-US"/>
          </a:p>
        </p:txBody>
      </p:sp>
    </p:spTree>
    <p:extLst>
      <p:ext uri="{BB962C8B-B14F-4D97-AF65-F5344CB8AC3E}">
        <p14:creationId xmlns:p14="http://schemas.microsoft.com/office/powerpoint/2010/main" val="393925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348596C-AC39-415C-96AF-7721D19F3D0C}"/>
              </a:ext>
            </a:extLst>
          </p:cNvPr>
          <p:cNvSpPr>
            <a:spLocks noGrp="1"/>
          </p:cNvSpPr>
          <p:nvPr>
            <p:ph type="title"/>
          </p:nvPr>
        </p:nvSpPr>
        <p:spPr bwMode="auto">
          <a:xfrm>
            <a:off x="692150" y="414338"/>
            <a:ext cx="8674100"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9DFA410-A646-FC20-C977-A4BC3A6BF1CA}"/>
              </a:ext>
            </a:extLst>
          </p:cNvPr>
          <p:cNvSpPr>
            <a:spLocks noGrp="1" noChangeArrowheads="1"/>
          </p:cNvSpPr>
          <p:nvPr>
            <p:ph type="body" idx="1"/>
          </p:nvPr>
        </p:nvSpPr>
        <p:spPr bwMode="auto">
          <a:xfrm>
            <a:off x="692150" y="2068513"/>
            <a:ext cx="8674100" cy="493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8BD0E61-EC6C-A52B-5EA8-F596A468D432}"/>
              </a:ext>
            </a:extLst>
          </p:cNvPr>
          <p:cNvSpPr>
            <a:spLocks noGrp="1"/>
          </p:cNvSpPr>
          <p:nvPr>
            <p:ph type="dt" sz="half" idx="2"/>
          </p:nvPr>
        </p:nvSpPr>
        <p:spPr>
          <a:xfrm>
            <a:off x="692150" y="7204075"/>
            <a:ext cx="2262188" cy="414338"/>
          </a:xfrm>
          <a:prstGeom prst="rect">
            <a:avLst/>
          </a:prstGeom>
        </p:spPr>
        <p:txBody>
          <a:bodyPr vert="horz" lIns="91440" tIns="45720" rIns="91440" bIns="45720" rtlCol="0" anchor="ctr"/>
          <a:lstStyle>
            <a:lvl1pPr algn="l" defTabSz="1018824" eaLnBrk="1" fontAlgn="auto" hangingPunct="1">
              <a:spcBef>
                <a:spcPts val="0"/>
              </a:spcBef>
              <a:spcAft>
                <a:spcPts val="0"/>
              </a:spcAft>
              <a:defRPr sz="900">
                <a:solidFill>
                  <a:schemeClr val="tx1">
                    <a:tint val="75000"/>
                  </a:schemeClr>
                </a:solidFill>
                <a:latin typeface="+mn-lt"/>
              </a:defRPr>
            </a:lvl1pPr>
          </a:lstStyle>
          <a:p>
            <a:pPr>
              <a:defRPr/>
            </a:pPr>
            <a:fld id="{2AD59938-64C9-C044-A627-B2348895A1F9}" type="datetimeFigureOut">
              <a:rPr lang="en-US"/>
              <a:pPr>
                <a:defRPr/>
              </a:pPr>
              <a:t>2/13/26</a:t>
            </a:fld>
            <a:endParaRPr lang="en-US"/>
          </a:p>
        </p:txBody>
      </p:sp>
      <p:sp>
        <p:nvSpPr>
          <p:cNvPr id="5" name="Footer Placeholder 4">
            <a:extLst>
              <a:ext uri="{FF2B5EF4-FFF2-40B4-BE49-F238E27FC236}">
                <a16:creationId xmlns:a16="http://schemas.microsoft.com/office/drawing/2014/main" id="{2AD5A286-7CE9-C18B-EDEB-FEDD4DA8D305}"/>
              </a:ext>
            </a:extLst>
          </p:cNvPr>
          <p:cNvSpPr>
            <a:spLocks noGrp="1"/>
          </p:cNvSpPr>
          <p:nvPr>
            <p:ph type="ftr" sz="quarter" idx="3"/>
          </p:nvPr>
        </p:nvSpPr>
        <p:spPr>
          <a:xfrm>
            <a:off x="3332163" y="7204075"/>
            <a:ext cx="3394075" cy="414338"/>
          </a:xfrm>
          <a:prstGeom prst="rect">
            <a:avLst/>
          </a:prstGeom>
        </p:spPr>
        <p:txBody>
          <a:bodyPr vert="horz" lIns="91440" tIns="45720" rIns="91440" bIns="45720" rtlCol="0" anchor="ctr"/>
          <a:lstStyle>
            <a:lvl1pPr algn="ctr" defTabSz="1018824"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7F11F15A-F466-F5CD-2939-B694F8C271E4}"/>
              </a:ext>
            </a:extLst>
          </p:cNvPr>
          <p:cNvSpPr>
            <a:spLocks noGrp="1"/>
          </p:cNvSpPr>
          <p:nvPr>
            <p:ph type="sldNum" sz="quarter" idx="4"/>
          </p:nvPr>
        </p:nvSpPr>
        <p:spPr>
          <a:xfrm>
            <a:off x="7104063" y="7204075"/>
            <a:ext cx="2262187" cy="414338"/>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a:defRPr/>
            </a:pPr>
            <a:fld id="{AFE37136-F037-1F41-AA00-5C64E5D06DB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a:extLst>
              <a:ext uri="{FF2B5EF4-FFF2-40B4-BE49-F238E27FC236}">
                <a16:creationId xmlns:a16="http://schemas.microsoft.com/office/drawing/2014/main" id="{038AB44B-39D1-E044-A3D3-6A52CEDA93DE}"/>
              </a:ext>
            </a:extLst>
          </p:cNvPr>
          <p:cNvSpPr>
            <a:spLocks noChangeArrowheads="1"/>
          </p:cNvSpPr>
          <p:nvPr/>
        </p:nvSpPr>
        <p:spPr bwMode="auto">
          <a:xfrm>
            <a:off x="2943225" y="2743200"/>
            <a:ext cx="457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17588" eaLnBrk="0" fontAlgn="base" hangingPunct="0">
              <a:spcBef>
                <a:spcPct val="0"/>
              </a:spcBef>
              <a:spcAft>
                <a:spcPct val="0"/>
              </a:spcAft>
              <a:defRPr sz="2000">
                <a:solidFill>
                  <a:schemeClr val="tx1"/>
                </a:solidFill>
                <a:latin typeface="Calibri" panose="020F0502020204030204" pitchFamily="34" charset="0"/>
              </a:defRPr>
            </a:lvl6pPr>
            <a:lvl7pPr marL="2971800" indent="-228600" defTabSz="1017588" eaLnBrk="0" fontAlgn="base" hangingPunct="0">
              <a:spcBef>
                <a:spcPct val="0"/>
              </a:spcBef>
              <a:spcAft>
                <a:spcPct val="0"/>
              </a:spcAft>
              <a:defRPr sz="2000">
                <a:solidFill>
                  <a:schemeClr val="tx1"/>
                </a:solidFill>
                <a:latin typeface="Calibri" panose="020F0502020204030204" pitchFamily="34" charset="0"/>
              </a:defRPr>
            </a:lvl7pPr>
            <a:lvl8pPr marL="3429000" indent="-228600" defTabSz="1017588" eaLnBrk="0" fontAlgn="base" hangingPunct="0">
              <a:spcBef>
                <a:spcPct val="0"/>
              </a:spcBef>
              <a:spcAft>
                <a:spcPct val="0"/>
              </a:spcAft>
              <a:defRPr sz="2000">
                <a:solidFill>
                  <a:schemeClr val="tx1"/>
                </a:solidFill>
                <a:latin typeface="Calibri" panose="020F0502020204030204" pitchFamily="34" charset="0"/>
              </a:defRPr>
            </a:lvl8pPr>
            <a:lvl9pPr marL="3886200" indent="-228600" defTabSz="1017588" eaLnBrk="0" fontAlgn="base" hangingPunct="0">
              <a:spcBef>
                <a:spcPct val="0"/>
              </a:spcBef>
              <a:spcAft>
                <a:spcPct val="0"/>
              </a:spcAft>
              <a:defRPr sz="2000">
                <a:solidFill>
                  <a:schemeClr val="tx1"/>
                </a:solidFill>
                <a:latin typeface="Calibri" panose="020F0502020204030204" pitchFamily="34" charset="0"/>
              </a:defRPr>
            </a:lvl9pPr>
          </a:lstStyle>
          <a:p>
            <a:pPr algn="ctr" eaLnBrk="1" hangingPunct="1"/>
            <a:r>
              <a:rPr lang="en-US" altLang="en-US" sz="3600" b="1">
                <a:latin typeface="Arial" panose="020B0604020202020204" pitchFamily="34" charset="0"/>
                <a:ea typeface="DengXian" panose="02010600030101010101" pitchFamily="2" charset="-122"/>
                <a:cs typeface="Times New Roman" panose="02020603050405020304" pitchFamily="18" charset="0"/>
              </a:rPr>
              <a:t>Your Name</a:t>
            </a:r>
            <a:endParaRPr lang="en-US" altLang="en-US" sz="3600">
              <a:ea typeface="DengXian" panose="02010600030101010101" pitchFamily="2" charset="-122"/>
              <a:cs typeface="Times New Roman" panose="02020603050405020304" pitchFamily="18" charset="0"/>
            </a:endParaRPr>
          </a:p>
          <a:p>
            <a:pPr algn="ctr" eaLnBrk="1" hangingPunct="1"/>
            <a:r>
              <a:rPr lang="en-US" altLang="en-US" sz="3600">
                <a:latin typeface="Arial" panose="020B0604020202020204" pitchFamily="34" charset="0"/>
                <a:ea typeface="DengXian" panose="02010600030101010101" pitchFamily="2" charset="-122"/>
                <a:cs typeface="Times New Roman" panose="02020603050405020304" pitchFamily="18" charset="0"/>
              </a:rPr>
              <a:t>Scholarship Portfolio</a:t>
            </a:r>
            <a:endParaRPr lang="en-US" altLang="en-US" sz="3600">
              <a:ea typeface="DengXian" panose="02010600030101010101" pitchFamily="2" charset="-122"/>
              <a:cs typeface="Times New Roman" panose="02020603050405020304" pitchFamily="18" charset="0"/>
            </a:endParaRPr>
          </a:p>
        </p:txBody>
      </p:sp>
      <p:sp>
        <p:nvSpPr>
          <p:cNvPr id="2051" name="Rectangle 4">
            <a:extLst>
              <a:ext uri="{FF2B5EF4-FFF2-40B4-BE49-F238E27FC236}">
                <a16:creationId xmlns:a16="http://schemas.microsoft.com/office/drawing/2014/main" id="{72AEF32D-1071-F71A-801B-2C408C040E86}"/>
              </a:ext>
            </a:extLst>
          </p:cNvPr>
          <p:cNvSpPr>
            <a:spLocks noChangeArrowheads="1"/>
          </p:cNvSpPr>
          <p:nvPr/>
        </p:nvSpPr>
        <p:spPr bwMode="auto">
          <a:xfrm>
            <a:off x="2752725" y="7010400"/>
            <a:ext cx="49514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17588" eaLnBrk="0" fontAlgn="base" hangingPunct="0">
              <a:spcBef>
                <a:spcPct val="0"/>
              </a:spcBef>
              <a:spcAft>
                <a:spcPct val="0"/>
              </a:spcAft>
              <a:defRPr sz="2000">
                <a:solidFill>
                  <a:schemeClr val="tx1"/>
                </a:solidFill>
                <a:latin typeface="Calibri" panose="020F0502020204030204" pitchFamily="34" charset="0"/>
              </a:defRPr>
            </a:lvl6pPr>
            <a:lvl7pPr marL="2971800" indent="-228600" defTabSz="1017588" eaLnBrk="0" fontAlgn="base" hangingPunct="0">
              <a:spcBef>
                <a:spcPct val="0"/>
              </a:spcBef>
              <a:spcAft>
                <a:spcPct val="0"/>
              </a:spcAft>
              <a:defRPr sz="2000">
                <a:solidFill>
                  <a:schemeClr val="tx1"/>
                </a:solidFill>
                <a:latin typeface="Calibri" panose="020F0502020204030204" pitchFamily="34" charset="0"/>
              </a:defRPr>
            </a:lvl7pPr>
            <a:lvl8pPr marL="3429000" indent="-228600" defTabSz="1017588" eaLnBrk="0" fontAlgn="base" hangingPunct="0">
              <a:spcBef>
                <a:spcPct val="0"/>
              </a:spcBef>
              <a:spcAft>
                <a:spcPct val="0"/>
              </a:spcAft>
              <a:defRPr sz="2000">
                <a:solidFill>
                  <a:schemeClr val="tx1"/>
                </a:solidFill>
                <a:latin typeface="Calibri" panose="020F0502020204030204" pitchFamily="34" charset="0"/>
              </a:defRPr>
            </a:lvl8pPr>
            <a:lvl9pPr marL="3886200" indent="-228600" defTabSz="1017588" eaLnBrk="0" fontAlgn="base" hangingPunct="0">
              <a:spcBef>
                <a:spcPct val="0"/>
              </a:spcBef>
              <a:spcAft>
                <a:spcPct val="0"/>
              </a:spcAft>
              <a:defRPr sz="2000">
                <a:solidFill>
                  <a:schemeClr val="tx1"/>
                </a:solidFill>
                <a:latin typeface="Calibri" panose="020F0502020204030204" pitchFamily="34" charset="0"/>
              </a:defRPr>
            </a:lvl9pPr>
          </a:lstStyle>
          <a:p>
            <a:pPr algn="ctr" eaLnBrk="1" hangingPunct="1"/>
            <a:r>
              <a:rPr lang="en-US" altLang="en-US" sz="2400">
                <a:latin typeface="Arial" panose="020B0604020202020204" pitchFamily="34" charset="0"/>
                <a:ea typeface="DengXian" panose="02010600030101010101" pitchFamily="2" charset="-122"/>
                <a:cs typeface="Times New Roman" panose="02020603050405020304" pitchFamily="18" charset="0"/>
              </a:rPr>
              <a:t>Fall 20XX </a:t>
            </a:r>
            <a:r>
              <a:rPr lang="en-US" altLang="en-US" sz="1800" i="1">
                <a:latin typeface="Arial" panose="020B0604020202020204" pitchFamily="34" charset="0"/>
                <a:ea typeface="DengXian" panose="02010600030101010101" pitchFamily="2" charset="-122"/>
                <a:cs typeface="Times New Roman" panose="02020603050405020304" pitchFamily="18" charset="0"/>
              </a:rPr>
              <a:t>(year for which you are applying)</a:t>
            </a:r>
            <a:endParaRPr lang="en-US" altLang="en-US" sz="1800" i="1">
              <a:ea typeface="DengXian" panose="02010600030101010101" pitchFamily="2" charset="-122"/>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9EE05DA3-BD4F-2332-FA6B-6BDBB26EB83F}"/>
              </a:ext>
            </a:extLst>
          </p:cNvPr>
          <p:cNvSpPr>
            <a:spLocks noChangeArrowheads="1"/>
          </p:cNvSpPr>
          <p:nvPr/>
        </p:nvSpPr>
        <p:spPr bwMode="auto">
          <a:xfrm>
            <a:off x="457200" y="381000"/>
            <a:ext cx="9144000" cy="647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17588" eaLnBrk="0" fontAlgn="base" hangingPunct="0">
              <a:spcBef>
                <a:spcPct val="0"/>
              </a:spcBef>
              <a:spcAft>
                <a:spcPct val="0"/>
              </a:spcAft>
              <a:defRPr sz="2000">
                <a:solidFill>
                  <a:schemeClr val="tx1"/>
                </a:solidFill>
                <a:latin typeface="Calibri" panose="020F0502020204030204" pitchFamily="34" charset="0"/>
              </a:defRPr>
            </a:lvl6pPr>
            <a:lvl7pPr marL="2971800" indent="-228600" defTabSz="1017588" eaLnBrk="0" fontAlgn="base" hangingPunct="0">
              <a:spcBef>
                <a:spcPct val="0"/>
              </a:spcBef>
              <a:spcAft>
                <a:spcPct val="0"/>
              </a:spcAft>
              <a:defRPr sz="2000">
                <a:solidFill>
                  <a:schemeClr val="tx1"/>
                </a:solidFill>
                <a:latin typeface="Calibri" panose="020F0502020204030204" pitchFamily="34" charset="0"/>
              </a:defRPr>
            </a:lvl7pPr>
            <a:lvl8pPr marL="3429000" indent="-228600" defTabSz="1017588" eaLnBrk="0" fontAlgn="base" hangingPunct="0">
              <a:spcBef>
                <a:spcPct val="0"/>
              </a:spcBef>
              <a:spcAft>
                <a:spcPct val="0"/>
              </a:spcAft>
              <a:defRPr sz="2000">
                <a:solidFill>
                  <a:schemeClr val="tx1"/>
                </a:solidFill>
                <a:latin typeface="Calibri" panose="020F0502020204030204" pitchFamily="34" charset="0"/>
              </a:defRPr>
            </a:lvl8pPr>
            <a:lvl9pPr marL="3886200" indent="-228600" defTabSz="1017588" eaLnBrk="0" fontAlgn="base" hangingPunct="0">
              <a:spcBef>
                <a:spcPct val="0"/>
              </a:spcBef>
              <a:spcAft>
                <a:spcPct val="0"/>
              </a:spcAft>
              <a:defRPr sz="2000">
                <a:solidFill>
                  <a:schemeClr val="tx1"/>
                </a:solidFill>
                <a:latin typeface="Calibri" panose="020F0502020204030204" pitchFamily="34" charset="0"/>
              </a:defRPr>
            </a:lvl9pPr>
          </a:lstStyle>
          <a:p>
            <a:pPr eaLnBrk="1" hangingPunct="1">
              <a:lnSpc>
                <a:spcPct val="120000"/>
              </a:lnSpc>
            </a:pPr>
            <a:r>
              <a:rPr lang="en-US" altLang="en-US" sz="1400" b="1">
                <a:solidFill>
                  <a:srgbClr val="000000"/>
                </a:solidFill>
                <a:latin typeface="Arial" panose="020B0604020202020204" pitchFamily="34" charset="0"/>
                <a:cs typeface="Arial" panose="020B0604020202020204" pitchFamily="34" charset="0"/>
              </a:rPr>
              <a:t>1. Title of Piece</a:t>
            </a:r>
            <a:endParaRPr lang="en-US" altLang="en-US" sz="1400">
              <a:solidFill>
                <a:srgbClr val="000000"/>
              </a:solidFill>
              <a:latin typeface="Arial" panose="020B0604020202020204" pitchFamily="34" charset="0"/>
              <a:cs typeface="Arial" panose="020B0604020202020204" pitchFamily="34" charset="0"/>
            </a:endParaRPr>
          </a:p>
          <a:p>
            <a:pPr eaLnBrk="1" hangingPunct="1">
              <a:lnSpc>
                <a:spcPct val="120000"/>
              </a:lnSpc>
              <a:spcAft>
                <a:spcPts val="400"/>
              </a:spcAft>
            </a:pPr>
            <a:r>
              <a:rPr lang="en-US" altLang="en-US" sz="1200">
                <a:solidFill>
                  <a:srgbClr val="000000"/>
                </a:solidFill>
                <a:latin typeface="Arial" panose="020B0604020202020204" pitchFamily="34" charset="0"/>
                <a:cs typeface="Arial" panose="020B0604020202020204" pitchFamily="34" charset="0"/>
              </a:rPr>
              <a:t>Media</a:t>
            </a:r>
          </a:p>
          <a:p>
            <a:pPr eaLnBrk="1" hangingPunct="1">
              <a:lnSpc>
                <a:spcPct val="120000"/>
              </a:lnSpc>
            </a:pPr>
            <a:r>
              <a:rPr lang="en-US" altLang="en-US" sz="1100">
                <a:solidFill>
                  <a:srgbClr val="000000"/>
                </a:solidFill>
                <a:latin typeface="Arial" panose="020B0604020202020204" pitchFamily="34" charset="0"/>
                <a:cs typeface="Arial" panose="020B0604020202020204" pitchFamily="34" charset="0"/>
              </a:rPr>
              <a:t>Description: Ibusae con cones et ut anditata nonet prepe ero bea quideni musae. Luptat inci veris pratas eaqui ne aute alicte exerumqui as soloreh endam, volupit iberchil inctem. Aborepera quasperci blautae nam quam, sitas aut magnis mossitatem ut occaten estibus doluptas rate doluptatur parchillab inctot otat. </a:t>
            </a:r>
          </a:p>
          <a:p>
            <a:pPr eaLnBrk="1" hangingPunct="1"/>
            <a:r>
              <a:rPr lang="en-US" altLang="en-US" sz="1100">
                <a:latin typeface="Arial" panose="020B0604020202020204" pitchFamily="34" charset="0"/>
                <a:cs typeface="Arial" panose="020B0604020202020204" pitchFamily="34" charset="0"/>
              </a:rPr>
              <a:t> </a:t>
            </a:r>
          </a:p>
          <a:p>
            <a:pPr eaLnBrk="1" hangingPunct="1">
              <a:lnSpc>
                <a:spcPct val="120000"/>
              </a:lnSpc>
            </a:pPr>
            <a:r>
              <a:rPr lang="en-US" altLang="en-US" sz="1400" b="1">
                <a:solidFill>
                  <a:srgbClr val="000000"/>
                </a:solidFill>
                <a:latin typeface="Arial" panose="020B0604020202020204" pitchFamily="34" charset="0"/>
                <a:cs typeface="Arial" panose="020B0604020202020204" pitchFamily="34" charset="0"/>
              </a:rPr>
              <a:t>2. Title of Piece</a:t>
            </a:r>
            <a:endParaRPr lang="en-US" altLang="en-US" sz="1400">
              <a:solidFill>
                <a:srgbClr val="000000"/>
              </a:solidFill>
              <a:latin typeface="Arial" panose="020B0604020202020204" pitchFamily="34" charset="0"/>
              <a:cs typeface="Arial" panose="020B0604020202020204" pitchFamily="34" charset="0"/>
            </a:endParaRPr>
          </a:p>
          <a:p>
            <a:pPr eaLnBrk="1" hangingPunct="1">
              <a:lnSpc>
                <a:spcPct val="120000"/>
              </a:lnSpc>
              <a:spcAft>
                <a:spcPts val="400"/>
              </a:spcAft>
            </a:pPr>
            <a:r>
              <a:rPr lang="en-US" altLang="en-US" sz="1200">
                <a:solidFill>
                  <a:srgbClr val="000000"/>
                </a:solidFill>
                <a:latin typeface="Arial" panose="020B0604020202020204" pitchFamily="34" charset="0"/>
                <a:cs typeface="Arial" panose="020B0604020202020204" pitchFamily="34" charset="0"/>
              </a:rPr>
              <a:t>Media</a:t>
            </a:r>
          </a:p>
          <a:p>
            <a:pPr eaLnBrk="1" hangingPunct="1">
              <a:lnSpc>
                <a:spcPct val="120000"/>
              </a:lnSpc>
            </a:pPr>
            <a:r>
              <a:rPr lang="en-US" altLang="en-US" sz="1100">
                <a:solidFill>
                  <a:srgbClr val="000000"/>
                </a:solidFill>
                <a:latin typeface="Arial" panose="020B0604020202020204" pitchFamily="34" charset="0"/>
                <a:cs typeface="Arial" panose="020B0604020202020204" pitchFamily="34" charset="0"/>
              </a:rPr>
              <a:t>Description: Ibusae con cones et ut anditata nonet prepe ero bea quideni musae. Luptat inci veris pratas eaqui ne aute alicte exerumqui as soloreh endam, volupit iberchil inctem. Aborepera quasperci blautae nam quam, sitas aut magnis mossitatem ut occaten estibus doluptas rate doluptatur parchillab inctot otat. </a:t>
            </a:r>
          </a:p>
          <a:p>
            <a:pPr eaLnBrk="1" hangingPunct="1"/>
            <a:r>
              <a:rPr lang="en-US" altLang="en-US" sz="1100">
                <a:latin typeface="Arial" panose="020B0604020202020204" pitchFamily="34" charset="0"/>
                <a:cs typeface="Arial" panose="020B0604020202020204" pitchFamily="34" charset="0"/>
              </a:rPr>
              <a:t> </a:t>
            </a:r>
          </a:p>
          <a:p>
            <a:pPr eaLnBrk="1" hangingPunct="1">
              <a:lnSpc>
                <a:spcPct val="120000"/>
              </a:lnSpc>
            </a:pPr>
            <a:r>
              <a:rPr lang="en-US" altLang="en-US" sz="1400" b="1">
                <a:solidFill>
                  <a:srgbClr val="000000"/>
                </a:solidFill>
                <a:latin typeface="Arial" panose="020B0604020202020204" pitchFamily="34" charset="0"/>
                <a:cs typeface="Arial" panose="020B0604020202020204" pitchFamily="34" charset="0"/>
              </a:rPr>
              <a:t>3. Title of Piece</a:t>
            </a:r>
            <a:endParaRPr lang="en-US" altLang="en-US" sz="1400">
              <a:solidFill>
                <a:srgbClr val="000000"/>
              </a:solidFill>
              <a:latin typeface="Arial" panose="020B0604020202020204" pitchFamily="34" charset="0"/>
              <a:cs typeface="Arial" panose="020B0604020202020204" pitchFamily="34" charset="0"/>
            </a:endParaRPr>
          </a:p>
          <a:p>
            <a:pPr eaLnBrk="1" hangingPunct="1">
              <a:lnSpc>
                <a:spcPct val="120000"/>
              </a:lnSpc>
              <a:spcAft>
                <a:spcPts val="400"/>
              </a:spcAft>
            </a:pPr>
            <a:r>
              <a:rPr lang="en-US" altLang="en-US" sz="1200">
                <a:solidFill>
                  <a:srgbClr val="000000"/>
                </a:solidFill>
                <a:latin typeface="Arial" panose="020B0604020202020204" pitchFamily="34" charset="0"/>
                <a:cs typeface="Arial" panose="020B0604020202020204" pitchFamily="34" charset="0"/>
              </a:rPr>
              <a:t>Media</a:t>
            </a:r>
          </a:p>
          <a:p>
            <a:pPr eaLnBrk="1" hangingPunct="1">
              <a:lnSpc>
                <a:spcPct val="120000"/>
              </a:lnSpc>
            </a:pPr>
            <a:r>
              <a:rPr lang="en-US" altLang="en-US" sz="1100">
                <a:solidFill>
                  <a:srgbClr val="000000"/>
                </a:solidFill>
                <a:latin typeface="Arial" panose="020B0604020202020204" pitchFamily="34" charset="0"/>
                <a:cs typeface="Arial" panose="020B0604020202020204" pitchFamily="34" charset="0"/>
              </a:rPr>
              <a:t>Description: Ibusae con cones et ut anditata nonet prepe ero bea quideni musae. Luptat inci veris pratas eaqui ne aute alicte exerumqui as soloreh endam, volupit iberchil inctem. Aborepera quasperci blautae nam quam, sitas aut magnis mossitatem ut occaten estibus doluptas rate doluptatur parchillab inctot otat. </a:t>
            </a:r>
          </a:p>
          <a:p>
            <a:pPr eaLnBrk="1" hangingPunct="1"/>
            <a:r>
              <a:rPr lang="en-US" altLang="en-US" sz="1100">
                <a:latin typeface="Arial" panose="020B0604020202020204" pitchFamily="34" charset="0"/>
                <a:cs typeface="Arial" panose="020B0604020202020204" pitchFamily="34" charset="0"/>
              </a:rPr>
              <a:t> </a:t>
            </a:r>
          </a:p>
          <a:p>
            <a:pPr eaLnBrk="1" hangingPunct="1">
              <a:lnSpc>
                <a:spcPct val="120000"/>
              </a:lnSpc>
            </a:pPr>
            <a:r>
              <a:rPr lang="en-US" altLang="en-US" sz="1400" b="1">
                <a:solidFill>
                  <a:srgbClr val="000000"/>
                </a:solidFill>
                <a:latin typeface="Arial" panose="020B0604020202020204" pitchFamily="34" charset="0"/>
                <a:cs typeface="Arial" panose="020B0604020202020204" pitchFamily="34" charset="0"/>
              </a:rPr>
              <a:t>4. Title of Piece</a:t>
            </a:r>
            <a:endParaRPr lang="en-US" altLang="en-US" sz="1400">
              <a:solidFill>
                <a:srgbClr val="000000"/>
              </a:solidFill>
              <a:latin typeface="Arial" panose="020B0604020202020204" pitchFamily="34" charset="0"/>
              <a:cs typeface="Arial" panose="020B0604020202020204" pitchFamily="34" charset="0"/>
            </a:endParaRPr>
          </a:p>
          <a:p>
            <a:pPr eaLnBrk="1" hangingPunct="1">
              <a:lnSpc>
                <a:spcPct val="120000"/>
              </a:lnSpc>
              <a:spcAft>
                <a:spcPts val="400"/>
              </a:spcAft>
            </a:pPr>
            <a:r>
              <a:rPr lang="en-US" altLang="en-US" sz="1200">
                <a:solidFill>
                  <a:srgbClr val="000000"/>
                </a:solidFill>
                <a:latin typeface="Arial" panose="020B0604020202020204" pitchFamily="34" charset="0"/>
                <a:cs typeface="Arial" panose="020B0604020202020204" pitchFamily="34" charset="0"/>
              </a:rPr>
              <a:t>Media</a:t>
            </a:r>
          </a:p>
          <a:p>
            <a:pPr eaLnBrk="1" hangingPunct="1">
              <a:lnSpc>
                <a:spcPct val="120000"/>
              </a:lnSpc>
            </a:pPr>
            <a:r>
              <a:rPr lang="en-US" altLang="en-US" sz="1100">
                <a:solidFill>
                  <a:srgbClr val="000000"/>
                </a:solidFill>
                <a:latin typeface="Arial" panose="020B0604020202020204" pitchFamily="34" charset="0"/>
                <a:cs typeface="Arial" panose="020B0604020202020204" pitchFamily="34" charset="0"/>
              </a:rPr>
              <a:t>Description: Ibusae con cones et ut anditata nonet prepe ero bea quideni musae. Luptat inci veris pratas eaqui ne aute alicte exerumqui as soloreh endam, volupit iberchil inctem. Aborepera quasperci blautae nam quam, sitas aut magnis mossitatem ut occaten estibus doluptas rate doluptatur parchillab inctot otat. </a:t>
            </a:r>
          </a:p>
          <a:p>
            <a:pPr eaLnBrk="1" hangingPunct="1"/>
            <a:r>
              <a:rPr lang="en-US" altLang="en-US" sz="1100">
                <a:latin typeface="Arial" panose="020B0604020202020204" pitchFamily="34" charset="0"/>
                <a:cs typeface="Arial" panose="020B0604020202020204" pitchFamily="34" charset="0"/>
              </a:rPr>
              <a:t> </a:t>
            </a:r>
          </a:p>
          <a:p>
            <a:pPr eaLnBrk="1" hangingPunct="1">
              <a:lnSpc>
                <a:spcPct val="120000"/>
              </a:lnSpc>
            </a:pPr>
            <a:r>
              <a:rPr lang="en-US" altLang="en-US" sz="1400" b="1">
                <a:solidFill>
                  <a:srgbClr val="000000"/>
                </a:solidFill>
                <a:latin typeface="Arial" panose="020B0604020202020204" pitchFamily="34" charset="0"/>
                <a:cs typeface="Arial" panose="020B0604020202020204" pitchFamily="34" charset="0"/>
              </a:rPr>
              <a:t>5. Title of Piece</a:t>
            </a:r>
            <a:endParaRPr lang="en-US" altLang="en-US" sz="1400">
              <a:solidFill>
                <a:srgbClr val="000000"/>
              </a:solidFill>
              <a:latin typeface="Arial" panose="020B0604020202020204" pitchFamily="34" charset="0"/>
              <a:cs typeface="Arial" panose="020B0604020202020204" pitchFamily="34" charset="0"/>
            </a:endParaRPr>
          </a:p>
          <a:p>
            <a:pPr eaLnBrk="1" hangingPunct="1">
              <a:lnSpc>
                <a:spcPct val="120000"/>
              </a:lnSpc>
              <a:spcAft>
                <a:spcPts val="400"/>
              </a:spcAft>
            </a:pPr>
            <a:r>
              <a:rPr lang="en-US" altLang="en-US" sz="1200">
                <a:solidFill>
                  <a:srgbClr val="000000"/>
                </a:solidFill>
                <a:latin typeface="Arial" panose="020B0604020202020204" pitchFamily="34" charset="0"/>
                <a:cs typeface="Arial" panose="020B0604020202020204" pitchFamily="34" charset="0"/>
              </a:rPr>
              <a:t>Media</a:t>
            </a:r>
          </a:p>
          <a:p>
            <a:pPr eaLnBrk="1" hangingPunct="1">
              <a:lnSpc>
                <a:spcPct val="120000"/>
              </a:lnSpc>
            </a:pPr>
            <a:r>
              <a:rPr lang="en-US" altLang="en-US" sz="1100">
                <a:solidFill>
                  <a:srgbClr val="000000"/>
                </a:solidFill>
                <a:latin typeface="Arial" panose="020B0604020202020204" pitchFamily="34" charset="0"/>
                <a:cs typeface="Arial" panose="020B0604020202020204" pitchFamily="34" charset="0"/>
              </a:rPr>
              <a:t>Description: Ibusae con cones et ut anditata nonet prepe ero bea quideni musae. Luptat inci veris pratas eaqui ne aute alicte exerumqui as soloreh endam, volupit iberchil inctem. Aborepera quasperci blautae nam quam, sitas aut magnis mossitatem ut occaten estibus doluptas rate doluptatur parchillab inctot otat.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a:extLst>
              <a:ext uri="{FF2B5EF4-FFF2-40B4-BE49-F238E27FC236}">
                <a16:creationId xmlns:a16="http://schemas.microsoft.com/office/drawing/2014/main" id="{5ACE433E-0BAE-0C28-FCF6-3EDA34CE48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28600"/>
            <a:ext cx="5470525" cy="729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a:extLst>
              <a:ext uri="{FF2B5EF4-FFF2-40B4-BE49-F238E27FC236}">
                <a16:creationId xmlns:a16="http://schemas.microsoft.com/office/drawing/2014/main" id="{308B5EED-6ABC-7AD3-A7CE-DBEB6D27EFA2}"/>
              </a:ext>
            </a:extLst>
          </p:cNvPr>
          <p:cNvSpPr>
            <a:spLocks noChangeArrowheads="1"/>
          </p:cNvSpPr>
          <p:nvPr/>
        </p:nvSpPr>
        <p:spPr bwMode="auto">
          <a:xfrm>
            <a:off x="228600" y="670560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17588" eaLnBrk="0" fontAlgn="base" hangingPunct="0">
              <a:spcBef>
                <a:spcPct val="0"/>
              </a:spcBef>
              <a:spcAft>
                <a:spcPct val="0"/>
              </a:spcAft>
              <a:defRPr sz="2000">
                <a:solidFill>
                  <a:schemeClr val="tx1"/>
                </a:solidFill>
                <a:latin typeface="Calibri" panose="020F0502020204030204" pitchFamily="34" charset="0"/>
              </a:defRPr>
            </a:lvl6pPr>
            <a:lvl7pPr marL="2971800" indent="-228600" defTabSz="1017588" eaLnBrk="0" fontAlgn="base" hangingPunct="0">
              <a:spcBef>
                <a:spcPct val="0"/>
              </a:spcBef>
              <a:spcAft>
                <a:spcPct val="0"/>
              </a:spcAft>
              <a:defRPr sz="2000">
                <a:solidFill>
                  <a:schemeClr val="tx1"/>
                </a:solidFill>
                <a:latin typeface="Calibri" panose="020F0502020204030204" pitchFamily="34" charset="0"/>
              </a:defRPr>
            </a:lvl7pPr>
            <a:lvl8pPr marL="3429000" indent="-228600" defTabSz="1017588" eaLnBrk="0" fontAlgn="base" hangingPunct="0">
              <a:spcBef>
                <a:spcPct val="0"/>
              </a:spcBef>
              <a:spcAft>
                <a:spcPct val="0"/>
              </a:spcAft>
              <a:defRPr sz="2000">
                <a:solidFill>
                  <a:schemeClr val="tx1"/>
                </a:solidFill>
                <a:latin typeface="Calibri" panose="020F0502020204030204" pitchFamily="34" charset="0"/>
              </a:defRPr>
            </a:lvl8pPr>
            <a:lvl9pPr marL="3886200" indent="-228600" defTabSz="1017588" eaLnBrk="0" fontAlgn="base" hangingPunct="0">
              <a:spcBef>
                <a:spcPct val="0"/>
              </a:spcBef>
              <a:spcAft>
                <a:spcPct val="0"/>
              </a:spcAft>
              <a:defRPr sz="2000">
                <a:solidFill>
                  <a:schemeClr val="tx1"/>
                </a:solidFill>
                <a:latin typeface="Calibri" panose="020F0502020204030204" pitchFamily="34" charset="0"/>
              </a:defRPr>
            </a:lvl9pPr>
          </a:lstStyle>
          <a:p>
            <a:pPr eaLnBrk="1" hangingPunct="1"/>
            <a:r>
              <a:rPr lang="en-US" altLang="en-US" sz="1200" b="1">
                <a:latin typeface="Arial" panose="020B0604020202020204" pitchFamily="34" charset="0"/>
                <a:cs typeface="Arial" panose="020B0604020202020204" pitchFamily="34" charset="0"/>
              </a:rPr>
              <a:t>Title of Piece</a:t>
            </a:r>
            <a:endParaRPr lang="en-US" altLang="en-US" sz="1200">
              <a:latin typeface="Arial" panose="020B0604020202020204" pitchFamily="34" charset="0"/>
              <a:cs typeface="Arial" panose="020B0604020202020204" pitchFamily="34" charset="0"/>
            </a:endParaRPr>
          </a:p>
          <a:p>
            <a:pPr eaLnBrk="1" hangingPunct="1"/>
            <a:r>
              <a:rPr lang="en-US" altLang="en-US" sz="1200">
                <a:latin typeface="Arial" panose="020B0604020202020204" pitchFamily="34" charset="0"/>
                <a:cs typeface="Arial" panose="020B0604020202020204" pitchFamily="34" charset="0"/>
              </a:rPr>
              <a:t>Media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a:extLst>
              <a:ext uri="{FF2B5EF4-FFF2-40B4-BE49-F238E27FC236}">
                <a16:creationId xmlns:a16="http://schemas.microsoft.com/office/drawing/2014/main" id="{06754C3A-35FD-0E31-8213-3C19F79ED6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9601200" cy="590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a:extLst>
              <a:ext uri="{FF2B5EF4-FFF2-40B4-BE49-F238E27FC236}">
                <a16:creationId xmlns:a16="http://schemas.microsoft.com/office/drawing/2014/main" id="{CB8FEFF6-0D34-B796-0B85-F55836EB6F60}"/>
              </a:ext>
            </a:extLst>
          </p:cNvPr>
          <p:cNvSpPr>
            <a:spLocks noChangeArrowheads="1"/>
          </p:cNvSpPr>
          <p:nvPr/>
        </p:nvSpPr>
        <p:spPr bwMode="auto">
          <a:xfrm>
            <a:off x="241300" y="670560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17588" eaLnBrk="0" fontAlgn="base" hangingPunct="0">
              <a:spcBef>
                <a:spcPct val="0"/>
              </a:spcBef>
              <a:spcAft>
                <a:spcPct val="0"/>
              </a:spcAft>
              <a:defRPr sz="2000">
                <a:solidFill>
                  <a:schemeClr val="tx1"/>
                </a:solidFill>
                <a:latin typeface="Calibri" panose="020F0502020204030204" pitchFamily="34" charset="0"/>
              </a:defRPr>
            </a:lvl6pPr>
            <a:lvl7pPr marL="2971800" indent="-228600" defTabSz="1017588" eaLnBrk="0" fontAlgn="base" hangingPunct="0">
              <a:spcBef>
                <a:spcPct val="0"/>
              </a:spcBef>
              <a:spcAft>
                <a:spcPct val="0"/>
              </a:spcAft>
              <a:defRPr sz="2000">
                <a:solidFill>
                  <a:schemeClr val="tx1"/>
                </a:solidFill>
                <a:latin typeface="Calibri" panose="020F0502020204030204" pitchFamily="34" charset="0"/>
              </a:defRPr>
            </a:lvl7pPr>
            <a:lvl8pPr marL="3429000" indent="-228600" defTabSz="1017588" eaLnBrk="0" fontAlgn="base" hangingPunct="0">
              <a:spcBef>
                <a:spcPct val="0"/>
              </a:spcBef>
              <a:spcAft>
                <a:spcPct val="0"/>
              </a:spcAft>
              <a:defRPr sz="2000">
                <a:solidFill>
                  <a:schemeClr val="tx1"/>
                </a:solidFill>
                <a:latin typeface="Calibri" panose="020F0502020204030204" pitchFamily="34" charset="0"/>
              </a:defRPr>
            </a:lvl8pPr>
            <a:lvl9pPr marL="3886200" indent="-228600" defTabSz="1017588" eaLnBrk="0" fontAlgn="base" hangingPunct="0">
              <a:spcBef>
                <a:spcPct val="0"/>
              </a:spcBef>
              <a:spcAft>
                <a:spcPct val="0"/>
              </a:spcAft>
              <a:defRPr sz="2000">
                <a:solidFill>
                  <a:schemeClr val="tx1"/>
                </a:solidFill>
                <a:latin typeface="Calibri" panose="020F0502020204030204" pitchFamily="34" charset="0"/>
              </a:defRPr>
            </a:lvl9pPr>
          </a:lstStyle>
          <a:p>
            <a:pPr eaLnBrk="1" hangingPunct="1"/>
            <a:r>
              <a:rPr lang="en-US" altLang="en-US" sz="1200" b="1">
                <a:latin typeface="Arial" panose="020B0604020202020204" pitchFamily="34" charset="0"/>
                <a:cs typeface="Arial" panose="020B0604020202020204" pitchFamily="34" charset="0"/>
              </a:rPr>
              <a:t>Title of Piece</a:t>
            </a:r>
            <a:endParaRPr lang="en-US" altLang="en-US" sz="1200">
              <a:latin typeface="Arial" panose="020B0604020202020204" pitchFamily="34" charset="0"/>
              <a:cs typeface="Arial" panose="020B0604020202020204" pitchFamily="34" charset="0"/>
            </a:endParaRPr>
          </a:p>
          <a:p>
            <a:pPr eaLnBrk="1" hangingPunct="1"/>
            <a:r>
              <a:rPr lang="en-US" altLang="en-US" sz="1200">
                <a:latin typeface="Arial" panose="020B0604020202020204" pitchFamily="34" charset="0"/>
                <a:cs typeface="Arial" panose="020B0604020202020204" pitchFamily="34" charset="0"/>
              </a:rPr>
              <a:t>Media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a:extLst>
              <a:ext uri="{FF2B5EF4-FFF2-40B4-BE49-F238E27FC236}">
                <a16:creationId xmlns:a16="http://schemas.microsoft.com/office/drawing/2014/main" id="{225C8144-85E9-A616-1399-916010B64C34}"/>
              </a:ext>
            </a:extLst>
          </p:cNvPr>
          <p:cNvSpPr>
            <a:spLocks noChangeArrowheads="1"/>
          </p:cNvSpPr>
          <p:nvPr/>
        </p:nvSpPr>
        <p:spPr bwMode="auto">
          <a:xfrm>
            <a:off x="347663" y="304800"/>
            <a:ext cx="9329737" cy="465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17588" eaLnBrk="0" fontAlgn="base" hangingPunct="0">
              <a:spcBef>
                <a:spcPct val="0"/>
              </a:spcBef>
              <a:spcAft>
                <a:spcPct val="0"/>
              </a:spcAft>
              <a:defRPr sz="2000">
                <a:solidFill>
                  <a:schemeClr val="tx1"/>
                </a:solidFill>
                <a:latin typeface="Calibri" panose="020F0502020204030204" pitchFamily="34" charset="0"/>
              </a:defRPr>
            </a:lvl6pPr>
            <a:lvl7pPr marL="2971800" indent="-228600" defTabSz="1017588" eaLnBrk="0" fontAlgn="base" hangingPunct="0">
              <a:spcBef>
                <a:spcPct val="0"/>
              </a:spcBef>
              <a:spcAft>
                <a:spcPct val="0"/>
              </a:spcAft>
              <a:defRPr sz="2000">
                <a:solidFill>
                  <a:schemeClr val="tx1"/>
                </a:solidFill>
                <a:latin typeface="Calibri" panose="020F0502020204030204" pitchFamily="34" charset="0"/>
              </a:defRPr>
            </a:lvl7pPr>
            <a:lvl8pPr marL="3429000" indent="-228600" defTabSz="1017588" eaLnBrk="0" fontAlgn="base" hangingPunct="0">
              <a:spcBef>
                <a:spcPct val="0"/>
              </a:spcBef>
              <a:spcAft>
                <a:spcPct val="0"/>
              </a:spcAft>
              <a:defRPr sz="2000">
                <a:solidFill>
                  <a:schemeClr val="tx1"/>
                </a:solidFill>
                <a:latin typeface="Calibri" panose="020F0502020204030204" pitchFamily="34" charset="0"/>
              </a:defRPr>
            </a:lvl8pPr>
            <a:lvl9pPr marL="3886200" indent="-228600" defTabSz="1017588" eaLnBrk="0" fontAlgn="base" hangingPunct="0">
              <a:spcBef>
                <a:spcPct val="0"/>
              </a:spcBef>
              <a:spcAft>
                <a:spcPct val="0"/>
              </a:spcAft>
              <a:defRPr sz="2000">
                <a:solidFill>
                  <a:schemeClr val="tx1"/>
                </a:solidFill>
                <a:latin typeface="Calibri" panose="020F0502020204030204" pitchFamily="34" charset="0"/>
              </a:defRPr>
            </a:lvl9pPr>
          </a:lstStyle>
          <a:p>
            <a:pPr eaLnBrk="1" hangingPunct="1">
              <a:lnSpc>
                <a:spcPct val="120000"/>
              </a:lnSpc>
            </a:pPr>
            <a:r>
              <a:rPr lang="en-US" altLang="en-US" sz="3600" b="1">
                <a:solidFill>
                  <a:srgbClr val="000000"/>
                </a:solidFill>
                <a:latin typeface="Arial-BoldMT"/>
                <a:ea typeface="DengXian" panose="02010600030101010101" pitchFamily="2" charset="-122"/>
                <a:cs typeface="MinionPro-Regular"/>
              </a:rPr>
              <a:t>Educational Goals</a:t>
            </a:r>
            <a:endParaRPr lang="en-US" altLang="en-US" sz="3600">
              <a:solidFill>
                <a:srgbClr val="000000"/>
              </a:solidFill>
              <a:latin typeface="MinionPro-Regular"/>
              <a:ea typeface="DengXian" panose="02010600030101010101" pitchFamily="2" charset="-122"/>
              <a:cs typeface="MinionPro-Regular"/>
            </a:endParaRPr>
          </a:p>
          <a:p>
            <a:pPr eaLnBrk="1" hangingPunct="1">
              <a:lnSpc>
                <a:spcPct val="120000"/>
              </a:lnSpc>
            </a:pPr>
            <a:r>
              <a:rPr lang="en-US" altLang="en-US" sz="1200">
                <a:solidFill>
                  <a:srgbClr val="000000"/>
                </a:solidFill>
                <a:latin typeface="ArialMT"/>
                <a:ea typeface="DengXian" panose="02010600030101010101" pitchFamily="2" charset="-122"/>
                <a:cs typeface="MinionPro-Regular"/>
              </a:rPr>
              <a:t> </a:t>
            </a:r>
            <a:endParaRPr lang="en-US" altLang="en-US" sz="1200">
              <a:solidFill>
                <a:srgbClr val="000000"/>
              </a:solidFill>
              <a:latin typeface="MinionPro-Regular"/>
              <a:ea typeface="DengXian" panose="02010600030101010101" pitchFamily="2" charset="-122"/>
              <a:cs typeface="MinionPro-Regular"/>
            </a:endParaRPr>
          </a:p>
          <a:p>
            <a:pPr eaLnBrk="1" hangingPunct="1">
              <a:lnSpc>
                <a:spcPct val="120000"/>
              </a:lnSpc>
            </a:pPr>
            <a:r>
              <a:rPr lang="en-US" altLang="en-US" sz="1200">
                <a:solidFill>
                  <a:srgbClr val="000000"/>
                </a:solidFill>
                <a:latin typeface="TimesNewRomanPSMT"/>
                <a:ea typeface="DengXian" panose="02010600030101010101" pitchFamily="2" charset="-122"/>
                <a:cs typeface="MinionPro-Regular"/>
              </a:rPr>
              <a:t>Et, optati blam quatam, sam est explaborro qui odignih illupta tibusanimus dolupid uscipid es eicto vidit aut laut ius uteceat eostem ut a cusam, nate parum veriae. Um facessitaes molupta spisci temporepedit as coremo ditet abo. Ihicae quis volupta dolupta ectatur a doluptatquo berferciant ditatqu aspient quo officit erio. Ecaborit la consecabo. Rorro to dolorro dolene repudantem fuga. Ut volupid enturit il id quassim olorum nonecae nonesequi diorero exerovit, quis mos sam corem. Nem. It, soluptatum, sinimus sin pediorepedis evenimpos doluptu sanimag niatem que cusamus aborpore, conseditem voluptat et qui officto te vendia pliquos deri nissime coratiossim quiasita sitatur aut eos maximillab iure none velecep ellaborem et alisquisciam que quam is ea desti dolore cus non rempe sequam fugit autem hite ommo qui aciisimos audit, vellupt atustio essitas eatur sincim que autem ut event harum etur a destectiatia des restion re et dolescia ium volorio blabo. Ariorepra cullab ilia alignit, te occulpa ruptatur.</a:t>
            </a:r>
            <a:endParaRPr lang="en-US" altLang="en-US" sz="1200">
              <a:solidFill>
                <a:srgbClr val="000000"/>
              </a:solidFill>
              <a:latin typeface="MinionPro-Regular"/>
              <a:ea typeface="DengXian" panose="02010600030101010101" pitchFamily="2" charset="-122"/>
              <a:cs typeface="MinionPro-Regular"/>
            </a:endParaRPr>
          </a:p>
          <a:p>
            <a:pPr eaLnBrk="1" hangingPunct="1">
              <a:lnSpc>
                <a:spcPct val="120000"/>
              </a:lnSpc>
              <a:spcAft>
                <a:spcPts val="400"/>
              </a:spcAft>
            </a:pPr>
            <a:r>
              <a:rPr lang="en-US" altLang="en-US" sz="1200">
                <a:solidFill>
                  <a:srgbClr val="000000"/>
                </a:solidFill>
                <a:latin typeface="TimesNewRomanPSMT"/>
                <a:ea typeface="DengXian" panose="02010600030101010101" pitchFamily="2" charset="-122"/>
                <a:cs typeface="MinionPro-Regular"/>
              </a:rPr>
              <a:t> </a:t>
            </a:r>
            <a:endParaRPr lang="en-US" altLang="en-US" sz="1200">
              <a:solidFill>
                <a:srgbClr val="000000"/>
              </a:solidFill>
              <a:latin typeface="MinionPro-Regular"/>
              <a:ea typeface="DengXian" panose="02010600030101010101" pitchFamily="2" charset="-122"/>
              <a:cs typeface="MinionPro-Regular"/>
            </a:endParaRPr>
          </a:p>
          <a:p>
            <a:pPr eaLnBrk="1" hangingPunct="1">
              <a:lnSpc>
                <a:spcPct val="120000"/>
              </a:lnSpc>
              <a:spcAft>
                <a:spcPts val="400"/>
              </a:spcAft>
            </a:pPr>
            <a:r>
              <a:rPr lang="en-US" altLang="en-US" sz="1200">
                <a:solidFill>
                  <a:srgbClr val="000000"/>
                </a:solidFill>
                <a:latin typeface="TimesNewRomanPSMT"/>
                <a:ea typeface="DengXian" panose="02010600030101010101" pitchFamily="2" charset="-122"/>
                <a:cs typeface="MinionPro-Regular"/>
              </a:rPr>
              <a:t>Apienis nulpa nam ipsapercia sinte coratet et quaepel inullor porepra sit que pliquia ndandita solores assunti inus millorro voluptat.</a:t>
            </a:r>
            <a:endParaRPr lang="en-US" altLang="en-US" sz="1200">
              <a:solidFill>
                <a:srgbClr val="000000"/>
              </a:solidFill>
              <a:latin typeface="MinionPro-Regular"/>
              <a:ea typeface="DengXian" panose="02010600030101010101" pitchFamily="2" charset="-122"/>
              <a:cs typeface="MinionPro-Regular"/>
            </a:endParaRPr>
          </a:p>
          <a:p>
            <a:pPr eaLnBrk="1" hangingPunct="1">
              <a:lnSpc>
                <a:spcPct val="120000"/>
              </a:lnSpc>
              <a:spcAft>
                <a:spcPts val="400"/>
              </a:spcAft>
            </a:pPr>
            <a:r>
              <a:rPr lang="en-US" altLang="en-US" sz="1200">
                <a:solidFill>
                  <a:srgbClr val="000000"/>
                </a:solidFill>
                <a:latin typeface="TimesNewRomanPSMT"/>
                <a:ea typeface="DengXian" panose="02010600030101010101" pitchFamily="2" charset="-122"/>
                <a:cs typeface="MinionPro-Regular"/>
              </a:rPr>
              <a:t>Cum quiaspiet quis eum corrum aut et quunt officipid milibus dunt, consedit, torem sum im essiminis mincten dandus nissum quidem quidel id min eatem velibea rianda dolupta sperum volliquatem ipsant assit quas moluptatque core de nonsed eos explit autate laceatem quo doles molor rehentiatus dolupta tatius id es quis alicatia cupta ipiciis nobitis dignime nimentio. Tatem nimporum libercide nobit ex estruptat aligenimolum nullaut postium litis esti officiu menienis et, idebit labo. Et ea doloribero quibeaquas sim atur, eum, utempor erovid el etur.</a:t>
            </a:r>
            <a:endParaRPr lang="en-US" altLang="en-US" sz="1200">
              <a:solidFill>
                <a:srgbClr val="000000"/>
              </a:solidFill>
              <a:latin typeface="MinionPro-Regular"/>
              <a:ea typeface="DengXian" panose="02010600030101010101" pitchFamily="2" charset="-122"/>
              <a:cs typeface="MinionPro-Regular"/>
            </a:endParaRPr>
          </a:p>
          <a:p>
            <a:pPr eaLnBrk="1" hangingPunct="1">
              <a:lnSpc>
                <a:spcPct val="120000"/>
              </a:lnSpc>
              <a:spcAft>
                <a:spcPts val="400"/>
              </a:spcAft>
            </a:pPr>
            <a:r>
              <a:rPr lang="en-US" altLang="en-US" sz="1200">
                <a:solidFill>
                  <a:srgbClr val="000000"/>
                </a:solidFill>
                <a:latin typeface="TimesNewRomanPSMT"/>
                <a:ea typeface="DengXian" panose="02010600030101010101" pitchFamily="2" charset="-122"/>
                <a:cs typeface="MinionPro-Regular"/>
              </a:rPr>
              <a:t> </a:t>
            </a:r>
            <a:endParaRPr lang="en-US" altLang="en-US" sz="1200">
              <a:solidFill>
                <a:srgbClr val="000000"/>
              </a:solidFill>
              <a:latin typeface="MinionPro-Regular"/>
              <a:ea typeface="DengXian" panose="02010600030101010101" pitchFamily="2" charset="-122"/>
              <a:cs typeface="MinionPro-Regular"/>
            </a:endParaRPr>
          </a:p>
          <a:p>
            <a:pPr eaLnBrk="1" hangingPunct="1"/>
            <a:r>
              <a:rPr lang="en-US" altLang="en-US" sz="1200">
                <a:latin typeface="TimesNewRomanPSMT"/>
                <a:ea typeface="DengXian" panose="02010600030101010101" pitchFamily="2" charset="-122"/>
                <a:cs typeface="Times New Roman" panose="02020603050405020304" pitchFamily="18" charset="0"/>
              </a:rPr>
              <a:t>To tent latur? Nus, siti beatiumque volorepe odignimi, solupit poris simolup tatisitas sit ad enda autemodis pe velit, quiducium harchil exerum rae voluptate soloreped explandit, volores trupturis assit aut magnatis maximus numque destia.</a:t>
            </a:r>
            <a:endParaRPr lang="en-US" altLang="en-US" sz="1200">
              <a:ea typeface="DengXian" panose="02010600030101010101" pitchFamily="2" charset="-122"/>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66249FEF8FD024BBDEBD5EF8E6F4DE9" ma:contentTypeVersion="18" ma:contentTypeDescription="Create a new document." ma:contentTypeScope="" ma:versionID="8bb52b1300a54be0e3c5304fac03a545">
  <xsd:schema xmlns:xsd="http://www.w3.org/2001/XMLSchema" xmlns:xs="http://www.w3.org/2001/XMLSchema" xmlns:p="http://schemas.microsoft.com/office/2006/metadata/properties" xmlns:ns2="752bc4f8-1d35-4342-bbdc-6d5b4f83fde9" xmlns:ns3="db3f2593-bec5-4429-8386-d565d1bfec43" targetNamespace="http://schemas.microsoft.com/office/2006/metadata/properties" ma:root="true" ma:fieldsID="3c559aed68d1f50910275cc2dbcbf761" ns2:_="" ns3:_="">
    <xsd:import namespace="752bc4f8-1d35-4342-bbdc-6d5b4f83fde9"/>
    <xsd:import namespace="db3f2593-bec5-4429-8386-d565d1bfec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2bc4f8-1d35-4342-bbdc-6d5b4f83fd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19b2c479-87f5-4b11-850f-8d0728451f54"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b3f2593-bec5-4429-8386-d565d1bfec43"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e086c220-d68a-420e-a09d-5b64ecf63b5e}" ma:internalName="TaxCatchAll" ma:showField="CatchAllData" ma:web="db3f2593-bec5-4429-8386-d565d1bfec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39880D-BB82-4336-953C-0DEAEB1E92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2bc4f8-1d35-4342-bbdc-6d5b4f83fde9"/>
    <ds:schemaRef ds:uri="db3f2593-bec5-4429-8386-d565d1bfec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26B5E5-C2A8-4114-818A-D8870AFF81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TotalTime>
  <Words>641</Words>
  <Application>Microsoft Macintosh PowerPoint</Application>
  <PresentationFormat>Custom</PresentationFormat>
  <Paragraphs>34</Paragraphs>
  <Slides>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vt:i4>
      </vt:variant>
    </vt:vector>
  </HeadingPairs>
  <TitlesOfParts>
    <vt:vector size="16" baseType="lpstr">
      <vt:lpstr>Calibri</vt:lpstr>
      <vt:lpstr>Arial</vt:lpstr>
      <vt:lpstr>Calibri Light</vt:lpstr>
      <vt:lpstr>Aptos</vt:lpstr>
      <vt:lpstr>DengXian</vt:lpstr>
      <vt:lpstr>Times New Roman</vt:lpstr>
      <vt:lpstr>Arial-BoldMT</vt:lpstr>
      <vt:lpstr>MinionPro-Regular</vt:lpstr>
      <vt:lpstr>ArialMT</vt:lpstr>
      <vt:lpstr>TimesNewRomanPSMT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Williams, Conner</cp:lastModifiedBy>
  <cp:revision>5</cp:revision>
  <dcterms:created xsi:type="dcterms:W3CDTF">2018-05-15T19:51:43Z</dcterms:created>
  <dcterms:modified xsi:type="dcterms:W3CDTF">2026-02-13T17:07:41Z</dcterms:modified>
</cp:coreProperties>
</file>