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7" r:id="rId8"/>
    <p:sldId id="268" r:id="rId9"/>
    <p:sldId id="264" r:id="rId10"/>
    <p:sldId id="260" r:id="rId11"/>
    <p:sldId id="261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80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812B0-8187-42AB-9BD2-2493016C0F0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A346E9D-99CA-4DB9-9C9C-7C84827DD07F}">
      <dgm:prSet/>
      <dgm:spPr/>
      <dgm:t>
        <a:bodyPr/>
        <a:lstStyle/>
        <a:p>
          <a:r>
            <a:rPr lang="en-US"/>
            <a:t>Written Communication Overview</a:t>
          </a:r>
        </a:p>
      </dgm:t>
    </dgm:pt>
    <dgm:pt modelId="{B44EC609-B3AD-4074-93A8-89087D16C072}" type="parTrans" cxnId="{77C55FE7-E5E6-45DC-B8EA-42135D785299}">
      <dgm:prSet/>
      <dgm:spPr/>
      <dgm:t>
        <a:bodyPr/>
        <a:lstStyle/>
        <a:p>
          <a:endParaRPr lang="en-US"/>
        </a:p>
      </dgm:t>
    </dgm:pt>
    <dgm:pt modelId="{FD348D8A-4A96-42F3-904F-91A359F22BC8}" type="sibTrans" cxnId="{77C55FE7-E5E6-45DC-B8EA-42135D785299}">
      <dgm:prSet/>
      <dgm:spPr/>
      <dgm:t>
        <a:bodyPr/>
        <a:lstStyle/>
        <a:p>
          <a:endParaRPr lang="en-US"/>
        </a:p>
      </dgm:t>
    </dgm:pt>
    <dgm:pt modelId="{678BA8C9-3383-4AB7-9FB7-C572654B5F00}">
      <dgm:prSet/>
      <dgm:spPr/>
      <dgm:t>
        <a:bodyPr/>
        <a:lstStyle/>
        <a:p>
          <a:r>
            <a:rPr lang="en-US"/>
            <a:t>Option A</a:t>
          </a:r>
        </a:p>
      </dgm:t>
    </dgm:pt>
    <dgm:pt modelId="{E2C17CDA-2AC3-473C-A691-C122760AA536}" type="parTrans" cxnId="{BCF795EE-B8E3-4D7B-959C-E30E4C2870F9}">
      <dgm:prSet/>
      <dgm:spPr/>
      <dgm:t>
        <a:bodyPr/>
        <a:lstStyle/>
        <a:p>
          <a:endParaRPr lang="en-US"/>
        </a:p>
      </dgm:t>
    </dgm:pt>
    <dgm:pt modelId="{52318AD6-FC86-49C5-8287-7B9C2903F22E}" type="sibTrans" cxnId="{BCF795EE-B8E3-4D7B-959C-E30E4C2870F9}">
      <dgm:prSet/>
      <dgm:spPr/>
      <dgm:t>
        <a:bodyPr/>
        <a:lstStyle/>
        <a:p>
          <a:endParaRPr lang="en-US"/>
        </a:p>
      </dgm:t>
    </dgm:pt>
    <dgm:pt modelId="{FF3379D0-13CD-403C-BCEF-3960706A797E}">
      <dgm:prSet/>
      <dgm:spPr/>
      <dgm:t>
        <a:bodyPr/>
        <a:lstStyle/>
        <a:p>
          <a:r>
            <a:rPr lang="en-US"/>
            <a:t>Directed Self-Placement Survey Details &amp; ENG 132 Data</a:t>
          </a:r>
        </a:p>
      </dgm:t>
    </dgm:pt>
    <dgm:pt modelId="{9C78624F-B462-49D3-A305-196B4CA5F459}" type="parTrans" cxnId="{FBE533F0-A5DA-423C-BB2B-6ED8430EFF0E}">
      <dgm:prSet/>
      <dgm:spPr/>
      <dgm:t>
        <a:bodyPr/>
        <a:lstStyle/>
        <a:p>
          <a:endParaRPr lang="en-US"/>
        </a:p>
      </dgm:t>
    </dgm:pt>
    <dgm:pt modelId="{FCEB6244-8951-424E-8A4C-0E0038504FC0}" type="sibTrans" cxnId="{FBE533F0-A5DA-423C-BB2B-6ED8430EFF0E}">
      <dgm:prSet/>
      <dgm:spPr/>
      <dgm:t>
        <a:bodyPr/>
        <a:lstStyle/>
        <a:p>
          <a:endParaRPr lang="en-US"/>
        </a:p>
      </dgm:t>
    </dgm:pt>
    <dgm:pt modelId="{502F2A81-BE7C-4536-AD49-F996A7D1DAFC}">
      <dgm:prSet/>
      <dgm:spPr/>
      <dgm:t>
        <a:bodyPr/>
        <a:lstStyle/>
        <a:p>
          <a:r>
            <a:rPr lang="en-US"/>
            <a:t>Option B</a:t>
          </a:r>
        </a:p>
      </dgm:t>
    </dgm:pt>
    <dgm:pt modelId="{B2FFD9CC-F511-49C9-A43F-A7DDD3F76A2B}" type="parTrans" cxnId="{BA3AF3E5-80C1-4E1A-A235-DB33A0812F02}">
      <dgm:prSet/>
      <dgm:spPr/>
      <dgm:t>
        <a:bodyPr/>
        <a:lstStyle/>
        <a:p>
          <a:endParaRPr lang="en-US"/>
        </a:p>
      </dgm:t>
    </dgm:pt>
    <dgm:pt modelId="{BF29B7C4-0FA5-4BDE-80F7-64DF286F37A2}" type="sibTrans" cxnId="{BA3AF3E5-80C1-4E1A-A235-DB33A0812F02}">
      <dgm:prSet/>
      <dgm:spPr/>
      <dgm:t>
        <a:bodyPr/>
        <a:lstStyle/>
        <a:p>
          <a:endParaRPr lang="en-US"/>
        </a:p>
      </dgm:t>
    </dgm:pt>
    <dgm:pt modelId="{636E7F02-FE30-4D2C-BBE7-6BF050C0C409}">
      <dgm:prSet/>
      <dgm:spPr/>
      <dgm:t>
        <a:bodyPr/>
        <a:lstStyle/>
        <a:p>
          <a:r>
            <a:rPr lang="en-US"/>
            <a:t>Option C</a:t>
          </a:r>
        </a:p>
      </dgm:t>
    </dgm:pt>
    <dgm:pt modelId="{932033E6-9BBC-4326-A474-B942B88DA405}" type="parTrans" cxnId="{77CFD2A6-F110-460F-A7D0-FCEDEA0F4C55}">
      <dgm:prSet/>
      <dgm:spPr/>
      <dgm:t>
        <a:bodyPr/>
        <a:lstStyle/>
        <a:p>
          <a:endParaRPr lang="en-US"/>
        </a:p>
      </dgm:t>
    </dgm:pt>
    <dgm:pt modelId="{C1860DBA-F017-4011-A5A7-AB8C35E7AFE8}" type="sibTrans" cxnId="{77CFD2A6-F110-460F-A7D0-FCEDEA0F4C55}">
      <dgm:prSet/>
      <dgm:spPr/>
      <dgm:t>
        <a:bodyPr/>
        <a:lstStyle/>
        <a:p>
          <a:endParaRPr lang="en-US"/>
        </a:p>
      </dgm:t>
    </dgm:pt>
    <dgm:pt modelId="{DE3F2A09-4D9D-D044-82DB-2D5A5F89AA7F}" type="pres">
      <dgm:prSet presAssocID="{F8D812B0-8187-42AB-9BD2-2493016C0F07}" presName="linear" presStyleCnt="0">
        <dgm:presLayoutVars>
          <dgm:dir/>
          <dgm:animLvl val="lvl"/>
          <dgm:resizeHandles val="exact"/>
        </dgm:presLayoutVars>
      </dgm:prSet>
      <dgm:spPr/>
    </dgm:pt>
    <dgm:pt modelId="{D42D6166-09EB-FC48-B2F2-3C889956217D}" type="pres">
      <dgm:prSet presAssocID="{7A346E9D-99CA-4DB9-9C9C-7C84827DD07F}" presName="parentLin" presStyleCnt="0"/>
      <dgm:spPr/>
    </dgm:pt>
    <dgm:pt modelId="{1F114ADD-C08D-E549-85B0-65AEE0486BAA}" type="pres">
      <dgm:prSet presAssocID="{7A346E9D-99CA-4DB9-9C9C-7C84827DD07F}" presName="parentLeftMargin" presStyleLbl="node1" presStyleIdx="0" presStyleCnt="4"/>
      <dgm:spPr/>
    </dgm:pt>
    <dgm:pt modelId="{B9EFEE82-40A3-E946-A328-07C3B157E1BC}" type="pres">
      <dgm:prSet presAssocID="{7A346E9D-99CA-4DB9-9C9C-7C84827DD07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2F370B-ABBE-2E40-B70F-09B32B01ECB2}" type="pres">
      <dgm:prSet presAssocID="{7A346E9D-99CA-4DB9-9C9C-7C84827DD07F}" presName="negativeSpace" presStyleCnt="0"/>
      <dgm:spPr/>
    </dgm:pt>
    <dgm:pt modelId="{8299DC84-8315-DA4E-BB80-5956F7F71383}" type="pres">
      <dgm:prSet presAssocID="{7A346E9D-99CA-4DB9-9C9C-7C84827DD07F}" presName="childText" presStyleLbl="conFgAcc1" presStyleIdx="0" presStyleCnt="4">
        <dgm:presLayoutVars>
          <dgm:bulletEnabled val="1"/>
        </dgm:presLayoutVars>
      </dgm:prSet>
      <dgm:spPr/>
    </dgm:pt>
    <dgm:pt modelId="{4C5AE3BD-F61C-2A45-8985-79A4C7EDD355}" type="pres">
      <dgm:prSet presAssocID="{FD348D8A-4A96-42F3-904F-91A359F22BC8}" presName="spaceBetweenRectangles" presStyleCnt="0"/>
      <dgm:spPr/>
    </dgm:pt>
    <dgm:pt modelId="{6F638B11-C28A-FF45-9315-2DB5E783BBE6}" type="pres">
      <dgm:prSet presAssocID="{678BA8C9-3383-4AB7-9FB7-C572654B5F00}" presName="parentLin" presStyleCnt="0"/>
      <dgm:spPr/>
    </dgm:pt>
    <dgm:pt modelId="{30D91CAA-E7A0-FB4C-8378-14932CC9D800}" type="pres">
      <dgm:prSet presAssocID="{678BA8C9-3383-4AB7-9FB7-C572654B5F00}" presName="parentLeftMargin" presStyleLbl="node1" presStyleIdx="0" presStyleCnt="4"/>
      <dgm:spPr/>
    </dgm:pt>
    <dgm:pt modelId="{B461B4FE-A288-E344-B98F-D2926F8C807D}" type="pres">
      <dgm:prSet presAssocID="{678BA8C9-3383-4AB7-9FB7-C572654B5F0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6FCD679-57BE-9A48-9DAA-EFC201841B21}" type="pres">
      <dgm:prSet presAssocID="{678BA8C9-3383-4AB7-9FB7-C572654B5F00}" presName="negativeSpace" presStyleCnt="0"/>
      <dgm:spPr/>
    </dgm:pt>
    <dgm:pt modelId="{D721EC32-CB7B-C94C-9D1C-95D28AB16A93}" type="pres">
      <dgm:prSet presAssocID="{678BA8C9-3383-4AB7-9FB7-C572654B5F00}" presName="childText" presStyleLbl="conFgAcc1" presStyleIdx="1" presStyleCnt="4">
        <dgm:presLayoutVars>
          <dgm:bulletEnabled val="1"/>
        </dgm:presLayoutVars>
      </dgm:prSet>
      <dgm:spPr/>
    </dgm:pt>
    <dgm:pt modelId="{F1FBF886-2933-2947-8E8A-A461B0CE4DDD}" type="pres">
      <dgm:prSet presAssocID="{52318AD6-FC86-49C5-8287-7B9C2903F22E}" presName="spaceBetweenRectangles" presStyleCnt="0"/>
      <dgm:spPr/>
    </dgm:pt>
    <dgm:pt modelId="{8896BB7B-AFDD-334D-BE0F-C5537697D305}" type="pres">
      <dgm:prSet presAssocID="{502F2A81-BE7C-4536-AD49-F996A7D1DAFC}" presName="parentLin" presStyleCnt="0"/>
      <dgm:spPr/>
    </dgm:pt>
    <dgm:pt modelId="{74853FE7-AEFA-474A-AF4A-9E7DC94185BA}" type="pres">
      <dgm:prSet presAssocID="{502F2A81-BE7C-4536-AD49-F996A7D1DAFC}" presName="parentLeftMargin" presStyleLbl="node1" presStyleIdx="1" presStyleCnt="4"/>
      <dgm:spPr/>
    </dgm:pt>
    <dgm:pt modelId="{512462EB-6195-A340-A475-1BC7993AF6F1}" type="pres">
      <dgm:prSet presAssocID="{502F2A81-BE7C-4536-AD49-F996A7D1DAF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37DE7C1-43E9-3C44-9107-0E3CBB60FF46}" type="pres">
      <dgm:prSet presAssocID="{502F2A81-BE7C-4536-AD49-F996A7D1DAFC}" presName="negativeSpace" presStyleCnt="0"/>
      <dgm:spPr/>
    </dgm:pt>
    <dgm:pt modelId="{26077B92-4FE4-1347-8518-E637A6656ECB}" type="pres">
      <dgm:prSet presAssocID="{502F2A81-BE7C-4536-AD49-F996A7D1DAFC}" presName="childText" presStyleLbl="conFgAcc1" presStyleIdx="2" presStyleCnt="4">
        <dgm:presLayoutVars>
          <dgm:bulletEnabled val="1"/>
        </dgm:presLayoutVars>
      </dgm:prSet>
      <dgm:spPr/>
    </dgm:pt>
    <dgm:pt modelId="{FC83CF03-D594-3B43-BF5C-051B861976A3}" type="pres">
      <dgm:prSet presAssocID="{BF29B7C4-0FA5-4BDE-80F7-64DF286F37A2}" presName="spaceBetweenRectangles" presStyleCnt="0"/>
      <dgm:spPr/>
    </dgm:pt>
    <dgm:pt modelId="{16EC5B4F-DE93-3D4C-8D30-BF46800D90E7}" type="pres">
      <dgm:prSet presAssocID="{636E7F02-FE30-4D2C-BBE7-6BF050C0C409}" presName="parentLin" presStyleCnt="0"/>
      <dgm:spPr/>
    </dgm:pt>
    <dgm:pt modelId="{F5D5121D-1EC6-EF49-B759-04534AE8AF97}" type="pres">
      <dgm:prSet presAssocID="{636E7F02-FE30-4D2C-BBE7-6BF050C0C409}" presName="parentLeftMargin" presStyleLbl="node1" presStyleIdx="2" presStyleCnt="4"/>
      <dgm:spPr/>
    </dgm:pt>
    <dgm:pt modelId="{85016134-031D-C54E-B9EF-A98AD56A17A2}" type="pres">
      <dgm:prSet presAssocID="{636E7F02-FE30-4D2C-BBE7-6BF050C0C40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14C9266-615F-5A43-8071-D205E8A5DC20}" type="pres">
      <dgm:prSet presAssocID="{636E7F02-FE30-4D2C-BBE7-6BF050C0C409}" presName="negativeSpace" presStyleCnt="0"/>
      <dgm:spPr/>
    </dgm:pt>
    <dgm:pt modelId="{06F2080C-B3E5-8B41-948B-9A1E3B41B6A1}" type="pres">
      <dgm:prSet presAssocID="{636E7F02-FE30-4D2C-BBE7-6BF050C0C40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0C7EA05-149C-B54A-99FD-63DB114A6EDE}" type="presOf" srcId="{678BA8C9-3383-4AB7-9FB7-C572654B5F00}" destId="{B461B4FE-A288-E344-B98F-D2926F8C807D}" srcOrd="1" destOrd="0" presId="urn:microsoft.com/office/officeart/2005/8/layout/list1"/>
    <dgm:cxn modelId="{27D37137-20E8-3E41-8B49-0F17E117F4AE}" type="presOf" srcId="{FF3379D0-13CD-403C-BCEF-3960706A797E}" destId="{D721EC32-CB7B-C94C-9D1C-95D28AB16A93}" srcOrd="0" destOrd="0" presId="urn:microsoft.com/office/officeart/2005/8/layout/list1"/>
    <dgm:cxn modelId="{1606CB3B-E3F5-D44B-896D-4276BB7B575B}" type="presOf" srcId="{502F2A81-BE7C-4536-AD49-F996A7D1DAFC}" destId="{512462EB-6195-A340-A475-1BC7993AF6F1}" srcOrd="1" destOrd="0" presId="urn:microsoft.com/office/officeart/2005/8/layout/list1"/>
    <dgm:cxn modelId="{25C0F43F-581B-F248-ADD3-CB0275CC8E4F}" type="presOf" srcId="{636E7F02-FE30-4D2C-BBE7-6BF050C0C409}" destId="{85016134-031D-C54E-B9EF-A98AD56A17A2}" srcOrd="1" destOrd="0" presId="urn:microsoft.com/office/officeart/2005/8/layout/list1"/>
    <dgm:cxn modelId="{E8BDEB6A-4E61-934C-AABD-BBDA8B7AF977}" type="presOf" srcId="{678BA8C9-3383-4AB7-9FB7-C572654B5F00}" destId="{30D91CAA-E7A0-FB4C-8378-14932CC9D800}" srcOrd="0" destOrd="0" presId="urn:microsoft.com/office/officeart/2005/8/layout/list1"/>
    <dgm:cxn modelId="{576278A0-B2B0-6A4D-A122-3E4EA4D5D98F}" type="presOf" srcId="{F8D812B0-8187-42AB-9BD2-2493016C0F07}" destId="{DE3F2A09-4D9D-D044-82DB-2D5A5F89AA7F}" srcOrd="0" destOrd="0" presId="urn:microsoft.com/office/officeart/2005/8/layout/list1"/>
    <dgm:cxn modelId="{77CFD2A6-F110-460F-A7D0-FCEDEA0F4C55}" srcId="{F8D812B0-8187-42AB-9BD2-2493016C0F07}" destId="{636E7F02-FE30-4D2C-BBE7-6BF050C0C409}" srcOrd="3" destOrd="0" parTransId="{932033E6-9BBC-4326-A474-B942B88DA405}" sibTransId="{C1860DBA-F017-4011-A5A7-AB8C35E7AFE8}"/>
    <dgm:cxn modelId="{3F8018A9-9975-8845-8307-56DE91FD3406}" type="presOf" srcId="{7A346E9D-99CA-4DB9-9C9C-7C84827DD07F}" destId="{1F114ADD-C08D-E549-85B0-65AEE0486BAA}" srcOrd="0" destOrd="0" presId="urn:microsoft.com/office/officeart/2005/8/layout/list1"/>
    <dgm:cxn modelId="{F1A089B2-271E-F740-9E34-5E8A883DB096}" type="presOf" srcId="{7A346E9D-99CA-4DB9-9C9C-7C84827DD07F}" destId="{B9EFEE82-40A3-E946-A328-07C3B157E1BC}" srcOrd="1" destOrd="0" presId="urn:microsoft.com/office/officeart/2005/8/layout/list1"/>
    <dgm:cxn modelId="{EA8A7CD0-CAD3-7740-A31F-F4C82B21142E}" type="presOf" srcId="{502F2A81-BE7C-4536-AD49-F996A7D1DAFC}" destId="{74853FE7-AEFA-474A-AF4A-9E7DC94185BA}" srcOrd="0" destOrd="0" presId="urn:microsoft.com/office/officeart/2005/8/layout/list1"/>
    <dgm:cxn modelId="{BA3AF3E5-80C1-4E1A-A235-DB33A0812F02}" srcId="{F8D812B0-8187-42AB-9BD2-2493016C0F07}" destId="{502F2A81-BE7C-4536-AD49-F996A7D1DAFC}" srcOrd="2" destOrd="0" parTransId="{B2FFD9CC-F511-49C9-A43F-A7DDD3F76A2B}" sibTransId="{BF29B7C4-0FA5-4BDE-80F7-64DF286F37A2}"/>
    <dgm:cxn modelId="{77C55FE7-E5E6-45DC-B8EA-42135D785299}" srcId="{F8D812B0-8187-42AB-9BD2-2493016C0F07}" destId="{7A346E9D-99CA-4DB9-9C9C-7C84827DD07F}" srcOrd="0" destOrd="0" parTransId="{B44EC609-B3AD-4074-93A8-89087D16C072}" sibTransId="{FD348D8A-4A96-42F3-904F-91A359F22BC8}"/>
    <dgm:cxn modelId="{BCF795EE-B8E3-4D7B-959C-E30E4C2870F9}" srcId="{F8D812B0-8187-42AB-9BD2-2493016C0F07}" destId="{678BA8C9-3383-4AB7-9FB7-C572654B5F00}" srcOrd="1" destOrd="0" parTransId="{E2C17CDA-2AC3-473C-A691-C122760AA536}" sibTransId="{52318AD6-FC86-49C5-8287-7B9C2903F22E}"/>
    <dgm:cxn modelId="{FBE533F0-A5DA-423C-BB2B-6ED8430EFF0E}" srcId="{678BA8C9-3383-4AB7-9FB7-C572654B5F00}" destId="{FF3379D0-13CD-403C-BCEF-3960706A797E}" srcOrd="0" destOrd="0" parTransId="{9C78624F-B462-49D3-A305-196B4CA5F459}" sibTransId="{FCEB6244-8951-424E-8A4C-0E0038504FC0}"/>
    <dgm:cxn modelId="{4826DDF6-60C3-A444-9A0E-701418856B2E}" type="presOf" srcId="{636E7F02-FE30-4D2C-BBE7-6BF050C0C409}" destId="{F5D5121D-1EC6-EF49-B759-04534AE8AF97}" srcOrd="0" destOrd="0" presId="urn:microsoft.com/office/officeart/2005/8/layout/list1"/>
    <dgm:cxn modelId="{FBE01E88-C101-7740-94B2-8D72F6BDA69E}" type="presParOf" srcId="{DE3F2A09-4D9D-D044-82DB-2D5A5F89AA7F}" destId="{D42D6166-09EB-FC48-B2F2-3C889956217D}" srcOrd="0" destOrd="0" presId="urn:microsoft.com/office/officeart/2005/8/layout/list1"/>
    <dgm:cxn modelId="{BD176F20-DD79-6F4B-B6D7-59BDED99B9A1}" type="presParOf" srcId="{D42D6166-09EB-FC48-B2F2-3C889956217D}" destId="{1F114ADD-C08D-E549-85B0-65AEE0486BAA}" srcOrd="0" destOrd="0" presId="urn:microsoft.com/office/officeart/2005/8/layout/list1"/>
    <dgm:cxn modelId="{2EDBB734-D060-B74E-A1D4-EE0851414873}" type="presParOf" srcId="{D42D6166-09EB-FC48-B2F2-3C889956217D}" destId="{B9EFEE82-40A3-E946-A328-07C3B157E1BC}" srcOrd="1" destOrd="0" presId="urn:microsoft.com/office/officeart/2005/8/layout/list1"/>
    <dgm:cxn modelId="{F32CD209-2FA0-424C-AE71-9D057A13BC68}" type="presParOf" srcId="{DE3F2A09-4D9D-D044-82DB-2D5A5F89AA7F}" destId="{3B2F370B-ABBE-2E40-B70F-09B32B01ECB2}" srcOrd="1" destOrd="0" presId="urn:microsoft.com/office/officeart/2005/8/layout/list1"/>
    <dgm:cxn modelId="{7058C236-D773-A144-9E54-91DAFA699684}" type="presParOf" srcId="{DE3F2A09-4D9D-D044-82DB-2D5A5F89AA7F}" destId="{8299DC84-8315-DA4E-BB80-5956F7F71383}" srcOrd="2" destOrd="0" presId="urn:microsoft.com/office/officeart/2005/8/layout/list1"/>
    <dgm:cxn modelId="{17005E1A-4773-9845-AB23-3221C0C0BF11}" type="presParOf" srcId="{DE3F2A09-4D9D-D044-82DB-2D5A5F89AA7F}" destId="{4C5AE3BD-F61C-2A45-8985-79A4C7EDD355}" srcOrd="3" destOrd="0" presId="urn:microsoft.com/office/officeart/2005/8/layout/list1"/>
    <dgm:cxn modelId="{2BCBAF51-A54E-7E42-BAC4-D5CC4C483DD0}" type="presParOf" srcId="{DE3F2A09-4D9D-D044-82DB-2D5A5F89AA7F}" destId="{6F638B11-C28A-FF45-9315-2DB5E783BBE6}" srcOrd="4" destOrd="0" presId="urn:microsoft.com/office/officeart/2005/8/layout/list1"/>
    <dgm:cxn modelId="{69333AD4-459B-6B4D-84B3-52AA07D34896}" type="presParOf" srcId="{6F638B11-C28A-FF45-9315-2DB5E783BBE6}" destId="{30D91CAA-E7A0-FB4C-8378-14932CC9D800}" srcOrd="0" destOrd="0" presId="urn:microsoft.com/office/officeart/2005/8/layout/list1"/>
    <dgm:cxn modelId="{AD907CB7-6168-904D-A462-4C9617B91E22}" type="presParOf" srcId="{6F638B11-C28A-FF45-9315-2DB5E783BBE6}" destId="{B461B4FE-A288-E344-B98F-D2926F8C807D}" srcOrd="1" destOrd="0" presId="urn:microsoft.com/office/officeart/2005/8/layout/list1"/>
    <dgm:cxn modelId="{AD6F6316-41F5-C440-A255-CCF38EE606EA}" type="presParOf" srcId="{DE3F2A09-4D9D-D044-82DB-2D5A5F89AA7F}" destId="{16FCD679-57BE-9A48-9DAA-EFC201841B21}" srcOrd="5" destOrd="0" presId="urn:microsoft.com/office/officeart/2005/8/layout/list1"/>
    <dgm:cxn modelId="{A593B806-8ACA-EC4A-8140-2BCDBB614E5F}" type="presParOf" srcId="{DE3F2A09-4D9D-D044-82DB-2D5A5F89AA7F}" destId="{D721EC32-CB7B-C94C-9D1C-95D28AB16A93}" srcOrd="6" destOrd="0" presId="urn:microsoft.com/office/officeart/2005/8/layout/list1"/>
    <dgm:cxn modelId="{42E60297-B195-A747-AECA-BA73ADFC0243}" type="presParOf" srcId="{DE3F2A09-4D9D-D044-82DB-2D5A5F89AA7F}" destId="{F1FBF886-2933-2947-8E8A-A461B0CE4DDD}" srcOrd="7" destOrd="0" presId="urn:microsoft.com/office/officeart/2005/8/layout/list1"/>
    <dgm:cxn modelId="{AF85BF50-3E9B-EB46-BEBB-641E606F3C86}" type="presParOf" srcId="{DE3F2A09-4D9D-D044-82DB-2D5A5F89AA7F}" destId="{8896BB7B-AFDD-334D-BE0F-C5537697D305}" srcOrd="8" destOrd="0" presId="urn:microsoft.com/office/officeart/2005/8/layout/list1"/>
    <dgm:cxn modelId="{0AC6EFE0-54B5-3442-B2DA-00CBD78FC40A}" type="presParOf" srcId="{8896BB7B-AFDD-334D-BE0F-C5537697D305}" destId="{74853FE7-AEFA-474A-AF4A-9E7DC94185BA}" srcOrd="0" destOrd="0" presId="urn:microsoft.com/office/officeart/2005/8/layout/list1"/>
    <dgm:cxn modelId="{D969EAA0-7FA2-184E-911F-062E00F275DA}" type="presParOf" srcId="{8896BB7B-AFDD-334D-BE0F-C5537697D305}" destId="{512462EB-6195-A340-A475-1BC7993AF6F1}" srcOrd="1" destOrd="0" presId="urn:microsoft.com/office/officeart/2005/8/layout/list1"/>
    <dgm:cxn modelId="{5DF7AD3D-42CC-B544-9D6C-5C6F6C80B1DC}" type="presParOf" srcId="{DE3F2A09-4D9D-D044-82DB-2D5A5F89AA7F}" destId="{837DE7C1-43E9-3C44-9107-0E3CBB60FF46}" srcOrd="9" destOrd="0" presId="urn:microsoft.com/office/officeart/2005/8/layout/list1"/>
    <dgm:cxn modelId="{218CC2B5-12D6-F548-8AED-8C1755F2B2EC}" type="presParOf" srcId="{DE3F2A09-4D9D-D044-82DB-2D5A5F89AA7F}" destId="{26077B92-4FE4-1347-8518-E637A6656ECB}" srcOrd="10" destOrd="0" presId="urn:microsoft.com/office/officeart/2005/8/layout/list1"/>
    <dgm:cxn modelId="{06DEEDE4-9743-3743-8627-40AE3ED3D0F1}" type="presParOf" srcId="{DE3F2A09-4D9D-D044-82DB-2D5A5F89AA7F}" destId="{FC83CF03-D594-3B43-BF5C-051B861976A3}" srcOrd="11" destOrd="0" presId="urn:microsoft.com/office/officeart/2005/8/layout/list1"/>
    <dgm:cxn modelId="{98C93F66-062B-094D-AE49-3E55F61770CD}" type="presParOf" srcId="{DE3F2A09-4D9D-D044-82DB-2D5A5F89AA7F}" destId="{16EC5B4F-DE93-3D4C-8D30-BF46800D90E7}" srcOrd="12" destOrd="0" presId="urn:microsoft.com/office/officeart/2005/8/layout/list1"/>
    <dgm:cxn modelId="{7BDB950C-7739-8744-88F0-2D9D75315766}" type="presParOf" srcId="{16EC5B4F-DE93-3D4C-8D30-BF46800D90E7}" destId="{F5D5121D-1EC6-EF49-B759-04534AE8AF97}" srcOrd="0" destOrd="0" presId="urn:microsoft.com/office/officeart/2005/8/layout/list1"/>
    <dgm:cxn modelId="{852BD7DD-90EA-654D-A78D-CF9B2DC26152}" type="presParOf" srcId="{16EC5B4F-DE93-3D4C-8D30-BF46800D90E7}" destId="{85016134-031D-C54E-B9EF-A98AD56A17A2}" srcOrd="1" destOrd="0" presId="urn:microsoft.com/office/officeart/2005/8/layout/list1"/>
    <dgm:cxn modelId="{77A86550-5C7D-284C-A2DB-F8928443A53B}" type="presParOf" srcId="{DE3F2A09-4D9D-D044-82DB-2D5A5F89AA7F}" destId="{114C9266-615F-5A43-8071-D205E8A5DC20}" srcOrd="13" destOrd="0" presId="urn:microsoft.com/office/officeart/2005/8/layout/list1"/>
    <dgm:cxn modelId="{A4C9BB5D-1600-9146-BB75-27CF1E81930E}" type="presParOf" srcId="{DE3F2A09-4D9D-D044-82DB-2D5A5F89AA7F}" destId="{06F2080C-B3E5-8B41-948B-9A1E3B41B6A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18FB20-E0C3-4B4B-869C-E9001C4A8912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79DBD3-A83E-4392-BCDB-8FAB53391642}">
      <dgm:prSet/>
      <dgm:spPr/>
      <dgm:t>
        <a:bodyPr/>
        <a:lstStyle/>
        <a:p>
          <a:r>
            <a:rPr lang="en-US" dirty="0"/>
            <a:t>OPTION A</a:t>
          </a:r>
        </a:p>
      </dgm:t>
    </dgm:pt>
    <dgm:pt modelId="{C3026F8A-CE19-403A-AC4D-02C4F5DEA5BC}" type="parTrans" cxnId="{DDF992D0-C315-41BB-B97B-08D53162931A}">
      <dgm:prSet/>
      <dgm:spPr/>
      <dgm:t>
        <a:bodyPr/>
        <a:lstStyle/>
        <a:p>
          <a:endParaRPr lang="en-US"/>
        </a:p>
      </dgm:t>
    </dgm:pt>
    <dgm:pt modelId="{C97974B1-9DEF-4879-990C-9D78214FC40C}" type="sibTrans" cxnId="{DDF992D0-C315-41BB-B97B-08D53162931A}">
      <dgm:prSet/>
      <dgm:spPr/>
      <dgm:t>
        <a:bodyPr/>
        <a:lstStyle/>
        <a:p>
          <a:endParaRPr lang="en-US"/>
        </a:p>
      </dgm:t>
    </dgm:pt>
    <dgm:pt modelId="{8D567D4B-875F-4C63-81BF-12BF97A0C687}">
      <dgm:prSet/>
      <dgm:spPr/>
      <dgm:t>
        <a:bodyPr/>
        <a:lstStyle/>
        <a:p>
          <a:pPr algn="ctr"/>
          <a:r>
            <a:rPr lang="en-US" dirty="0"/>
            <a:t>LAW1 (with SAI) + LAW2</a:t>
          </a:r>
        </a:p>
      </dgm:t>
    </dgm:pt>
    <dgm:pt modelId="{1E0B2521-ECD1-49FE-8999-4DBE610E627E}" type="parTrans" cxnId="{BFEE5503-2026-4227-99BD-59C308B326CE}">
      <dgm:prSet/>
      <dgm:spPr/>
      <dgm:t>
        <a:bodyPr/>
        <a:lstStyle/>
        <a:p>
          <a:endParaRPr lang="en-US"/>
        </a:p>
      </dgm:t>
    </dgm:pt>
    <dgm:pt modelId="{B79B8278-E24D-48B9-9FA8-20770FE28CDB}" type="sibTrans" cxnId="{BFEE5503-2026-4227-99BD-59C308B326CE}">
      <dgm:prSet/>
      <dgm:spPr/>
      <dgm:t>
        <a:bodyPr/>
        <a:lstStyle/>
        <a:p>
          <a:endParaRPr lang="en-US"/>
        </a:p>
      </dgm:t>
    </dgm:pt>
    <dgm:pt modelId="{63A43D30-B955-4BD9-9C4D-87253F9B657E}">
      <dgm:prSet/>
      <dgm:spPr/>
      <dgm:t>
        <a:bodyPr/>
        <a:lstStyle/>
        <a:p>
          <a:r>
            <a:rPr lang="en-US" dirty="0"/>
            <a:t>OPTION B</a:t>
          </a:r>
        </a:p>
      </dgm:t>
    </dgm:pt>
    <dgm:pt modelId="{460CCFFA-BA31-4C9A-B8ED-328D762FA227}" type="parTrans" cxnId="{91D92EAC-9006-4CCD-87DA-C596FF875FCE}">
      <dgm:prSet/>
      <dgm:spPr/>
      <dgm:t>
        <a:bodyPr/>
        <a:lstStyle/>
        <a:p>
          <a:endParaRPr lang="en-US"/>
        </a:p>
      </dgm:t>
    </dgm:pt>
    <dgm:pt modelId="{EC2A5159-44E7-4DB0-A4AE-52D5E981A3C2}" type="sibTrans" cxnId="{91D92EAC-9006-4CCD-87DA-C596FF875FCE}">
      <dgm:prSet/>
      <dgm:spPr/>
      <dgm:t>
        <a:bodyPr/>
        <a:lstStyle/>
        <a:p>
          <a:endParaRPr lang="en-US"/>
        </a:p>
      </dgm:t>
    </dgm:pt>
    <dgm:pt modelId="{90FB6EA9-7E9A-43CE-825E-DDE2FF5EB230}">
      <dgm:prSet/>
      <dgm:spPr/>
      <dgm:t>
        <a:bodyPr/>
        <a:lstStyle/>
        <a:p>
          <a:r>
            <a:rPr lang="en-US" dirty="0"/>
            <a:t>LAW1 + LAW2</a:t>
          </a:r>
        </a:p>
      </dgm:t>
    </dgm:pt>
    <dgm:pt modelId="{9647F942-DCA1-47E6-AADF-C0B8810C3A57}" type="parTrans" cxnId="{617BF869-9ECF-49A7-AFBF-D687694BEE46}">
      <dgm:prSet/>
      <dgm:spPr/>
      <dgm:t>
        <a:bodyPr/>
        <a:lstStyle/>
        <a:p>
          <a:endParaRPr lang="en-US"/>
        </a:p>
      </dgm:t>
    </dgm:pt>
    <dgm:pt modelId="{7256AB8C-536A-4452-8842-0185D01296A3}" type="sibTrans" cxnId="{617BF869-9ECF-49A7-AFBF-D687694BEE46}">
      <dgm:prSet/>
      <dgm:spPr/>
      <dgm:t>
        <a:bodyPr/>
        <a:lstStyle/>
        <a:p>
          <a:endParaRPr lang="en-US"/>
        </a:p>
      </dgm:t>
    </dgm:pt>
    <dgm:pt modelId="{7E8D5557-9E27-474F-BA27-B41C5C1D8377}">
      <dgm:prSet/>
      <dgm:spPr/>
      <dgm:t>
        <a:bodyPr/>
        <a:lstStyle/>
        <a:p>
          <a:r>
            <a:rPr lang="en-US" dirty="0"/>
            <a:t>OPTION C</a:t>
          </a:r>
        </a:p>
      </dgm:t>
    </dgm:pt>
    <dgm:pt modelId="{FCADA869-47D8-456E-8A42-E7F734F59569}" type="parTrans" cxnId="{EBB45037-AAB5-4FEB-AC8B-F7CA69CA35A4}">
      <dgm:prSet/>
      <dgm:spPr/>
      <dgm:t>
        <a:bodyPr/>
        <a:lstStyle/>
        <a:p>
          <a:endParaRPr lang="en-US"/>
        </a:p>
      </dgm:t>
    </dgm:pt>
    <dgm:pt modelId="{55C0E132-D847-4CCC-83EE-32F0E8DA0CE9}" type="sibTrans" cxnId="{EBB45037-AAB5-4FEB-AC8B-F7CA69CA35A4}">
      <dgm:prSet/>
      <dgm:spPr/>
      <dgm:t>
        <a:bodyPr/>
        <a:lstStyle/>
        <a:p>
          <a:endParaRPr lang="en-US"/>
        </a:p>
      </dgm:t>
    </dgm:pt>
    <dgm:pt modelId="{0163D046-2E23-4CE4-8A06-1E16C15B726F}">
      <dgm:prSet/>
      <dgm:spPr/>
      <dgm:t>
        <a:bodyPr/>
        <a:lstStyle/>
        <a:p>
          <a:r>
            <a:rPr lang="en-US" dirty="0"/>
            <a:t>LAW2 + LAW3</a:t>
          </a:r>
        </a:p>
      </dgm:t>
    </dgm:pt>
    <dgm:pt modelId="{54DE745C-2DD0-4207-B5B0-E1D51A04C26E}" type="parTrans" cxnId="{5031099E-63E6-4EC5-B523-BE519CF358B6}">
      <dgm:prSet/>
      <dgm:spPr/>
      <dgm:t>
        <a:bodyPr/>
        <a:lstStyle/>
        <a:p>
          <a:endParaRPr lang="en-US"/>
        </a:p>
      </dgm:t>
    </dgm:pt>
    <dgm:pt modelId="{4147AE20-E7D8-4442-BADC-BB7E3504F9F8}" type="sibTrans" cxnId="{5031099E-63E6-4EC5-B523-BE519CF358B6}">
      <dgm:prSet/>
      <dgm:spPr/>
      <dgm:t>
        <a:bodyPr/>
        <a:lstStyle/>
        <a:p>
          <a:endParaRPr lang="en-US"/>
        </a:p>
      </dgm:t>
    </dgm:pt>
    <dgm:pt modelId="{02750B80-D0C2-2D4E-BB67-4CB47D68CF6A}" type="pres">
      <dgm:prSet presAssocID="{DB18FB20-E0C3-4B4B-869C-E9001C4A8912}" presName="Name0" presStyleCnt="0">
        <dgm:presLayoutVars>
          <dgm:dir/>
          <dgm:animLvl val="lvl"/>
          <dgm:resizeHandles val="exact"/>
        </dgm:presLayoutVars>
      </dgm:prSet>
      <dgm:spPr/>
    </dgm:pt>
    <dgm:pt modelId="{A465AAEC-472B-194C-8E16-2D160ABA7D70}" type="pres">
      <dgm:prSet presAssocID="{0F79DBD3-A83E-4392-BCDB-8FAB53391642}" presName="composite" presStyleCnt="0"/>
      <dgm:spPr/>
    </dgm:pt>
    <dgm:pt modelId="{5E708991-8F89-1A45-873B-12C15F95D12A}" type="pres">
      <dgm:prSet presAssocID="{0F79DBD3-A83E-4392-BCDB-8FAB53391642}" presName="parTx" presStyleLbl="alignNode1" presStyleIdx="0" presStyleCnt="3">
        <dgm:presLayoutVars>
          <dgm:chMax val="0"/>
          <dgm:chPref val="0"/>
        </dgm:presLayoutVars>
      </dgm:prSet>
      <dgm:spPr/>
    </dgm:pt>
    <dgm:pt modelId="{B0E36AA4-684E-4044-88B0-8C90A445867F}" type="pres">
      <dgm:prSet presAssocID="{0F79DBD3-A83E-4392-BCDB-8FAB53391642}" presName="desTx" presStyleLbl="alignAccFollowNode1" presStyleIdx="0" presStyleCnt="3">
        <dgm:presLayoutVars/>
      </dgm:prSet>
      <dgm:spPr/>
    </dgm:pt>
    <dgm:pt modelId="{37537EBF-8698-F541-93D4-51ACC56F645B}" type="pres">
      <dgm:prSet presAssocID="{C97974B1-9DEF-4879-990C-9D78214FC40C}" presName="space" presStyleCnt="0"/>
      <dgm:spPr/>
    </dgm:pt>
    <dgm:pt modelId="{7D24233E-E597-1640-9D79-9953E651FFBD}" type="pres">
      <dgm:prSet presAssocID="{63A43D30-B955-4BD9-9C4D-87253F9B657E}" presName="composite" presStyleCnt="0"/>
      <dgm:spPr/>
    </dgm:pt>
    <dgm:pt modelId="{A154202F-7197-8848-B7E3-0624617886F8}" type="pres">
      <dgm:prSet presAssocID="{63A43D30-B955-4BD9-9C4D-87253F9B657E}" presName="parTx" presStyleLbl="alignNode1" presStyleIdx="1" presStyleCnt="3">
        <dgm:presLayoutVars>
          <dgm:chMax val="0"/>
          <dgm:chPref val="0"/>
        </dgm:presLayoutVars>
      </dgm:prSet>
      <dgm:spPr/>
    </dgm:pt>
    <dgm:pt modelId="{0558BC29-085D-5A45-A657-F3CE4690E004}" type="pres">
      <dgm:prSet presAssocID="{63A43D30-B955-4BD9-9C4D-87253F9B657E}" presName="desTx" presStyleLbl="alignAccFollowNode1" presStyleIdx="1" presStyleCnt="3">
        <dgm:presLayoutVars/>
      </dgm:prSet>
      <dgm:spPr/>
    </dgm:pt>
    <dgm:pt modelId="{514C1889-12C9-D249-B9F7-6B5C4BD26F8B}" type="pres">
      <dgm:prSet presAssocID="{EC2A5159-44E7-4DB0-A4AE-52D5E981A3C2}" presName="space" presStyleCnt="0"/>
      <dgm:spPr/>
    </dgm:pt>
    <dgm:pt modelId="{E85DFCBA-6720-E74D-B187-15C849225C8D}" type="pres">
      <dgm:prSet presAssocID="{7E8D5557-9E27-474F-BA27-B41C5C1D8377}" presName="composite" presStyleCnt="0"/>
      <dgm:spPr/>
    </dgm:pt>
    <dgm:pt modelId="{84740045-8120-C54D-9A92-EC38491F9C34}" type="pres">
      <dgm:prSet presAssocID="{7E8D5557-9E27-474F-BA27-B41C5C1D8377}" presName="parTx" presStyleLbl="alignNode1" presStyleIdx="2" presStyleCnt="3">
        <dgm:presLayoutVars>
          <dgm:chMax val="0"/>
          <dgm:chPref val="0"/>
        </dgm:presLayoutVars>
      </dgm:prSet>
      <dgm:spPr/>
    </dgm:pt>
    <dgm:pt modelId="{C8012C52-4F59-714F-9254-EE775FC55AFA}" type="pres">
      <dgm:prSet presAssocID="{7E8D5557-9E27-474F-BA27-B41C5C1D8377}" presName="desTx" presStyleLbl="alignAccFollowNode1" presStyleIdx="2" presStyleCnt="3">
        <dgm:presLayoutVars/>
      </dgm:prSet>
      <dgm:spPr/>
    </dgm:pt>
  </dgm:ptLst>
  <dgm:cxnLst>
    <dgm:cxn modelId="{8A12CD02-886F-6D4F-B8B8-DEFA5B6D1D10}" type="presOf" srcId="{8D567D4B-875F-4C63-81BF-12BF97A0C687}" destId="{B0E36AA4-684E-4044-88B0-8C90A445867F}" srcOrd="0" destOrd="0" presId="urn:microsoft.com/office/officeart/2016/7/layout/HorizontalActionList"/>
    <dgm:cxn modelId="{BFEE5503-2026-4227-99BD-59C308B326CE}" srcId="{0F79DBD3-A83E-4392-BCDB-8FAB53391642}" destId="{8D567D4B-875F-4C63-81BF-12BF97A0C687}" srcOrd="0" destOrd="0" parTransId="{1E0B2521-ECD1-49FE-8999-4DBE610E627E}" sibTransId="{B79B8278-E24D-48B9-9FA8-20770FE28CDB}"/>
    <dgm:cxn modelId="{9B3A3737-F23E-D949-AAC5-CF4A09ED9533}" type="presOf" srcId="{0F79DBD3-A83E-4392-BCDB-8FAB53391642}" destId="{5E708991-8F89-1A45-873B-12C15F95D12A}" srcOrd="0" destOrd="0" presId="urn:microsoft.com/office/officeart/2016/7/layout/HorizontalActionList"/>
    <dgm:cxn modelId="{EBB45037-AAB5-4FEB-AC8B-F7CA69CA35A4}" srcId="{DB18FB20-E0C3-4B4B-869C-E9001C4A8912}" destId="{7E8D5557-9E27-474F-BA27-B41C5C1D8377}" srcOrd="2" destOrd="0" parTransId="{FCADA869-47D8-456E-8A42-E7F734F59569}" sibTransId="{55C0E132-D847-4CCC-83EE-32F0E8DA0CE9}"/>
    <dgm:cxn modelId="{2328E35F-DFD0-2C45-B279-F565BCE0B022}" type="presOf" srcId="{7E8D5557-9E27-474F-BA27-B41C5C1D8377}" destId="{84740045-8120-C54D-9A92-EC38491F9C34}" srcOrd="0" destOrd="0" presId="urn:microsoft.com/office/officeart/2016/7/layout/HorizontalActionList"/>
    <dgm:cxn modelId="{617BF869-9ECF-49A7-AFBF-D687694BEE46}" srcId="{63A43D30-B955-4BD9-9C4D-87253F9B657E}" destId="{90FB6EA9-7E9A-43CE-825E-DDE2FF5EB230}" srcOrd="0" destOrd="0" parTransId="{9647F942-DCA1-47E6-AADF-C0B8810C3A57}" sibTransId="{7256AB8C-536A-4452-8842-0185D01296A3}"/>
    <dgm:cxn modelId="{5E0C8E89-A66D-4A44-BCD9-7A8199963E51}" type="presOf" srcId="{DB18FB20-E0C3-4B4B-869C-E9001C4A8912}" destId="{02750B80-D0C2-2D4E-BB67-4CB47D68CF6A}" srcOrd="0" destOrd="0" presId="urn:microsoft.com/office/officeart/2016/7/layout/HorizontalActionList"/>
    <dgm:cxn modelId="{5031099E-63E6-4EC5-B523-BE519CF358B6}" srcId="{7E8D5557-9E27-474F-BA27-B41C5C1D8377}" destId="{0163D046-2E23-4CE4-8A06-1E16C15B726F}" srcOrd="0" destOrd="0" parTransId="{54DE745C-2DD0-4207-B5B0-E1D51A04C26E}" sibTransId="{4147AE20-E7D8-4442-BADC-BB7E3504F9F8}"/>
    <dgm:cxn modelId="{91D92EAC-9006-4CCD-87DA-C596FF875FCE}" srcId="{DB18FB20-E0C3-4B4B-869C-E9001C4A8912}" destId="{63A43D30-B955-4BD9-9C4D-87253F9B657E}" srcOrd="1" destOrd="0" parTransId="{460CCFFA-BA31-4C9A-B8ED-328D762FA227}" sibTransId="{EC2A5159-44E7-4DB0-A4AE-52D5E981A3C2}"/>
    <dgm:cxn modelId="{2DE8EDC3-2CA4-9C4A-AA89-30963172C583}" type="presOf" srcId="{63A43D30-B955-4BD9-9C4D-87253F9B657E}" destId="{A154202F-7197-8848-B7E3-0624617886F8}" srcOrd="0" destOrd="0" presId="urn:microsoft.com/office/officeart/2016/7/layout/HorizontalActionList"/>
    <dgm:cxn modelId="{A0F04FCD-B9A8-2B42-997E-C6994903C593}" type="presOf" srcId="{90FB6EA9-7E9A-43CE-825E-DDE2FF5EB230}" destId="{0558BC29-085D-5A45-A657-F3CE4690E004}" srcOrd="0" destOrd="0" presId="urn:microsoft.com/office/officeart/2016/7/layout/HorizontalActionList"/>
    <dgm:cxn modelId="{DDF992D0-C315-41BB-B97B-08D53162931A}" srcId="{DB18FB20-E0C3-4B4B-869C-E9001C4A8912}" destId="{0F79DBD3-A83E-4392-BCDB-8FAB53391642}" srcOrd="0" destOrd="0" parTransId="{C3026F8A-CE19-403A-AC4D-02C4F5DEA5BC}" sibTransId="{C97974B1-9DEF-4879-990C-9D78214FC40C}"/>
    <dgm:cxn modelId="{6ABD6CF7-23EE-5441-8013-6A99E73D1F99}" type="presOf" srcId="{0163D046-2E23-4CE4-8A06-1E16C15B726F}" destId="{C8012C52-4F59-714F-9254-EE775FC55AFA}" srcOrd="0" destOrd="0" presId="urn:microsoft.com/office/officeart/2016/7/layout/HorizontalActionList"/>
    <dgm:cxn modelId="{5B83F656-7EDD-6C45-A48F-D917A003E8D9}" type="presParOf" srcId="{02750B80-D0C2-2D4E-BB67-4CB47D68CF6A}" destId="{A465AAEC-472B-194C-8E16-2D160ABA7D70}" srcOrd="0" destOrd="0" presId="urn:microsoft.com/office/officeart/2016/7/layout/HorizontalActionList"/>
    <dgm:cxn modelId="{8987D659-0709-0D48-8F1A-253390B80132}" type="presParOf" srcId="{A465AAEC-472B-194C-8E16-2D160ABA7D70}" destId="{5E708991-8F89-1A45-873B-12C15F95D12A}" srcOrd="0" destOrd="0" presId="urn:microsoft.com/office/officeart/2016/7/layout/HorizontalActionList"/>
    <dgm:cxn modelId="{8DEB2D55-4288-E241-B033-675442A5DC12}" type="presParOf" srcId="{A465AAEC-472B-194C-8E16-2D160ABA7D70}" destId="{B0E36AA4-684E-4044-88B0-8C90A445867F}" srcOrd="1" destOrd="0" presId="urn:microsoft.com/office/officeart/2016/7/layout/HorizontalActionList"/>
    <dgm:cxn modelId="{1E59D9CB-B424-ED46-905B-7657B6A71292}" type="presParOf" srcId="{02750B80-D0C2-2D4E-BB67-4CB47D68CF6A}" destId="{37537EBF-8698-F541-93D4-51ACC56F645B}" srcOrd="1" destOrd="0" presId="urn:microsoft.com/office/officeart/2016/7/layout/HorizontalActionList"/>
    <dgm:cxn modelId="{9498C41C-A5E8-6C4E-B522-4533EC8FB520}" type="presParOf" srcId="{02750B80-D0C2-2D4E-BB67-4CB47D68CF6A}" destId="{7D24233E-E597-1640-9D79-9953E651FFBD}" srcOrd="2" destOrd="0" presId="urn:microsoft.com/office/officeart/2016/7/layout/HorizontalActionList"/>
    <dgm:cxn modelId="{741D164A-6BC9-0244-BAB4-E3565016CDA5}" type="presParOf" srcId="{7D24233E-E597-1640-9D79-9953E651FFBD}" destId="{A154202F-7197-8848-B7E3-0624617886F8}" srcOrd="0" destOrd="0" presId="urn:microsoft.com/office/officeart/2016/7/layout/HorizontalActionList"/>
    <dgm:cxn modelId="{5266E992-D01D-B048-97AF-D1CEEC5050C6}" type="presParOf" srcId="{7D24233E-E597-1640-9D79-9953E651FFBD}" destId="{0558BC29-085D-5A45-A657-F3CE4690E004}" srcOrd="1" destOrd="0" presId="urn:microsoft.com/office/officeart/2016/7/layout/HorizontalActionList"/>
    <dgm:cxn modelId="{529DA831-2A11-594E-803D-81BFC4CF4C03}" type="presParOf" srcId="{02750B80-D0C2-2D4E-BB67-4CB47D68CF6A}" destId="{514C1889-12C9-D249-B9F7-6B5C4BD26F8B}" srcOrd="3" destOrd="0" presId="urn:microsoft.com/office/officeart/2016/7/layout/HorizontalActionList"/>
    <dgm:cxn modelId="{546FB65C-9215-3140-B2B6-B61442A043D9}" type="presParOf" srcId="{02750B80-D0C2-2D4E-BB67-4CB47D68CF6A}" destId="{E85DFCBA-6720-E74D-B187-15C849225C8D}" srcOrd="4" destOrd="0" presId="urn:microsoft.com/office/officeart/2016/7/layout/HorizontalActionList"/>
    <dgm:cxn modelId="{AD88EA58-711C-504B-A38F-BE941F6CB7CD}" type="presParOf" srcId="{E85DFCBA-6720-E74D-B187-15C849225C8D}" destId="{84740045-8120-C54D-9A92-EC38491F9C34}" srcOrd="0" destOrd="0" presId="urn:microsoft.com/office/officeart/2016/7/layout/HorizontalActionList"/>
    <dgm:cxn modelId="{69D4EC06-025A-024B-9700-BA92AC9984BE}" type="presParOf" srcId="{E85DFCBA-6720-E74D-B187-15C849225C8D}" destId="{C8012C52-4F59-714F-9254-EE775FC55AFA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BB21A-9956-4352-9314-BA6C609F1B8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510655-F1E1-4752-B5CB-BC39B0B00189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LAW1</a:t>
          </a:r>
          <a:r>
            <a:rPr lang="en-US" dirty="0"/>
            <a:t> = ENG 122 </a:t>
          </a:r>
        </a:p>
      </dgm:t>
    </dgm:pt>
    <dgm:pt modelId="{E62BBE36-A648-4EBE-A901-A8702B3CF504}" type="parTrans" cxnId="{6A2F34E0-55AD-49FC-AE98-2EBB8236EAC6}">
      <dgm:prSet/>
      <dgm:spPr/>
      <dgm:t>
        <a:bodyPr/>
        <a:lstStyle/>
        <a:p>
          <a:endParaRPr lang="en-US"/>
        </a:p>
      </dgm:t>
    </dgm:pt>
    <dgm:pt modelId="{F6562744-92A8-4963-B139-3A288EFC7CC5}" type="sibTrans" cxnId="{6A2F34E0-55AD-49FC-AE98-2EBB8236EAC6}">
      <dgm:prSet/>
      <dgm:spPr/>
      <dgm:t>
        <a:bodyPr/>
        <a:lstStyle/>
        <a:p>
          <a:endParaRPr lang="en-US"/>
        </a:p>
      </dgm:t>
    </dgm:pt>
    <dgm:pt modelId="{7C6AC770-A50B-47E1-8723-F8430D559001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LAW2</a:t>
          </a:r>
          <a:r>
            <a:rPr lang="en-US" dirty="0"/>
            <a:t> = ENG 123, ENG 225, PVA 152, BA 205, SCI 291, SCI 225</a:t>
          </a:r>
        </a:p>
      </dgm:t>
    </dgm:pt>
    <dgm:pt modelId="{F5CBF44D-691D-4399-9A04-1A72E86C9D26}" type="parTrans" cxnId="{44EE95BB-CAA6-40C4-8014-A44467E25993}">
      <dgm:prSet/>
      <dgm:spPr/>
      <dgm:t>
        <a:bodyPr/>
        <a:lstStyle/>
        <a:p>
          <a:endParaRPr lang="en-US"/>
        </a:p>
      </dgm:t>
    </dgm:pt>
    <dgm:pt modelId="{00036659-0163-4588-A33D-D1352B0B7B74}" type="sibTrans" cxnId="{44EE95BB-CAA6-40C4-8014-A44467E25993}">
      <dgm:prSet/>
      <dgm:spPr/>
      <dgm:t>
        <a:bodyPr/>
        <a:lstStyle/>
        <a:p>
          <a:endParaRPr lang="en-US"/>
        </a:p>
      </dgm:t>
    </dgm:pt>
    <dgm:pt modelId="{0C101CE5-F10E-4420-A365-A1DCB03FA7D8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LAW3</a:t>
          </a:r>
          <a:r>
            <a:rPr lang="en-US" dirty="0"/>
            <a:t> = ENG 323</a:t>
          </a:r>
        </a:p>
      </dgm:t>
    </dgm:pt>
    <dgm:pt modelId="{A96B75D9-ECF9-48C1-BBCC-8CA1E3908699}" type="parTrans" cxnId="{9279AE7B-1658-4C0E-B167-102E58A15FA5}">
      <dgm:prSet/>
      <dgm:spPr/>
      <dgm:t>
        <a:bodyPr/>
        <a:lstStyle/>
        <a:p>
          <a:endParaRPr lang="en-US"/>
        </a:p>
      </dgm:t>
    </dgm:pt>
    <dgm:pt modelId="{E2EA9C71-BAA7-4910-9467-426805081EAF}" type="sibTrans" cxnId="{9279AE7B-1658-4C0E-B167-102E58A15FA5}">
      <dgm:prSet/>
      <dgm:spPr/>
      <dgm:t>
        <a:bodyPr/>
        <a:lstStyle/>
        <a:p>
          <a:endParaRPr lang="en-US"/>
        </a:p>
      </dgm:t>
    </dgm:pt>
    <dgm:pt modelId="{FCB330A7-F04A-004D-9AAB-CD46D2919A8E}" type="pres">
      <dgm:prSet presAssocID="{919BB21A-9956-4352-9314-BA6C609F1B84}" presName="outerComposite" presStyleCnt="0">
        <dgm:presLayoutVars>
          <dgm:chMax val="5"/>
          <dgm:dir/>
          <dgm:resizeHandles val="exact"/>
        </dgm:presLayoutVars>
      </dgm:prSet>
      <dgm:spPr/>
    </dgm:pt>
    <dgm:pt modelId="{2F5EFEE6-27C2-924B-B604-079B78B3E0F7}" type="pres">
      <dgm:prSet presAssocID="{919BB21A-9956-4352-9314-BA6C609F1B84}" presName="dummyMaxCanvas" presStyleCnt="0">
        <dgm:presLayoutVars/>
      </dgm:prSet>
      <dgm:spPr/>
    </dgm:pt>
    <dgm:pt modelId="{A61D1A85-AA9E-CA4A-97E0-6CB49AEDA0EF}" type="pres">
      <dgm:prSet presAssocID="{919BB21A-9956-4352-9314-BA6C609F1B84}" presName="ThreeNodes_1" presStyleLbl="node1" presStyleIdx="0" presStyleCnt="3">
        <dgm:presLayoutVars>
          <dgm:bulletEnabled val="1"/>
        </dgm:presLayoutVars>
      </dgm:prSet>
      <dgm:spPr/>
    </dgm:pt>
    <dgm:pt modelId="{FEF71281-A525-7E4C-8302-477D03501017}" type="pres">
      <dgm:prSet presAssocID="{919BB21A-9956-4352-9314-BA6C609F1B84}" presName="ThreeNodes_2" presStyleLbl="node1" presStyleIdx="1" presStyleCnt="3">
        <dgm:presLayoutVars>
          <dgm:bulletEnabled val="1"/>
        </dgm:presLayoutVars>
      </dgm:prSet>
      <dgm:spPr/>
    </dgm:pt>
    <dgm:pt modelId="{7665824E-EF4F-3848-A707-81BB51EFC056}" type="pres">
      <dgm:prSet presAssocID="{919BB21A-9956-4352-9314-BA6C609F1B84}" presName="ThreeNodes_3" presStyleLbl="node1" presStyleIdx="2" presStyleCnt="3">
        <dgm:presLayoutVars>
          <dgm:bulletEnabled val="1"/>
        </dgm:presLayoutVars>
      </dgm:prSet>
      <dgm:spPr/>
    </dgm:pt>
    <dgm:pt modelId="{EB3B1AB4-5BF0-644F-9335-7D91D8B2AC71}" type="pres">
      <dgm:prSet presAssocID="{919BB21A-9956-4352-9314-BA6C609F1B84}" presName="ThreeConn_1-2" presStyleLbl="fgAccFollowNode1" presStyleIdx="0" presStyleCnt="2">
        <dgm:presLayoutVars>
          <dgm:bulletEnabled val="1"/>
        </dgm:presLayoutVars>
      </dgm:prSet>
      <dgm:spPr/>
    </dgm:pt>
    <dgm:pt modelId="{8709C533-35D9-5D4C-8DDD-E781179C755A}" type="pres">
      <dgm:prSet presAssocID="{919BB21A-9956-4352-9314-BA6C609F1B84}" presName="ThreeConn_2-3" presStyleLbl="fgAccFollowNode1" presStyleIdx="1" presStyleCnt="2">
        <dgm:presLayoutVars>
          <dgm:bulletEnabled val="1"/>
        </dgm:presLayoutVars>
      </dgm:prSet>
      <dgm:spPr/>
    </dgm:pt>
    <dgm:pt modelId="{BB136B3A-A741-AC48-A5E1-F289B62F8BB5}" type="pres">
      <dgm:prSet presAssocID="{919BB21A-9956-4352-9314-BA6C609F1B84}" presName="ThreeNodes_1_text" presStyleLbl="node1" presStyleIdx="2" presStyleCnt="3">
        <dgm:presLayoutVars>
          <dgm:bulletEnabled val="1"/>
        </dgm:presLayoutVars>
      </dgm:prSet>
      <dgm:spPr/>
    </dgm:pt>
    <dgm:pt modelId="{3E548DC9-488E-5C4C-8E06-2985B64FD109}" type="pres">
      <dgm:prSet presAssocID="{919BB21A-9956-4352-9314-BA6C609F1B84}" presName="ThreeNodes_2_text" presStyleLbl="node1" presStyleIdx="2" presStyleCnt="3">
        <dgm:presLayoutVars>
          <dgm:bulletEnabled val="1"/>
        </dgm:presLayoutVars>
      </dgm:prSet>
      <dgm:spPr/>
    </dgm:pt>
    <dgm:pt modelId="{FB146C7A-DF91-774E-AA65-B60033D02076}" type="pres">
      <dgm:prSet presAssocID="{919BB21A-9956-4352-9314-BA6C609F1B8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5657722-5A83-5649-82F0-132BEE4D8089}" type="presOf" srcId="{0C101CE5-F10E-4420-A365-A1DCB03FA7D8}" destId="{FB146C7A-DF91-774E-AA65-B60033D02076}" srcOrd="1" destOrd="0" presId="urn:microsoft.com/office/officeart/2005/8/layout/vProcess5"/>
    <dgm:cxn modelId="{187ACE6A-D323-9748-BA1A-F4AF8D2C2CC1}" type="presOf" srcId="{7C6AC770-A50B-47E1-8723-F8430D559001}" destId="{FEF71281-A525-7E4C-8302-477D03501017}" srcOrd="0" destOrd="0" presId="urn:microsoft.com/office/officeart/2005/8/layout/vProcess5"/>
    <dgm:cxn modelId="{6CD6A878-603D-504F-A1D2-04731D7EF319}" type="presOf" srcId="{919BB21A-9956-4352-9314-BA6C609F1B84}" destId="{FCB330A7-F04A-004D-9AAB-CD46D2919A8E}" srcOrd="0" destOrd="0" presId="urn:microsoft.com/office/officeart/2005/8/layout/vProcess5"/>
    <dgm:cxn modelId="{9279AE7B-1658-4C0E-B167-102E58A15FA5}" srcId="{919BB21A-9956-4352-9314-BA6C609F1B84}" destId="{0C101CE5-F10E-4420-A365-A1DCB03FA7D8}" srcOrd="2" destOrd="0" parTransId="{A96B75D9-ECF9-48C1-BBCC-8CA1E3908699}" sibTransId="{E2EA9C71-BAA7-4910-9467-426805081EAF}"/>
    <dgm:cxn modelId="{85FAA4A3-690B-2B4B-8C07-0D958C62764D}" type="presOf" srcId="{00036659-0163-4588-A33D-D1352B0B7B74}" destId="{8709C533-35D9-5D4C-8DDD-E781179C755A}" srcOrd="0" destOrd="0" presId="urn:microsoft.com/office/officeart/2005/8/layout/vProcess5"/>
    <dgm:cxn modelId="{49D4B5A5-A8D1-AC46-879A-70FEF196C936}" type="presOf" srcId="{98510655-F1E1-4752-B5CB-BC39B0B00189}" destId="{A61D1A85-AA9E-CA4A-97E0-6CB49AEDA0EF}" srcOrd="0" destOrd="0" presId="urn:microsoft.com/office/officeart/2005/8/layout/vProcess5"/>
    <dgm:cxn modelId="{AC7B68BA-D7E0-0447-966D-5879106C8764}" type="presOf" srcId="{98510655-F1E1-4752-B5CB-BC39B0B00189}" destId="{BB136B3A-A741-AC48-A5E1-F289B62F8BB5}" srcOrd="1" destOrd="0" presId="urn:microsoft.com/office/officeart/2005/8/layout/vProcess5"/>
    <dgm:cxn modelId="{44EE95BB-CAA6-40C4-8014-A44467E25993}" srcId="{919BB21A-9956-4352-9314-BA6C609F1B84}" destId="{7C6AC770-A50B-47E1-8723-F8430D559001}" srcOrd="1" destOrd="0" parTransId="{F5CBF44D-691D-4399-9A04-1A72E86C9D26}" sibTransId="{00036659-0163-4588-A33D-D1352B0B7B74}"/>
    <dgm:cxn modelId="{6A2F34E0-55AD-49FC-AE98-2EBB8236EAC6}" srcId="{919BB21A-9956-4352-9314-BA6C609F1B84}" destId="{98510655-F1E1-4752-B5CB-BC39B0B00189}" srcOrd="0" destOrd="0" parTransId="{E62BBE36-A648-4EBE-A901-A8702B3CF504}" sibTransId="{F6562744-92A8-4963-B139-3A288EFC7CC5}"/>
    <dgm:cxn modelId="{E26369E5-E64C-274C-A2A2-0905084B143E}" type="presOf" srcId="{F6562744-92A8-4963-B139-3A288EFC7CC5}" destId="{EB3B1AB4-5BF0-644F-9335-7D91D8B2AC71}" srcOrd="0" destOrd="0" presId="urn:microsoft.com/office/officeart/2005/8/layout/vProcess5"/>
    <dgm:cxn modelId="{227F75F6-380D-8241-BCE4-7CE86BCE281E}" type="presOf" srcId="{7C6AC770-A50B-47E1-8723-F8430D559001}" destId="{3E548DC9-488E-5C4C-8E06-2985B64FD109}" srcOrd="1" destOrd="0" presId="urn:microsoft.com/office/officeart/2005/8/layout/vProcess5"/>
    <dgm:cxn modelId="{6564C1FD-B865-AB41-85ED-32BBF17BC80C}" type="presOf" srcId="{0C101CE5-F10E-4420-A365-A1DCB03FA7D8}" destId="{7665824E-EF4F-3848-A707-81BB51EFC056}" srcOrd="0" destOrd="0" presId="urn:microsoft.com/office/officeart/2005/8/layout/vProcess5"/>
    <dgm:cxn modelId="{5189AFD5-FB37-EB4F-84DC-60D3BF51FA8A}" type="presParOf" srcId="{FCB330A7-F04A-004D-9AAB-CD46D2919A8E}" destId="{2F5EFEE6-27C2-924B-B604-079B78B3E0F7}" srcOrd="0" destOrd="0" presId="urn:microsoft.com/office/officeart/2005/8/layout/vProcess5"/>
    <dgm:cxn modelId="{865E300E-9E48-8C4C-879D-E786FCC4A4CB}" type="presParOf" srcId="{FCB330A7-F04A-004D-9AAB-CD46D2919A8E}" destId="{A61D1A85-AA9E-CA4A-97E0-6CB49AEDA0EF}" srcOrd="1" destOrd="0" presId="urn:microsoft.com/office/officeart/2005/8/layout/vProcess5"/>
    <dgm:cxn modelId="{603BE6E4-7028-3E4C-A9DC-8A9FC479F2E7}" type="presParOf" srcId="{FCB330A7-F04A-004D-9AAB-CD46D2919A8E}" destId="{FEF71281-A525-7E4C-8302-477D03501017}" srcOrd="2" destOrd="0" presId="urn:microsoft.com/office/officeart/2005/8/layout/vProcess5"/>
    <dgm:cxn modelId="{A5BB6D47-5772-9B48-BCC6-B0A8EE0AA194}" type="presParOf" srcId="{FCB330A7-F04A-004D-9AAB-CD46D2919A8E}" destId="{7665824E-EF4F-3848-A707-81BB51EFC056}" srcOrd="3" destOrd="0" presId="urn:microsoft.com/office/officeart/2005/8/layout/vProcess5"/>
    <dgm:cxn modelId="{C89B40F6-E9B6-D54C-BF25-783171856505}" type="presParOf" srcId="{FCB330A7-F04A-004D-9AAB-CD46D2919A8E}" destId="{EB3B1AB4-5BF0-644F-9335-7D91D8B2AC71}" srcOrd="4" destOrd="0" presId="urn:microsoft.com/office/officeart/2005/8/layout/vProcess5"/>
    <dgm:cxn modelId="{5F471A9D-FEAA-134A-9551-A36B0DAEE899}" type="presParOf" srcId="{FCB330A7-F04A-004D-9AAB-CD46D2919A8E}" destId="{8709C533-35D9-5D4C-8DDD-E781179C755A}" srcOrd="5" destOrd="0" presId="urn:microsoft.com/office/officeart/2005/8/layout/vProcess5"/>
    <dgm:cxn modelId="{1B3061EB-52FB-BD46-9D82-B2F2B26E8229}" type="presParOf" srcId="{FCB330A7-F04A-004D-9AAB-CD46D2919A8E}" destId="{BB136B3A-A741-AC48-A5E1-F289B62F8BB5}" srcOrd="6" destOrd="0" presId="urn:microsoft.com/office/officeart/2005/8/layout/vProcess5"/>
    <dgm:cxn modelId="{68C600F4-7DFC-5E41-BDF4-B3DDC8DE5B44}" type="presParOf" srcId="{FCB330A7-F04A-004D-9AAB-CD46D2919A8E}" destId="{3E548DC9-488E-5C4C-8E06-2985B64FD109}" srcOrd="7" destOrd="0" presId="urn:microsoft.com/office/officeart/2005/8/layout/vProcess5"/>
    <dgm:cxn modelId="{BD9B0479-AA96-8641-901B-014A2A8DE038}" type="presParOf" srcId="{FCB330A7-F04A-004D-9AAB-CD46D2919A8E}" destId="{FB146C7A-DF91-774E-AA65-B60033D0207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9DC84-8315-DA4E-BB80-5956F7F71383}">
      <dsp:nvSpPr>
        <dsp:cNvPr id="0" name=""/>
        <dsp:cNvSpPr/>
      </dsp:nvSpPr>
      <dsp:spPr>
        <a:xfrm>
          <a:off x="0" y="9767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FEE82-40A3-E946-A328-07C3B157E1BC}">
      <dsp:nvSpPr>
        <dsp:cNvPr id="0" name=""/>
        <dsp:cNvSpPr/>
      </dsp:nvSpPr>
      <dsp:spPr>
        <a:xfrm>
          <a:off x="318211" y="681516"/>
          <a:ext cx="4454956" cy="5903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Written Communication Overview</a:t>
          </a:r>
        </a:p>
      </dsp:txBody>
      <dsp:txXfrm>
        <a:off x="347032" y="710337"/>
        <a:ext cx="4397314" cy="532757"/>
      </dsp:txXfrm>
    </dsp:sp>
    <dsp:sp modelId="{D721EC32-CB7B-C94C-9D1C-95D28AB16A93}">
      <dsp:nvSpPr>
        <dsp:cNvPr id="0" name=""/>
        <dsp:cNvSpPr/>
      </dsp:nvSpPr>
      <dsp:spPr>
        <a:xfrm>
          <a:off x="0" y="1883916"/>
          <a:ext cx="636422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416560" rIns="4939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Directed Self-Placement Survey Details &amp; ENG 132 Data</a:t>
          </a:r>
        </a:p>
      </dsp:txBody>
      <dsp:txXfrm>
        <a:off x="0" y="1883916"/>
        <a:ext cx="6364224" cy="1134000"/>
      </dsp:txXfrm>
    </dsp:sp>
    <dsp:sp modelId="{B461B4FE-A288-E344-B98F-D2926F8C807D}">
      <dsp:nvSpPr>
        <dsp:cNvPr id="0" name=""/>
        <dsp:cNvSpPr/>
      </dsp:nvSpPr>
      <dsp:spPr>
        <a:xfrm>
          <a:off x="318211" y="1588716"/>
          <a:ext cx="4454956" cy="5903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Option A</a:t>
          </a:r>
        </a:p>
      </dsp:txBody>
      <dsp:txXfrm>
        <a:off x="347032" y="1617537"/>
        <a:ext cx="4397314" cy="532757"/>
      </dsp:txXfrm>
    </dsp:sp>
    <dsp:sp modelId="{26077B92-4FE4-1347-8518-E637A6656ECB}">
      <dsp:nvSpPr>
        <dsp:cNvPr id="0" name=""/>
        <dsp:cNvSpPr/>
      </dsp:nvSpPr>
      <dsp:spPr>
        <a:xfrm>
          <a:off x="0" y="34211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462EB-6195-A340-A475-1BC7993AF6F1}">
      <dsp:nvSpPr>
        <dsp:cNvPr id="0" name=""/>
        <dsp:cNvSpPr/>
      </dsp:nvSpPr>
      <dsp:spPr>
        <a:xfrm>
          <a:off x="318211" y="3125916"/>
          <a:ext cx="4454956" cy="5903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Option B</a:t>
          </a:r>
        </a:p>
      </dsp:txBody>
      <dsp:txXfrm>
        <a:off x="347032" y="3154737"/>
        <a:ext cx="4397314" cy="532757"/>
      </dsp:txXfrm>
    </dsp:sp>
    <dsp:sp modelId="{06F2080C-B3E5-8B41-948B-9A1E3B41B6A1}">
      <dsp:nvSpPr>
        <dsp:cNvPr id="0" name=""/>
        <dsp:cNvSpPr/>
      </dsp:nvSpPr>
      <dsp:spPr>
        <a:xfrm>
          <a:off x="0" y="43283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16134-031D-C54E-B9EF-A98AD56A17A2}">
      <dsp:nvSpPr>
        <dsp:cNvPr id="0" name=""/>
        <dsp:cNvSpPr/>
      </dsp:nvSpPr>
      <dsp:spPr>
        <a:xfrm>
          <a:off x="318211" y="4033116"/>
          <a:ext cx="4454956" cy="590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Option C</a:t>
          </a:r>
        </a:p>
      </dsp:txBody>
      <dsp:txXfrm>
        <a:off x="347032" y="4061937"/>
        <a:ext cx="4397314" cy="532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08991-8F89-1A45-873B-12C15F95D12A}">
      <dsp:nvSpPr>
        <dsp:cNvPr id="0" name=""/>
        <dsp:cNvSpPr/>
      </dsp:nvSpPr>
      <dsp:spPr>
        <a:xfrm>
          <a:off x="9987" y="389581"/>
          <a:ext cx="3423563" cy="10270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538" tIns="270538" rIns="270538" bIns="270538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OPTION A</a:t>
          </a:r>
        </a:p>
      </dsp:txBody>
      <dsp:txXfrm>
        <a:off x="9987" y="389581"/>
        <a:ext cx="3423563" cy="1027069"/>
      </dsp:txXfrm>
    </dsp:sp>
    <dsp:sp modelId="{B0E36AA4-684E-4044-88B0-8C90A445867F}">
      <dsp:nvSpPr>
        <dsp:cNvPr id="0" name=""/>
        <dsp:cNvSpPr/>
      </dsp:nvSpPr>
      <dsp:spPr>
        <a:xfrm>
          <a:off x="9987" y="1416650"/>
          <a:ext cx="3423563" cy="14167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172" tIns="338172" rIns="338172" bIns="338172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LAW1 (with SAI) + LAW2</a:t>
          </a:r>
        </a:p>
      </dsp:txBody>
      <dsp:txXfrm>
        <a:off x="9987" y="1416650"/>
        <a:ext cx="3423563" cy="1416740"/>
      </dsp:txXfrm>
    </dsp:sp>
    <dsp:sp modelId="{A154202F-7197-8848-B7E3-0624617886F8}">
      <dsp:nvSpPr>
        <dsp:cNvPr id="0" name=""/>
        <dsp:cNvSpPr/>
      </dsp:nvSpPr>
      <dsp:spPr>
        <a:xfrm>
          <a:off x="3541446" y="389581"/>
          <a:ext cx="3423563" cy="10270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538" tIns="270538" rIns="270538" bIns="270538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OPTION B</a:t>
          </a:r>
        </a:p>
      </dsp:txBody>
      <dsp:txXfrm>
        <a:off x="3541446" y="389581"/>
        <a:ext cx="3423563" cy="1027069"/>
      </dsp:txXfrm>
    </dsp:sp>
    <dsp:sp modelId="{0558BC29-085D-5A45-A657-F3CE4690E004}">
      <dsp:nvSpPr>
        <dsp:cNvPr id="0" name=""/>
        <dsp:cNvSpPr/>
      </dsp:nvSpPr>
      <dsp:spPr>
        <a:xfrm>
          <a:off x="3541446" y="1416650"/>
          <a:ext cx="3423563" cy="14167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172" tIns="338172" rIns="338172" bIns="338172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LAW1 + LAW2</a:t>
          </a:r>
        </a:p>
      </dsp:txBody>
      <dsp:txXfrm>
        <a:off x="3541446" y="1416650"/>
        <a:ext cx="3423563" cy="1416740"/>
      </dsp:txXfrm>
    </dsp:sp>
    <dsp:sp modelId="{84740045-8120-C54D-9A92-EC38491F9C34}">
      <dsp:nvSpPr>
        <dsp:cNvPr id="0" name=""/>
        <dsp:cNvSpPr/>
      </dsp:nvSpPr>
      <dsp:spPr>
        <a:xfrm>
          <a:off x="7072904" y="389581"/>
          <a:ext cx="3423563" cy="10270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538" tIns="270538" rIns="270538" bIns="270538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OPTION C</a:t>
          </a:r>
        </a:p>
      </dsp:txBody>
      <dsp:txXfrm>
        <a:off x="7072904" y="389581"/>
        <a:ext cx="3423563" cy="1027069"/>
      </dsp:txXfrm>
    </dsp:sp>
    <dsp:sp modelId="{C8012C52-4F59-714F-9254-EE775FC55AFA}">
      <dsp:nvSpPr>
        <dsp:cNvPr id="0" name=""/>
        <dsp:cNvSpPr/>
      </dsp:nvSpPr>
      <dsp:spPr>
        <a:xfrm>
          <a:off x="7072904" y="1416650"/>
          <a:ext cx="3423563" cy="14167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172" tIns="338172" rIns="338172" bIns="338172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LAW2 + LAW3</a:t>
          </a:r>
        </a:p>
      </dsp:txBody>
      <dsp:txXfrm>
        <a:off x="7072904" y="1416650"/>
        <a:ext cx="3423563" cy="1416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D1A85-AA9E-CA4A-97E0-6CB49AEDA0EF}">
      <dsp:nvSpPr>
        <dsp:cNvPr id="0" name=""/>
        <dsp:cNvSpPr/>
      </dsp:nvSpPr>
      <dsp:spPr>
        <a:xfrm>
          <a:off x="0" y="0"/>
          <a:ext cx="8642908" cy="1108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2"/>
              </a:solidFill>
            </a:rPr>
            <a:t>LAW1</a:t>
          </a:r>
          <a:r>
            <a:rPr lang="en-US" sz="2900" kern="1200" dirty="0"/>
            <a:t> = ENG 122 </a:t>
          </a:r>
        </a:p>
      </dsp:txBody>
      <dsp:txXfrm>
        <a:off x="32460" y="32460"/>
        <a:ext cx="7447016" cy="1043332"/>
      </dsp:txXfrm>
    </dsp:sp>
    <dsp:sp modelId="{FEF71281-A525-7E4C-8302-477D03501017}">
      <dsp:nvSpPr>
        <dsp:cNvPr id="0" name=""/>
        <dsp:cNvSpPr/>
      </dsp:nvSpPr>
      <dsp:spPr>
        <a:xfrm>
          <a:off x="762609" y="1292961"/>
          <a:ext cx="8642908" cy="1108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2"/>
              </a:solidFill>
            </a:rPr>
            <a:t>LAW2</a:t>
          </a:r>
          <a:r>
            <a:rPr lang="en-US" sz="2900" kern="1200" dirty="0"/>
            <a:t> = ENG 123, ENG 225, PVA 152, BA 205, SCI 291, SCI 225</a:t>
          </a:r>
        </a:p>
      </dsp:txBody>
      <dsp:txXfrm>
        <a:off x="795069" y="1325421"/>
        <a:ext cx="7095014" cy="1043332"/>
      </dsp:txXfrm>
    </dsp:sp>
    <dsp:sp modelId="{7665824E-EF4F-3848-A707-81BB51EFC056}">
      <dsp:nvSpPr>
        <dsp:cNvPr id="0" name=""/>
        <dsp:cNvSpPr/>
      </dsp:nvSpPr>
      <dsp:spPr>
        <a:xfrm>
          <a:off x="1525219" y="2585923"/>
          <a:ext cx="8642908" cy="1108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2"/>
              </a:solidFill>
            </a:rPr>
            <a:t>LAW3</a:t>
          </a:r>
          <a:r>
            <a:rPr lang="en-US" sz="2900" kern="1200" dirty="0"/>
            <a:t> = ENG 323</a:t>
          </a:r>
        </a:p>
      </dsp:txBody>
      <dsp:txXfrm>
        <a:off x="1557679" y="2618383"/>
        <a:ext cx="7095014" cy="1043332"/>
      </dsp:txXfrm>
    </dsp:sp>
    <dsp:sp modelId="{EB3B1AB4-5BF0-644F-9335-7D91D8B2AC71}">
      <dsp:nvSpPr>
        <dsp:cNvPr id="0" name=""/>
        <dsp:cNvSpPr/>
      </dsp:nvSpPr>
      <dsp:spPr>
        <a:xfrm>
          <a:off x="7922544" y="840425"/>
          <a:ext cx="720364" cy="7203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084626" y="840425"/>
        <a:ext cx="396200" cy="542074"/>
      </dsp:txXfrm>
    </dsp:sp>
    <dsp:sp modelId="{8709C533-35D9-5D4C-8DDD-E781179C755A}">
      <dsp:nvSpPr>
        <dsp:cNvPr id="0" name=""/>
        <dsp:cNvSpPr/>
      </dsp:nvSpPr>
      <dsp:spPr>
        <a:xfrm>
          <a:off x="8685154" y="2125998"/>
          <a:ext cx="720364" cy="7203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847236" y="2125998"/>
        <a:ext cx="396200" cy="542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40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9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4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5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7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1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9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7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8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51" r:id="rId6"/>
    <p:sldLayoutId id="2147483746" r:id="rId7"/>
    <p:sldLayoutId id="2147483747" r:id="rId8"/>
    <p:sldLayoutId id="2147483748" r:id="rId9"/>
    <p:sldLayoutId id="2147483750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ara.wood@unco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ssions.unco.edu/portal/advis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EA4B51-8D33-D8BB-93E2-E89BEA56BF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F92B55-D406-3B9F-8964-AE619A46A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Writing Program Placement @ UNC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320E0-55D6-B978-D4A8-A69CE9FA8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473964"/>
          </a:xfrm>
        </p:spPr>
        <p:txBody>
          <a:bodyPr>
            <a:normAutofit/>
          </a:bodyPr>
          <a:lstStyle/>
          <a:p>
            <a:r>
              <a:rPr lang="en-US" sz="2000" dirty="0"/>
              <a:t>Tara Wood, PhD</a:t>
            </a:r>
          </a:p>
          <a:p>
            <a:r>
              <a:rPr lang="en-US" sz="2000" dirty="0"/>
              <a:t>Associate Professor, English</a:t>
            </a:r>
          </a:p>
          <a:p>
            <a:r>
              <a:rPr lang="en-US" sz="2000" dirty="0"/>
              <a:t>Writing Program Administrator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34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CF43-44FC-BF9C-E9D5-2E18CD70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B: LAW1 + LAW2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0FF2-817C-D860-E166-D24FCE91C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Who should take this option?</a:t>
            </a:r>
          </a:p>
          <a:p>
            <a:pPr marL="0" indent="0">
              <a:buNone/>
            </a:pPr>
            <a:r>
              <a:rPr lang="en-US" sz="2400" dirty="0"/>
              <a:t>Students who don’t need (or want) the SAI (ENG 132).</a:t>
            </a:r>
          </a:p>
          <a:p>
            <a:pPr marL="0" indent="0">
              <a:buNone/>
            </a:pPr>
            <a:endParaRPr lang="en-US" sz="32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How do we know which students should take this option?</a:t>
            </a:r>
          </a:p>
          <a:p>
            <a:pPr marL="0" indent="0">
              <a:buNone/>
            </a:pPr>
            <a:r>
              <a:rPr lang="en-US" sz="2400" dirty="0"/>
              <a:t>They do not have high enough test scores to place into Option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85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CF43-44FC-BF9C-E9D5-2E18CD70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C: LAW2 + LAW3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0FF2-817C-D860-E166-D24FCE91C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Who should take this option?</a:t>
            </a:r>
          </a:p>
          <a:p>
            <a:pPr marL="0" indent="0">
              <a:buNone/>
            </a:pPr>
            <a:r>
              <a:rPr lang="en-US" sz="2400" dirty="0"/>
              <a:t>Students who will benefit from a more advanced writing pathway to complete the Written Communication component of the LAC.</a:t>
            </a:r>
          </a:p>
          <a:p>
            <a:pPr marL="0" indent="0">
              <a:buNone/>
            </a:pPr>
            <a:endParaRPr lang="en-US" sz="32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How do we know which students should take this?</a:t>
            </a:r>
          </a:p>
          <a:p>
            <a:pPr marL="0" indent="0">
              <a:buNone/>
            </a:pPr>
            <a:r>
              <a:rPr lang="en-US" sz="2400" dirty="0"/>
              <a:t>They have high enough test scores OR they bring in credit for a CO-2/LAW2 course with no credit for a LAW1/CO-1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3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E89F1-751C-6C22-414F-58EB3603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39EBA-BA3C-F19E-0660-051276AF3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 132 is a recommendation-based course</a:t>
            </a:r>
          </a:p>
          <a:p>
            <a:r>
              <a:rPr lang="en-US" dirty="0"/>
              <a:t>Option C needs promotion; please help identify students for whom this option is appropriate</a:t>
            </a:r>
          </a:p>
          <a:p>
            <a:r>
              <a:rPr lang="en-US" dirty="0"/>
              <a:t>I work in the summer! </a:t>
            </a:r>
            <a:r>
              <a:rPr lang="en-US" dirty="0">
                <a:hlinkClick r:id="rId2"/>
              </a:rPr>
              <a:t>Tara.wood@unco.edu</a:t>
            </a:r>
            <a:r>
              <a:rPr lang="en-US" dirty="0"/>
              <a:t> or Teams</a:t>
            </a:r>
          </a:p>
        </p:txBody>
      </p:sp>
    </p:spTree>
    <p:extLst>
      <p:ext uri="{BB962C8B-B14F-4D97-AF65-F5344CB8AC3E}">
        <p14:creationId xmlns:p14="http://schemas.microsoft.com/office/powerpoint/2010/main" val="1468220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D15892-79E2-F2CC-D53B-4D201DF5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Thank you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Smiling Face with No Fill">
            <a:extLst>
              <a:ext uri="{FF2B5EF4-FFF2-40B4-BE49-F238E27FC236}">
                <a16:creationId xmlns:a16="http://schemas.microsoft.com/office/drawing/2014/main" id="{915CFB42-E681-9C09-91B8-A695152A6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B862F5-8350-D693-CDF9-B1A806CFF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Presentation Outline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97FC6A-0DE1-B80B-882C-58589727D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57227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6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A00EC7-D011-64FC-C9FF-38685EB6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Written Communication Overview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063835-0AF2-A425-94ED-F7100FA9FA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786686"/>
              </p:ext>
            </p:extLst>
          </p:nvPr>
        </p:nvGraphicFramePr>
        <p:xfrm>
          <a:off x="838200" y="2949228"/>
          <a:ext cx="10506456" cy="3222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91CDDA3-3A8E-5923-DB52-206FF3F53737}"/>
              </a:ext>
            </a:extLst>
          </p:cNvPr>
          <p:cNvSpPr txBox="1"/>
          <p:nvPr/>
        </p:nvSpPr>
        <p:spPr>
          <a:xfrm>
            <a:off x="728663" y="2200275"/>
            <a:ext cx="10615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fulfill the Written Communication category of the LAC, students need to complete 6 credit hours of writing coursework.</a:t>
            </a:r>
          </a:p>
        </p:txBody>
      </p:sp>
    </p:spTree>
    <p:extLst>
      <p:ext uri="{BB962C8B-B14F-4D97-AF65-F5344CB8AC3E}">
        <p14:creationId xmlns:p14="http://schemas.microsoft.com/office/powerpoint/2010/main" val="200958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BE7CC-B296-3184-9924-B94278ED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Communication Courses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0973E0-D4C1-8D0D-F258-F13816969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899304"/>
              </p:ext>
            </p:extLst>
          </p:nvPr>
        </p:nvGraphicFramePr>
        <p:xfrm>
          <a:off x="1115568" y="2478024"/>
          <a:ext cx="10168128" cy="369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32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CF43-44FC-BF9C-E9D5-2E18CD70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A: LAW1 (with SAI) + LAW2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0FF2-817C-D860-E166-D24FCE91C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Who should take this option?</a:t>
            </a:r>
          </a:p>
          <a:p>
            <a:pPr marL="0" indent="0">
              <a:buNone/>
            </a:pPr>
            <a:r>
              <a:rPr lang="en-US" sz="2400" dirty="0"/>
              <a:t>Students who might need a little extra support to complete ENG 122 (LAW1), which is a highly predictive course for retention and persistence. 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How do we know which students need extra support?</a:t>
            </a:r>
          </a:p>
          <a:p>
            <a:pPr marL="0" indent="0">
              <a:buNone/>
            </a:pPr>
            <a:r>
              <a:rPr lang="en-US" sz="2400" dirty="0"/>
              <a:t>They meet one of our indicators (HSGPA, ACT/SAT scores, Directed Self Placement Survey score).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0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7B31-AA66-B949-9258-94D082F3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Self-Placement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4405-F322-6E7B-1962-97692DF1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25683"/>
            <a:ext cx="10168128" cy="4046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i="1" dirty="0">
                <a:solidFill>
                  <a:schemeClr val="accent4">
                    <a:lumMod val="50000"/>
                  </a:schemeClr>
                </a:solidFill>
              </a:rPr>
              <a:t>What is this?</a:t>
            </a:r>
          </a:p>
          <a:p>
            <a:pPr marL="0" indent="0">
              <a:buNone/>
            </a:pPr>
            <a:r>
              <a:rPr lang="en-US" sz="2600" dirty="0"/>
              <a:t>Survey comprised of attitudinal, reading comprehension, and syntax/mechanics questions. It is used to help determine whether students might benefit from supplemental academic instruction.</a:t>
            </a:r>
          </a:p>
          <a:p>
            <a:pPr marL="0" indent="0">
              <a:buNone/>
            </a:pPr>
            <a:r>
              <a:rPr lang="en-US" sz="3300" i="1" dirty="0">
                <a:solidFill>
                  <a:schemeClr val="accent4">
                    <a:lumMod val="50000"/>
                  </a:schemeClr>
                </a:solidFill>
              </a:rPr>
              <a:t>Who should take it?</a:t>
            </a:r>
          </a:p>
          <a:p>
            <a:pPr marL="0" indent="0">
              <a:buNone/>
            </a:pPr>
            <a:r>
              <a:rPr lang="en-US" sz="2400" dirty="0"/>
              <a:t>All students should take it (except those who bring in credits for LAW1 or have high enough ACT/SAT scores to place into the upper option).</a:t>
            </a:r>
          </a:p>
          <a:p>
            <a:pPr marL="0" indent="0">
              <a:buNone/>
            </a:pPr>
            <a:r>
              <a:rPr lang="en-US" sz="3300" i="1" dirty="0">
                <a:solidFill>
                  <a:schemeClr val="accent4">
                    <a:lumMod val="50000"/>
                  </a:schemeClr>
                </a:solidFill>
              </a:rPr>
              <a:t>What happens with the scores?</a:t>
            </a:r>
          </a:p>
          <a:p>
            <a:pPr marL="0" indent="0">
              <a:buNone/>
            </a:pPr>
            <a:r>
              <a:rPr lang="en-US" sz="2400" dirty="0"/>
              <a:t>The scores are posted in SLATE and inform whether the student receives a recommendation to take ENG 132 (SAI) alongside ENG 122.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0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477BDA-733E-BCF0-66F1-B1BFAB8F7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915" y="1184297"/>
            <a:ext cx="10278200" cy="46821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BA0779-E2ED-64F9-483F-C41437C70681}"/>
              </a:ext>
            </a:extLst>
          </p:cNvPr>
          <p:cNvSpPr txBox="1"/>
          <p:nvPr/>
        </p:nvSpPr>
        <p:spPr>
          <a:xfrm>
            <a:off x="2802577" y="237506"/>
            <a:ext cx="6282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https://admissions.unco.edu/portal/advising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6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131B84-8307-41FA-212C-7B0DA8B2D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38" y="166611"/>
            <a:ext cx="11245932" cy="652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5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F65132-DBD1-3253-D323-841162CE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ENG 132 (SAI)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72A80-3B7A-80DE-3CB6-3CC0B8103609}"/>
              </a:ext>
            </a:extLst>
          </p:cNvPr>
          <p:cNvSpPr txBox="1"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/>
              <a:t>FA 22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65% of ENG 132 students passed ENG 122 at the predictive benchmark of B or above (Source: SSC &amp; Insight SAI)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EACDB1-8963-F153-D87E-025DA84DD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092922"/>
              </p:ext>
            </p:extLst>
          </p:nvPr>
        </p:nvGraphicFramePr>
        <p:xfrm>
          <a:off x="4421730" y="548640"/>
          <a:ext cx="737437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479">
                  <a:extLst>
                    <a:ext uri="{9D8B030D-6E8A-4147-A177-3AD203B41FA5}">
                      <a16:colId xmlns:a16="http://schemas.microsoft.com/office/drawing/2014/main" val="1651671901"/>
                    </a:ext>
                  </a:extLst>
                </a:gridCol>
                <a:gridCol w="4146898">
                  <a:extLst>
                    <a:ext uri="{9D8B030D-6E8A-4147-A177-3AD203B41FA5}">
                      <a16:colId xmlns:a16="http://schemas.microsoft.com/office/drawing/2014/main" val="1494426417"/>
                    </a:ext>
                  </a:extLst>
                </a:gridCol>
              </a:tblGrid>
              <a:tr h="1163782">
                <a:tc>
                  <a:txBody>
                    <a:bodyPr/>
                    <a:lstStyle/>
                    <a:p>
                      <a:r>
                        <a:rPr lang="en-US" sz="3300" dirty="0"/>
                        <a:t>Semester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132 Students Passing 122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807277889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2400"/>
                        <a:t>FA18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92%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996914137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2400" dirty="0"/>
                        <a:t>FA19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87%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966929615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2400"/>
                        <a:t>FA20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87%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875727219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2400"/>
                        <a:t>FA21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94%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430415815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2400" dirty="0"/>
                        <a:t>FA22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87%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441962262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US" sz="2400" dirty="0"/>
                        <a:t>Average Pass Rate (past 5 </a:t>
                      </a:r>
                      <a:r>
                        <a:rPr lang="en-US" sz="2400" dirty="0" err="1"/>
                        <a:t>yrs</a:t>
                      </a:r>
                      <a:r>
                        <a:rPr lang="en-US" sz="2400" dirty="0"/>
                        <a:t>)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89.4%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87295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55422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_2SEEDS">
      <a:dk1>
        <a:srgbClr val="000000"/>
      </a:dk1>
      <a:lt1>
        <a:srgbClr val="FFFFFF"/>
      </a:lt1>
      <a:dk2>
        <a:srgbClr val="243641"/>
      </a:dk2>
      <a:lt2>
        <a:srgbClr val="E8E5E2"/>
      </a:lt2>
      <a:accent1>
        <a:srgbClr val="7F9FBA"/>
      </a:accent1>
      <a:accent2>
        <a:srgbClr val="81A8AA"/>
      </a:accent2>
      <a:accent3>
        <a:srgbClr val="969CC6"/>
      </a:accent3>
      <a:accent4>
        <a:srgbClr val="BA8F7F"/>
      </a:accent4>
      <a:accent5>
        <a:srgbClr val="B1A281"/>
      </a:accent5>
      <a:accent6>
        <a:srgbClr val="A0A571"/>
      </a:accent6>
      <a:hlink>
        <a:srgbClr val="A17C5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514</Words>
  <Application>Microsoft Macintosh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Calibri</vt:lpstr>
      <vt:lpstr>AccentBoxVTI</vt:lpstr>
      <vt:lpstr>Writing Program Placement @ UNC</vt:lpstr>
      <vt:lpstr>Presentation Outline</vt:lpstr>
      <vt:lpstr>Written Communication Overview</vt:lpstr>
      <vt:lpstr>Written Communication Courses</vt:lpstr>
      <vt:lpstr>Option A: LAW1 (with SAI) + LAW2</vt:lpstr>
      <vt:lpstr>Directed Self-Placement Survey</vt:lpstr>
      <vt:lpstr>PowerPoint Presentation</vt:lpstr>
      <vt:lpstr>PowerPoint Presentation</vt:lpstr>
      <vt:lpstr>ENG 132 (SAI)</vt:lpstr>
      <vt:lpstr>Option B: LAW1 + LAW2</vt:lpstr>
      <vt:lpstr>Option C: LAW2 + LAW3</vt:lpstr>
      <vt:lpstr>Final Tips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Program Placement @ UNC</dc:title>
  <dc:creator>Wood, Tara</dc:creator>
  <cp:lastModifiedBy>Wood, Tara</cp:lastModifiedBy>
  <cp:revision>4</cp:revision>
  <dcterms:created xsi:type="dcterms:W3CDTF">2022-05-19T12:49:52Z</dcterms:created>
  <dcterms:modified xsi:type="dcterms:W3CDTF">2023-04-26T16:19:40Z</dcterms:modified>
</cp:coreProperties>
</file>