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91" r:id="rId2"/>
  </p:sldIdLst>
  <p:sldSz cx="43891200" cy="32918400"/>
  <p:notesSz cx="32462788" cy="43435588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6758">
          <p15:clr>
            <a:srgbClr val="A4A3A4"/>
          </p15:clr>
        </p15:guide>
        <p15:guide id="6" pos="20904">
          <p15:clr>
            <a:srgbClr val="A4A3A4"/>
          </p15:clr>
        </p15:guide>
        <p15:guide id="7" pos="7082">
          <p15:clr>
            <a:srgbClr val="A4A3A4"/>
          </p15:clr>
        </p15:guide>
        <p15:guide id="8" pos="20582">
          <p15:clr>
            <a:srgbClr val="A4A3A4"/>
          </p15:clr>
        </p15:guide>
        <p15:guide id="9" pos="27330">
          <p15:clr>
            <a:srgbClr val="A4A3A4"/>
          </p15:clr>
        </p15:guide>
        <p15:guide id="10" pos="3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681">
          <p15:clr>
            <a:srgbClr val="A4A3A4"/>
          </p15:clr>
        </p15:guide>
        <p15:guide id="2" pos="1022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9E5"/>
    <a:srgbClr val="3B7193"/>
    <a:srgbClr val="2C556E"/>
    <a:srgbClr val="E7E7E5"/>
    <a:srgbClr val="E4E7E8"/>
    <a:srgbClr val="EDE8DF"/>
    <a:srgbClr val="E0E9EC"/>
    <a:srgbClr val="FFFFCC"/>
    <a:srgbClr val="4D4D4D"/>
    <a:srgbClr val="254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85" autoAdjust="0"/>
    <p:restoredTop sz="94422" autoAdjust="0"/>
  </p:normalViewPr>
  <p:slideViewPr>
    <p:cSldViewPr snapToGrid="0" snapToObjects="1" showGuides="1">
      <p:cViewPr varScale="1">
        <p:scale>
          <a:sx n="24" d="100"/>
          <a:sy n="24" d="100"/>
        </p:scale>
        <p:origin x="1768" y="232"/>
      </p:cViewPr>
      <p:guideLst>
        <p:guide orient="horz" pos="3318"/>
        <p:guide orient="horz" pos="288"/>
        <p:guide orient="horz" pos="20160"/>
        <p:guide orient="horz"/>
        <p:guide pos="6758"/>
        <p:guide pos="20904"/>
        <p:guide pos="7082"/>
        <p:guide pos="20582"/>
        <p:guide pos="27330"/>
        <p:guide pos="3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-3138" y="-108"/>
      </p:cViewPr>
      <p:guideLst>
        <p:guide orient="horz" pos="13681"/>
        <p:guide pos="1022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388068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r">
              <a:defRPr sz="5700"/>
            </a:lvl1pPr>
          </a:lstStyle>
          <a:p>
            <a:fld id="{E6CC2317-6751-4CD4-9995-8782DD78E936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73688" y="3257550"/>
            <a:ext cx="21715412" cy="16287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700" tIns="216850" rIns="433700" bIns="21685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46279" y="20631904"/>
            <a:ext cx="25970230" cy="19546015"/>
          </a:xfrm>
          <a:prstGeom prst="rect">
            <a:avLst/>
          </a:prstGeom>
        </p:spPr>
        <p:txBody>
          <a:bodyPr vert="horz" lIns="433700" tIns="216850" rIns="433700" bIns="2168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388068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r">
              <a:defRPr sz="57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834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42675" y="457202"/>
            <a:ext cx="21431250" cy="14478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27049" y="6021370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7049" y="5267325"/>
            <a:ext cx="10196513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3457575" y="12192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36147375" y="12192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17525" y="14197507"/>
            <a:ext cx="10210799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252201" y="6021371"/>
            <a:ext cx="21421724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242675" y="5267326"/>
            <a:ext cx="21431250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252201" y="20505756"/>
            <a:ext cx="21421724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252201" y="19751711"/>
            <a:ext cx="21421724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3185100" y="5267325"/>
            <a:ext cx="10201275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3185099" y="6021370"/>
            <a:ext cx="102012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3185098" y="14257357"/>
            <a:ext cx="10201275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3185097" y="15011402"/>
            <a:ext cx="102012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3185095" y="25679401"/>
            <a:ext cx="10201275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(click to edit)  ACKNOWLEDGEMENTS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3185096" y="26433446"/>
            <a:ext cx="102012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27049" y="14951552"/>
            <a:ext cx="102012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252201" y="3185162"/>
            <a:ext cx="21421724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2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242675" y="1905002"/>
            <a:ext cx="2143125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2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6" name="Picture Placeholder 13"/>
          <p:cNvSpPr>
            <a:spLocks noGrp="1"/>
          </p:cNvSpPr>
          <p:nvPr>
            <p:ph type="pic" sz="quarter" idx="152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79" name="Picture Placeholder 13"/>
          <p:cNvSpPr>
            <a:spLocks noGrp="1"/>
          </p:cNvSpPr>
          <p:nvPr>
            <p:ph type="pic" sz="quarter" idx="153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0" name="Picture Placeholder 13"/>
          <p:cNvSpPr>
            <a:spLocks noGrp="1"/>
          </p:cNvSpPr>
          <p:nvPr>
            <p:ph type="pic" sz="quarter" idx="154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1" name="Picture Placeholder 13"/>
          <p:cNvSpPr>
            <a:spLocks noGrp="1"/>
          </p:cNvSpPr>
          <p:nvPr>
            <p:ph type="pic" sz="quarter" idx="155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2" name="Picture Placeholder 13"/>
          <p:cNvSpPr>
            <a:spLocks noGrp="1"/>
          </p:cNvSpPr>
          <p:nvPr>
            <p:ph type="pic" sz="quarter" idx="156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57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58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67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68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69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6" name="Text Placeholder 3"/>
          <p:cNvSpPr>
            <a:spLocks noGrp="1"/>
          </p:cNvSpPr>
          <p:nvPr>
            <p:ph type="body" sz="quarter" idx="170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7" name="Text Placeholder 3"/>
          <p:cNvSpPr>
            <a:spLocks noGrp="1"/>
          </p:cNvSpPr>
          <p:nvPr>
            <p:ph type="body" sz="quarter" idx="171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8" name="Text Placeholder 3"/>
          <p:cNvSpPr>
            <a:spLocks noGrp="1"/>
          </p:cNvSpPr>
          <p:nvPr>
            <p:ph type="body" sz="quarter" idx="172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9" name="Text Placeholder 3"/>
          <p:cNvSpPr>
            <a:spLocks noGrp="1"/>
          </p:cNvSpPr>
          <p:nvPr>
            <p:ph type="body" sz="quarter" idx="173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10" name="Text Placeholder 3"/>
          <p:cNvSpPr>
            <a:spLocks noGrp="1"/>
          </p:cNvSpPr>
          <p:nvPr>
            <p:ph type="body" sz="quarter" idx="174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13" name="Text Placeholder 3"/>
          <p:cNvSpPr>
            <a:spLocks noGrp="1"/>
          </p:cNvSpPr>
          <p:nvPr>
            <p:ph type="body" sz="quarter" idx="175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14" name="Text Placeholder 5"/>
          <p:cNvSpPr>
            <a:spLocks noGrp="1"/>
          </p:cNvSpPr>
          <p:nvPr>
            <p:ph type="body" sz="quarter" idx="176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5" name="Text Placeholder 5"/>
          <p:cNvSpPr>
            <a:spLocks noGrp="1"/>
          </p:cNvSpPr>
          <p:nvPr>
            <p:ph type="body" sz="quarter" idx="177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6" name="Text Placeholder 5"/>
          <p:cNvSpPr>
            <a:spLocks noGrp="1"/>
          </p:cNvSpPr>
          <p:nvPr>
            <p:ph type="body" sz="quarter" idx="178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79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80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81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82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2" name="Text Placeholder 5"/>
          <p:cNvSpPr>
            <a:spLocks noGrp="1"/>
          </p:cNvSpPr>
          <p:nvPr>
            <p:ph type="body" sz="quarter" idx="183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3E9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4542166" y="0"/>
            <a:ext cx="10050462" cy="3291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40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40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>
              <a:latin typeface="Trebuchet MS" pitchFamily="34" charset="0"/>
            </a:endParaRPr>
          </a:p>
          <a:p>
            <a:pPr defTabSz="3134780"/>
            <a:r>
              <a:rPr lang="en-US" sz="3200" dirty="0">
                <a:latin typeface="Trebuchet MS" pitchFamily="34" charset="0"/>
              </a:rPr>
              <a:t>This PowerPoint</a:t>
            </a:r>
            <a:r>
              <a:rPr lang="en-US" sz="32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3200" baseline="0" dirty="0">
                <a:latin typeface="Trebuchet MS" pitchFamily="34" charset="0"/>
              </a:rPr>
            </a:br>
            <a:r>
              <a:rPr lang="en-US" sz="32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40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endParaRPr lang="en-US" sz="40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4000" b="1" baseline="0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2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134780"/>
            <a:r>
              <a:rPr lang="en-US" sz="3200" dirty="0">
                <a:latin typeface="Trebuchet MS" pitchFamily="34" charset="0"/>
              </a:rPr>
              <a:t>Go to the </a:t>
            </a:r>
            <a:r>
              <a:rPr lang="en-US" sz="32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3200" baseline="0" dirty="0">
                <a:latin typeface="Trebuchet MS" pitchFamily="34" charset="0"/>
              </a:rPr>
            </a:br>
            <a:endParaRPr lang="en-US" sz="3200" baseline="0" dirty="0">
              <a:latin typeface="Trebuchet MS" pitchFamily="34" charset="0"/>
            </a:endParaRPr>
          </a:p>
          <a:p>
            <a:pPr defTabSz="3134780"/>
            <a:r>
              <a:rPr lang="en-US" sz="3200" b="1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134780"/>
            <a:r>
              <a:rPr lang="en-US" sz="3200" baseline="0" dirty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3200" u="sng" baseline="0" dirty="0">
                <a:latin typeface="Trebuchet MS" pitchFamily="34" charset="0"/>
              </a:rPr>
              <a:t>once</a:t>
            </a:r>
            <a:r>
              <a:rPr lang="en-US" sz="3200" baseline="0" dirty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3200" u="sng" baseline="0" dirty="0">
                <a:latin typeface="Trebuchet MS" pitchFamily="34" charset="0"/>
              </a:rPr>
              <a:t>once</a:t>
            </a:r>
            <a:r>
              <a:rPr lang="en-US" sz="3200" baseline="0" dirty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134780"/>
            <a:endParaRPr lang="en-US" sz="32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32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134780"/>
            <a:r>
              <a:rPr lang="en-US" sz="3200" dirty="0">
                <a:latin typeface="Trebuchet MS" pitchFamily="34" charset="0"/>
              </a:rPr>
              <a:t>This template was specifically designed for a 48x36 tri-fold presentation.</a:t>
            </a:r>
            <a:r>
              <a:rPr lang="en-US" sz="3200" baseline="0" dirty="0">
                <a:latin typeface="Trebuchet MS" pitchFamily="34" charset="0"/>
              </a:rPr>
              <a:t> I</a:t>
            </a:r>
            <a:r>
              <a:rPr lang="en-US" sz="3200" dirty="0">
                <a:latin typeface="Trebuchet MS" pitchFamily="34" charset="0"/>
              </a:rPr>
              <a:t>ts</a:t>
            </a:r>
            <a:r>
              <a:rPr lang="en-US" sz="3200" baseline="0" dirty="0">
                <a:latin typeface="Trebuchet MS" pitchFamily="34" charset="0"/>
              </a:rPr>
              <a:t> layout should not be changed or it may not fit on a standard board</a:t>
            </a:r>
            <a:r>
              <a:rPr lang="en-US" sz="3200" dirty="0">
                <a:latin typeface="Trebuchet MS" pitchFamily="34" charset="0"/>
              </a:rPr>
              <a:t>.</a:t>
            </a:r>
            <a:r>
              <a:rPr lang="en-US" sz="3200" baseline="0" dirty="0">
                <a:latin typeface="Trebuchet MS" pitchFamily="34" charset="0"/>
              </a:rPr>
              <a:t> It has a one foot column on the left, a 2 foot column in the middle and a 1 foot column on the right.</a:t>
            </a:r>
            <a:endParaRPr lang="en-US" sz="3200" dirty="0"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aseline="0" dirty="0">
                <a:latin typeface="Trebuchet MS" pitchFamily="34" charset="0"/>
              </a:rPr>
              <a:t>The columns in the provided layout are fixed and cannot be moved but advanced users can modify any layout by going to VIEW and then SLIDE MASTER.</a:t>
            </a: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aseline="0" dirty="0">
              <a:latin typeface="Trebuchet MS" pitchFamily="34" charset="0"/>
            </a:endParaRPr>
          </a:p>
          <a:p>
            <a:pPr defTabSz="3134780"/>
            <a:r>
              <a:rPr lang="en-US" sz="32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134780"/>
            <a:r>
              <a:rPr lang="en-US" sz="3200" b="1" u="sng" baseline="0" dirty="0">
                <a:latin typeface="Trebuchet MS" pitchFamily="34" charset="0"/>
              </a:rPr>
              <a:t>TEXT: </a:t>
            </a:r>
            <a:r>
              <a:rPr lang="en-US" sz="32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134780"/>
            <a:r>
              <a:rPr lang="en-US" sz="3200" b="1" u="sng" baseline="0" dirty="0">
                <a:latin typeface="Trebuchet MS" pitchFamily="34" charset="0"/>
              </a:rPr>
              <a:t>PHOTOS: </a:t>
            </a:r>
            <a:r>
              <a:rPr lang="en-US" sz="3200" baseline="0" dirty="0">
                <a:latin typeface="Trebuchet MS" pitchFamily="34" charset="0"/>
              </a:rPr>
              <a:t>Drag in a picture placeholder, size it </a:t>
            </a:r>
            <a:r>
              <a:rPr lang="en-US" sz="3200" u="sng" baseline="0" dirty="0">
                <a:latin typeface="Trebuchet MS" pitchFamily="34" charset="0"/>
              </a:rPr>
              <a:t>first</a:t>
            </a:r>
            <a:r>
              <a:rPr lang="en-US" sz="32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3134780"/>
            <a:r>
              <a:rPr lang="en-US" sz="3200" b="1" u="sng" baseline="0" dirty="0">
                <a:latin typeface="Trebuchet MS" pitchFamily="34" charset="0"/>
              </a:rPr>
              <a:t>TABLES: </a:t>
            </a:r>
            <a:r>
              <a:rPr lang="en-US" sz="3200" baseline="0" dirty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3200" u="sng" baseline="0" dirty="0">
                <a:latin typeface="Trebuchet MS" pitchFamily="34" charset="0"/>
              </a:rPr>
              <a:t>right-click</a:t>
            </a:r>
            <a:r>
              <a:rPr lang="en-US" sz="3200" baseline="0" dirty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134780"/>
            <a:endParaRPr lang="en-US" sz="32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32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134780"/>
            <a:r>
              <a:rPr lang="en-US" sz="3200" baseline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2000" baseline="0" dirty="0">
              <a:latin typeface="Trebuchet MS" pitchFamily="34" charset="0"/>
            </a:endParaRPr>
          </a:p>
          <a:p>
            <a:pPr defTabSz="4389219"/>
            <a:endParaRPr lang="en-US" sz="2000" dirty="0">
              <a:latin typeface="Trebuchet MS" pitchFamily="34" charset="0"/>
            </a:endParaRPr>
          </a:p>
          <a:p>
            <a:pPr algn="ctr"/>
            <a:endParaRPr lang="en-US" sz="20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20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2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0722428" y="-19596"/>
            <a:ext cx="10050462" cy="3291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44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44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>
              <a:latin typeface="Trebuchet MS" pitchFamily="34" charset="0"/>
            </a:endParaRPr>
          </a:p>
          <a:p>
            <a:pPr defTabSz="4389219"/>
            <a:r>
              <a:rPr lang="en-US" sz="3200" dirty="0">
                <a:latin typeface="Trebuchet MS" pitchFamily="34" charset="0"/>
              </a:rPr>
              <a:t>This PowerPoint</a:t>
            </a:r>
            <a:r>
              <a:rPr lang="en-US" sz="3200" baseline="0" dirty="0">
                <a:latin typeface="Trebuchet MS" pitchFamily="34" charset="0"/>
              </a:rPr>
              <a:t> </a:t>
            </a:r>
            <a:r>
              <a:rPr lang="en-US" sz="3200" dirty="0">
                <a:latin typeface="Trebuchet MS" pitchFamily="34" charset="0"/>
              </a:rPr>
              <a:t>2007 template produces</a:t>
            </a:r>
            <a:r>
              <a:rPr lang="en-US" sz="3200" baseline="0" dirty="0">
                <a:latin typeface="Trebuchet MS" pitchFamily="34" charset="0"/>
              </a:rPr>
              <a:t> </a:t>
            </a:r>
            <a:r>
              <a:rPr lang="en-US" sz="3200" dirty="0">
                <a:latin typeface="Trebuchet MS" pitchFamily="34" charset="0"/>
              </a:rPr>
              <a:t>a 36”x48” tri-fold presentation  poster. It</a:t>
            </a:r>
            <a:r>
              <a:rPr lang="en-US" sz="3200" baseline="0" dirty="0">
                <a:latin typeface="Trebuchet MS" pitchFamily="34" charset="0"/>
              </a:rPr>
              <a:t> </a:t>
            </a:r>
            <a:r>
              <a:rPr lang="en-US" sz="3200" dirty="0">
                <a:latin typeface="Trebuchet MS" pitchFamily="34" charset="0"/>
              </a:rPr>
              <a:t>will save you valuable time placing titles, subtitles,</a:t>
            </a:r>
            <a:r>
              <a:rPr lang="en-US" sz="3200" baseline="0" dirty="0">
                <a:latin typeface="Trebuchet MS" pitchFamily="34" charset="0"/>
              </a:rPr>
              <a:t> text, and graphics</a:t>
            </a:r>
            <a:r>
              <a:rPr lang="en-US" sz="3200" dirty="0">
                <a:latin typeface="Trebuchet MS" pitchFamily="34" charset="0"/>
              </a:rPr>
              <a:t>. </a:t>
            </a:r>
          </a:p>
          <a:p>
            <a:pPr defTabSz="4389219"/>
            <a:endParaRPr lang="en-US" sz="3200" dirty="0">
              <a:latin typeface="Trebuchet MS" pitchFamily="34" charset="0"/>
            </a:endParaRPr>
          </a:p>
          <a:p>
            <a:pPr defTabSz="4389219"/>
            <a:r>
              <a:rPr lang="en-US" sz="3200" dirty="0">
                <a:latin typeface="Trebuchet MS" pitchFamily="34" charset="0"/>
              </a:rPr>
              <a:t>Use it to create your presentation. Then send</a:t>
            </a:r>
            <a:r>
              <a:rPr lang="en-US" sz="3200" baseline="0" dirty="0">
                <a:latin typeface="Trebuchet MS" pitchFamily="34" charset="0"/>
              </a:rPr>
              <a:t> it </a:t>
            </a:r>
            <a:r>
              <a:rPr lang="en-US" sz="3200" dirty="0">
                <a:latin typeface="Trebuchet MS" pitchFamily="34" charset="0"/>
              </a:rPr>
              <a:t>to </a:t>
            </a:r>
            <a:r>
              <a:rPr lang="en-US" sz="3200" b="1" dirty="0">
                <a:latin typeface="Trebuchet MS" pitchFamily="34" charset="0"/>
              </a:rPr>
              <a:t>PosterPresentations.com</a:t>
            </a:r>
            <a:r>
              <a:rPr lang="en-US" sz="3200" dirty="0">
                <a:latin typeface="Trebuchet MS" pitchFamily="34" charset="0"/>
              </a:rPr>
              <a:t> for premium quality, same day affordable printing.</a:t>
            </a:r>
            <a:br>
              <a:rPr lang="en-US" sz="3200" dirty="0">
                <a:latin typeface="Trebuchet MS" pitchFamily="34" charset="0"/>
              </a:rPr>
            </a:br>
            <a:endParaRPr lang="en-US" sz="3200" dirty="0">
              <a:latin typeface="Trebuchet MS" pitchFamily="34" charset="0"/>
            </a:endParaRPr>
          </a:p>
          <a:p>
            <a:pPr defTabSz="4389219"/>
            <a:r>
              <a:rPr lang="en-US" sz="3200" dirty="0">
                <a:latin typeface="Trebuchet MS" pitchFamily="34" charset="0"/>
              </a:rPr>
              <a:t>We provide a series of </a:t>
            </a:r>
            <a:r>
              <a:rPr lang="en-US" sz="3200" b="1" dirty="0">
                <a:latin typeface="Trebuchet MS" pitchFamily="34" charset="0"/>
              </a:rPr>
              <a:t>online tutorials</a:t>
            </a:r>
            <a:r>
              <a:rPr lang="en-US" sz="3200" dirty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4389219"/>
            <a:endParaRPr lang="en-US" sz="3200" dirty="0">
              <a:latin typeface="Trebuchet MS" pitchFamily="34" charset="0"/>
            </a:endParaRPr>
          </a:p>
          <a:p>
            <a:pPr defTabSz="4389219"/>
            <a:r>
              <a:rPr lang="en-US" sz="3200" dirty="0">
                <a:latin typeface="Trebuchet MS" pitchFamily="34" charset="0"/>
              </a:rPr>
              <a:t>View our online</a:t>
            </a:r>
            <a:r>
              <a:rPr lang="en-US" sz="3200" baseline="0" dirty="0">
                <a:latin typeface="Trebuchet MS" pitchFamily="34" charset="0"/>
              </a:rPr>
              <a:t> tutorials at:</a:t>
            </a:r>
            <a:br>
              <a:rPr lang="en-US" sz="3200" dirty="0">
                <a:latin typeface="Trebuchet MS" pitchFamily="34" charset="0"/>
              </a:rPr>
            </a:br>
            <a:r>
              <a:rPr lang="en-US" sz="3200" dirty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br>
              <a:rPr lang="en-US" sz="3200" dirty="0">
                <a:latin typeface="Trebuchet MS" pitchFamily="34" charset="0"/>
              </a:rPr>
            </a:br>
            <a:r>
              <a:rPr lang="en-US" sz="3200" dirty="0">
                <a:latin typeface="Trebuchet MS" pitchFamily="34" charset="0"/>
              </a:rPr>
              <a:t>(copy</a:t>
            </a:r>
            <a:r>
              <a:rPr lang="en-US" sz="3200" baseline="0" dirty="0">
                <a:latin typeface="Trebuchet MS" pitchFamily="34" charset="0"/>
              </a:rPr>
              <a:t> and paste the link into your web browser).</a:t>
            </a:r>
          </a:p>
          <a:p>
            <a:pPr defTabSz="4389219"/>
            <a:endParaRPr lang="en-US" sz="3200" dirty="0">
              <a:latin typeface="Trebuchet MS" pitchFamily="34" charset="0"/>
            </a:endParaRPr>
          </a:p>
          <a:p>
            <a:pPr defTabSz="4389219"/>
            <a:r>
              <a:rPr lang="en-US" sz="3200" dirty="0">
                <a:latin typeface="Trebuchet MS" pitchFamily="34" charset="0"/>
              </a:rPr>
              <a:t>For assistance and to order your printed poster</a:t>
            </a:r>
            <a:r>
              <a:rPr lang="en-US" sz="3200" dirty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32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3200" dirty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3200" dirty="0">
                <a:latin typeface="Trebuchet MS" pitchFamily="34" charset="0"/>
              </a:rPr>
              <a:t>at </a:t>
            </a:r>
            <a:r>
              <a:rPr lang="en-US" sz="40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4389219"/>
            <a:endParaRPr lang="en-US" sz="40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endParaRPr lang="en-US" sz="40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44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r>
              <a:rPr lang="en-US" sz="3200" dirty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3200" baseline="0" dirty="0">
                <a:latin typeface="Trebuchet MS" pitchFamily="34" charset="0"/>
              </a:rPr>
              <a:t> </a:t>
            </a:r>
            <a:r>
              <a:rPr lang="en-US" sz="3200" dirty="0">
                <a:latin typeface="Trebuchet MS" pitchFamily="34" charset="0"/>
              </a:rPr>
              <a:t>Drag a placeholder onto the</a:t>
            </a:r>
            <a:r>
              <a:rPr lang="en-US" sz="3200" baseline="0" dirty="0">
                <a:latin typeface="Trebuchet MS" pitchFamily="34" charset="0"/>
              </a:rPr>
              <a:t> poster area,</a:t>
            </a:r>
            <a:r>
              <a:rPr lang="en-US" sz="3200" dirty="0">
                <a:latin typeface="Trebuchet MS" pitchFamily="34" charset="0"/>
              </a:rPr>
              <a:t> size it, and click it to edit.</a:t>
            </a:r>
          </a:p>
          <a:p>
            <a:pPr defTabSz="4389219"/>
            <a:endParaRPr lang="en-US" sz="3200" dirty="0">
              <a:latin typeface="Trebuchet MS" pitchFamily="34" charset="0"/>
            </a:endParaRPr>
          </a:p>
          <a:p>
            <a:pPr defTabSz="4389219"/>
            <a:r>
              <a:rPr lang="en-US" sz="32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4389219"/>
            <a:r>
              <a:rPr lang="en-US" sz="3200" dirty="0">
                <a:latin typeface="Trebuchet MS" pitchFamily="34" charset="0"/>
              </a:rPr>
              <a:t>Move</a:t>
            </a:r>
            <a:r>
              <a:rPr lang="en-US" sz="3200" baseline="0" dirty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dirty="0">
              <a:latin typeface="Trebuchet MS" pitchFamily="34" charset="0"/>
            </a:endParaRPr>
          </a:p>
          <a:p>
            <a:pPr defTabSz="4389219"/>
            <a:endParaRPr lang="en-US" sz="32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32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32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defTabSz="4389219"/>
            <a:endParaRPr lang="en-US" sz="3200" baseline="0" dirty="0">
              <a:latin typeface="Trebuchet MS" pitchFamily="34" charset="0"/>
            </a:endParaRPr>
          </a:p>
          <a:p>
            <a:pPr algn="ctr"/>
            <a:endParaRPr lang="en-US" sz="4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dirty="0">
              <a:latin typeface="Trebuchet MS" pitchFamily="34" charset="0"/>
            </a:endParaRPr>
          </a:p>
          <a:p>
            <a:pPr algn="ctr"/>
            <a:endParaRPr lang="en-US" sz="3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-1"/>
            <a:ext cx="43891200" cy="4371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 flipV="1">
            <a:off x="0" y="4371975"/>
            <a:ext cx="43891200" cy="43338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baseline="-25000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19153" y="32232601"/>
            <a:ext cx="2514600" cy="33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263" tIns="45623" rIns="91263" bIns="45623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5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2011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1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33175576" y="5257799"/>
            <a:ext cx="10201272" cy="267462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11233151" y="5257800"/>
            <a:ext cx="21428073" cy="267462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14352" y="5267324"/>
            <a:ext cx="10204447" cy="267366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-10704083" y="21835110"/>
            <a:ext cx="1001856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7" rIns="91436" bIns="45717" rtlCol="0" anchor="ctr"/>
          <a:lstStyle/>
          <a:p>
            <a:pPr algn="ctr"/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-10723375" y="12261715"/>
            <a:ext cx="10049040" cy="14924"/>
            <a:chOff x="-10723375" y="12261715"/>
            <a:chExt cx="10049040" cy="14924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-10723375" y="12261715"/>
              <a:ext cx="1004904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-10723375" y="12275051"/>
              <a:ext cx="1004904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62966" y="13118821"/>
            <a:ext cx="590550" cy="43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44674430" y="30040436"/>
            <a:ext cx="9160286" cy="2585317"/>
          </a:xfrm>
          <a:prstGeom prst="rect">
            <a:avLst/>
          </a:prstGeom>
          <a:noFill/>
        </p:spPr>
        <p:txBody>
          <a:bodyPr wrap="square" lIns="91436" tIns="45717" rIns="91436" bIns="45717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© 2011 PosterPresentations.com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    </a:t>
            </a:r>
            <a:r>
              <a:rPr lang="en-US" sz="3700" dirty="0">
                <a:solidFill>
                  <a:schemeClr val="bg1"/>
                </a:solidFill>
              </a:rPr>
              <a:t>2117 Fourth Street ,</a:t>
            </a:r>
            <a:r>
              <a:rPr lang="en-US" sz="3700" baseline="0" dirty="0">
                <a:solidFill>
                  <a:schemeClr val="bg1"/>
                </a:solidFill>
              </a:rPr>
              <a:t> Unit C</a:t>
            </a:r>
            <a:br>
              <a:rPr lang="en-US" sz="3700" baseline="0" dirty="0">
                <a:solidFill>
                  <a:schemeClr val="bg1"/>
                </a:solidFill>
              </a:rPr>
            </a:br>
            <a:r>
              <a:rPr lang="en-US" sz="3700" baseline="0" dirty="0">
                <a:solidFill>
                  <a:schemeClr val="bg1"/>
                </a:solidFill>
              </a:rPr>
              <a:t>    Berkeley CA 94710</a:t>
            </a:r>
            <a:br>
              <a:rPr lang="en-US" sz="3700" baseline="0" dirty="0">
                <a:solidFill>
                  <a:schemeClr val="bg1"/>
                </a:solidFill>
              </a:rPr>
            </a:br>
            <a:r>
              <a:rPr lang="en-US" sz="3700" baseline="0" dirty="0">
                <a:solidFill>
                  <a:schemeClr val="bg1"/>
                </a:solidFill>
              </a:rPr>
              <a:t>    </a:t>
            </a:r>
            <a:r>
              <a:rPr lang="en-US" sz="3700" b="1" baseline="0" dirty="0">
                <a:solidFill>
                  <a:srgbClr val="FFFF00"/>
                </a:solidFill>
              </a:rPr>
              <a:t>posterpresenter@gmail.com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-10594081" y="31579427"/>
            <a:ext cx="9771398" cy="1392688"/>
            <a:chOff x="44242388" y="28054064"/>
            <a:chExt cx="9771398" cy="1392688"/>
          </a:xfrm>
        </p:grpSpPr>
        <p:sp>
          <p:nvSpPr>
            <p:cNvPr id="35" name="Rounded Rectangle 34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7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8" y="28154090"/>
              <a:ext cx="8671188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26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26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2600" baseline="0" dirty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2600" baseline="0" dirty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26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26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26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br>
                <a:rPr lang="en-US" sz="2600" baseline="0" dirty="0">
                  <a:solidFill>
                    <a:schemeClr val="tx2"/>
                  </a:solidFill>
                  <a:latin typeface="Trebuchet MS" pitchFamily="34" charset="0"/>
                </a:rPr>
              </a:br>
              <a:endParaRPr lang="en-US" sz="26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4530524" y="29939787"/>
            <a:ext cx="10049040" cy="14924"/>
            <a:chOff x="-10723375" y="12261715"/>
            <a:chExt cx="10049040" cy="14924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-10723375" y="12261715"/>
              <a:ext cx="1004904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-10723375" y="12275051"/>
              <a:ext cx="1004904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44541080" y="4805363"/>
            <a:ext cx="10049040" cy="14924"/>
            <a:chOff x="-10723375" y="12261715"/>
            <a:chExt cx="10049040" cy="14924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-10723375" y="12261715"/>
              <a:ext cx="1004904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-10723375" y="12275051"/>
              <a:ext cx="1004904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5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6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6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6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7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7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7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7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7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7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7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7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7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8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8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8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8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0" name="Picture Placeholder 49" descr="A logo of a bear&#10;&#10;Description automatically generated">
            <a:extLst>
              <a:ext uri="{FF2B5EF4-FFF2-40B4-BE49-F238E27FC236}">
                <a16:creationId xmlns:a16="http://schemas.microsoft.com/office/drawing/2014/main" id="{0F86C4BA-5771-4EC9-86B9-84E27CEABE12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3" r="4763"/>
          <a:stretch>
            <a:fillRect/>
          </a:stretch>
        </p:blipFill>
        <p:spPr>
          <a:xfrm>
            <a:off x="3324225" y="264463"/>
            <a:ext cx="3937187" cy="3907722"/>
          </a:xfrm>
          <a:solidFill>
            <a:schemeClr val="bg1"/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osterPresentations.com-36x48_Trifold_Template-V2b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PosterPresentations.com-36x48_Trifold_Template-V2b</Template>
  <TotalTime>6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PosterPresentations.com-36x48_Trifold_Template-V2b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</dc:creator>
  <dc:description>This template is the property of PosterPresentations.com. Call us if you need help with this poster template._x000d_
1-866-649-3004           _x000d_
 (c)PosterPresentations.com</dc:description>
  <cp:lastModifiedBy>Crow, Loree</cp:lastModifiedBy>
  <cp:revision>3</cp:revision>
  <dcterms:created xsi:type="dcterms:W3CDTF">2011-03-31T21:10:01Z</dcterms:created>
  <dcterms:modified xsi:type="dcterms:W3CDTF">2023-11-06T19:34:53Z</dcterms:modified>
</cp:coreProperties>
</file>