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80" r:id="rId3"/>
    <p:sldId id="257" r:id="rId4"/>
    <p:sldId id="281" r:id="rId5"/>
    <p:sldId id="258" r:id="rId6"/>
    <p:sldId id="282" r:id="rId7"/>
    <p:sldId id="259" r:id="rId8"/>
    <p:sldId id="260" r:id="rId9"/>
    <p:sldId id="261" r:id="rId10"/>
    <p:sldId id="262" r:id="rId11"/>
    <p:sldId id="275" r:id="rId12"/>
    <p:sldId id="276" r:id="rId13"/>
    <p:sldId id="278" r:id="rId14"/>
    <p:sldId id="263" r:id="rId15"/>
    <p:sldId id="264" r:id="rId16"/>
    <p:sldId id="265" r:id="rId17"/>
    <p:sldId id="266" r:id="rId18"/>
    <p:sldId id="267" r:id="rId19"/>
    <p:sldId id="269" r:id="rId20"/>
    <p:sldId id="270" r:id="rId21"/>
    <p:sldId id="271" r:id="rId22"/>
    <p:sldId id="272" r:id="rId23"/>
    <p:sldId id="273" r:id="rId24"/>
    <p:sldId id="274" r:id="rId25"/>
    <p:sldId id="27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374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4"/>
    <p:restoredTop sz="94634"/>
  </p:normalViewPr>
  <p:slideViewPr>
    <p:cSldViewPr snapToGrid="0">
      <p:cViewPr varScale="1">
        <p:scale>
          <a:sx n="86" d="100"/>
          <a:sy n="86" d="100"/>
        </p:scale>
        <p:origin x="684" y="52"/>
      </p:cViewPr>
      <p:guideLst>
        <p:guide orient="horz" pos="1620"/>
        <p:guide pos="2880"/>
        <p:guide pos="3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1606035f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1606035f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1606035f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1606035f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1606035fd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1606035fd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136bb09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136bb09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8558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136bb09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136bb09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382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136bb09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136bb09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956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136bb09a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136bb09a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686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1606035fd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1606035f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1606035f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1606035f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1606035f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1606035fd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1606035fd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1606035f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1606035fd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1606035f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1606035fd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1606035fd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1606035f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1606035f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1606035f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1606035f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ftr" idx="11"/>
          </p:nvPr>
        </p:nvSpPr>
        <p:spPr>
          <a:xfrm>
            <a:off x="628650" y="4767269"/>
            <a:ext cx="8515500" cy="376200"/>
          </a:xfrm>
          <a:prstGeom prst="rect">
            <a:avLst/>
          </a:prstGeom>
          <a:noFill/>
          <a:ln>
            <a:noFill/>
          </a:ln>
        </p:spPr>
        <p:txBody>
          <a:bodyPr spcFirstLastPara="1" wrap="square" lIns="48625" tIns="24300" rIns="48625" bIns="24300" anchor="ctr" anchorCtr="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628650" y="593645"/>
            <a:ext cx="7886700" cy="674400"/>
          </a:xfrm>
          <a:prstGeom prst="rect">
            <a:avLst/>
          </a:prstGeom>
          <a:noFill/>
          <a:ln>
            <a:noFill/>
          </a:ln>
        </p:spPr>
        <p:txBody>
          <a:bodyPr spcFirstLastPara="1" wrap="square" lIns="48625" tIns="24300" rIns="48625" bIns="24300" anchor="ctr" anchorCtr="0">
            <a:noAutofit/>
          </a:bodyPr>
          <a:lstStyle>
            <a:lvl1pPr lvl="0" algn="ctr">
              <a:lnSpc>
                <a:spcPct val="90000"/>
              </a:lnSpc>
              <a:spcBef>
                <a:spcPts val="0"/>
              </a:spcBef>
              <a:spcAft>
                <a:spcPts val="0"/>
              </a:spcAft>
              <a:buClr>
                <a:schemeClr val="dk1"/>
              </a:buClr>
              <a:buSzPts val="10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56" name="Google Shape;56;p11"/>
          <p:cNvSpPr txBox="1">
            <a:spLocks noGrp="1"/>
          </p:cNvSpPr>
          <p:nvPr>
            <p:ph type="body" idx="1"/>
          </p:nvPr>
        </p:nvSpPr>
        <p:spPr>
          <a:xfrm rot="5400000">
            <a:off x="2940300" y="-942429"/>
            <a:ext cx="3263400" cy="7886700"/>
          </a:xfrm>
          <a:prstGeom prst="rect">
            <a:avLst/>
          </a:prstGeom>
          <a:noFill/>
          <a:ln>
            <a:noFill/>
          </a:ln>
        </p:spPr>
        <p:txBody>
          <a:bodyPr spcFirstLastPara="1" wrap="square" lIns="48625" tIns="24300" rIns="48625" bIns="24300" anchor="t" anchorCtr="0">
            <a:noAutofit/>
          </a:bodyPr>
          <a:lstStyle>
            <a:lvl1pPr marL="457200" lvl="0" indent="-292100" algn="l">
              <a:lnSpc>
                <a:spcPct val="90000"/>
              </a:lnSpc>
              <a:spcBef>
                <a:spcPts val="700"/>
              </a:spcBef>
              <a:spcAft>
                <a:spcPts val="0"/>
              </a:spcAft>
              <a:buClr>
                <a:schemeClr val="dk1"/>
              </a:buClr>
              <a:buSzPts val="1000"/>
              <a:buChar char="•"/>
              <a:defRPr/>
            </a:lvl1pPr>
            <a:lvl2pPr marL="914400" lvl="1" indent="-292100" algn="l">
              <a:lnSpc>
                <a:spcPct val="90000"/>
              </a:lnSpc>
              <a:spcBef>
                <a:spcPts val="400"/>
              </a:spcBef>
              <a:spcAft>
                <a:spcPts val="0"/>
              </a:spcAft>
              <a:buClr>
                <a:schemeClr val="dk1"/>
              </a:buClr>
              <a:buSzPts val="1000"/>
              <a:buChar char="•"/>
              <a:defRPr/>
            </a:lvl2pPr>
            <a:lvl3pPr marL="1371600" lvl="2" indent="-292100" algn="l">
              <a:lnSpc>
                <a:spcPct val="90000"/>
              </a:lnSpc>
              <a:spcBef>
                <a:spcPts val="400"/>
              </a:spcBef>
              <a:spcAft>
                <a:spcPts val="0"/>
              </a:spcAft>
              <a:buClr>
                <a:schemeClr val="dk1"/>
              </a:buClr>
              <a:buSzPts val="1000"/>
              <a:buChar char="•"/>
              <a:defRPr/>
            </a:lvl3pPr>
            <a:lvl4pPr marL="1828800" lvl="3" indent="-292100" algn="l">
              <a:lnSpc>
                <a:spcPct val="90000"/>
              </a:lnSpc>
              <a:spcBef>
                <a:spcPts val="400"/>
              </a:spcBef>
              <a:spcAft>
                <a:spcPts val="0"/>
              </a:spcAft>
              <a:buClr>
                <a:schemeClr val="dk1"/>
              </a:buClr>
              <a:buSzPts val="1000"/>
              <a:buChar char="•"/>
              <a:defRPr/>
            </a:lvl4pPr>
            <a:lvl5pPr marL="2286000" lvl="4" indent="-292100" algn="l">
              <a:lnSpc>
                <a:spcPct val="90000"/>
              </a:lnSpc>
              <a:spcBef>
                <a:spcPts val="400"/>
              </a:spcBef>
              <a:spcAft>
                <a:spcPts val="0"/>
              </a:spcAft>
              <a:buClr>
                <a:schemeClr val="dk1"/>
              </a:buClr>
              <a:buSzPts val="1000"/>
              <a:buChar char="•"/>
              <a:defRPr/>
            </a:lvl5pPr>
            <a:lvl6pPr marL="2743200" lvl="5" indent="-292100" algn="l">
              <a:lnSpc>
                <a:spcPct val="90000"/>
              </a:lnSpc>
              <a:spcBef>
                <a:spcPts val="400"/>
              </a:spcBef>
              <a:spcAft>
                <a:spcPts val="0"/>
              </a:spcAft>
              <a:buClr>
                <a:schemeClr val="dk1"/>
              </a:buClr>
              <a:buSzPts val="1000"/>
              <a:buChar char="•"/>
              <a:defRPr/>
            </a:lvl6pPr>
            <a:lvl7pPr marL="3200400" lvl="6" indent="-292100" algn="l">
              <a:lnSpc>
                <a:spcPct val="90000"/>
              </a:lnSpc>
              <a:spcBef>
                <a:spcPts val="400"/>
              </a:spcBef>
              <a:spcAft>
                <a:spcPts val="0"/>
              </a:spcAft>
              <a:buClr>
                <a:schemeClr val="dk1"/>
              </a:buClr>
              <a:buSzPts val="1000"/>
              <a:buChar char="•"/>
              <a:defRPr/>
            </a:lvl7pPr>
            <a:lvl8pPr marL="3657600" lvl="7" indent="-292100" algn="l">
              <a:lnSpc>
                <a:spcPct val="90000"/>
              </a:lnSpc>
              <a:spcBef>
                <a:spcPts val="400"/>
              </a:spcBef>
              <a:spcAft>
                <a:spcPts val="0"/>
              </a:spcAft>
              <a:buClr>
                <a:schemeClr val="dk1"/>
              </a:buClr>
              <a:buSzPts val="1000"/>
              <a:buChar char="•"/>
              <a:defRPr/>
            </a:lvl8pPr>
            <a:lvl9pPr marL="4114800" lvl="8" indent="-292100" algn="l">
              <a:lnSpc>
                <a:spcPct val="90000"/>
              </a:lnSpc>
              <a:spcBef>
                <a:spcPts val="400"/>
              </a:spcBef>
              <a:spcAft>
                <a:spcPts val="0"/>
              </a:spcAft>
              <a:buClr>
                <a:schemeClr val="dk1"/>
              </a:buClr>
              <a:buSzPts val="1000"/>
              <a:buChar char="•"/>
              <a:defRPr/>
            </a:lvl9pPr>
          </a:lstStyle>
          <a:p>
            <a:endParaRPr/>
          </a:p>
        </p:txBody>
      </p:sp>
      <p:sp>
        <p:nvSpPr>
          <p:cNvPr id="57" name="Google Shape;57;p11"/>
          <p:cNvSpPr txBox="1">
            <a:spLocks noGrp="1"/>
          </p:cNvSpPr>
          <p:nvPr>
            <p:ph type="ftr" idx="11"/>
          </p:nvPr>
        </p:nvSpPr>
        <p:spPr>
          <a:xfrm>
            <a:off x="628650" y="4767269"/>
            <a:ext cx="8515500" cy="376200"/>
          </a:xfrm>
          <a:prstGeom prst="rect">
            <a:avLst/>
          </a:prstGeom>
          <a:noFill/>
          <a:ln>
            <a:noFill/>
          </a:ln>
        </p:spPr>
        <p:txBody>
          <a:bodyPr spcFirstLastPara="1" wrap="square" lIns="48625" tIns="24300" rIns="48625" bIns="24300" anchor="ctr" anchorCtr="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rot="5400000">
            <a:off x="5538750" y="1656164"/>
            <a:ext cx="3981600" cy="1971600"/>
          </a:xfrm>
          <a:prstGeom prst="rect">
            <a:avLst/>
          </a:prstGeom>
          <a:noFill/>
          <a:ln>
            <a:noFill/>
          </a:ln>
        </p:spPr>
        <p:txBody>
          <a:bodyPr spcFirstLastPara="1" wrap="square" lIns="48625" tIns="24300" rIns="48625" bIns="24300" anchor="ctr" anchorCtr="0">
            <a:noAutofit/>
          </a:bodyPr>
          <a:lstStyle>
            <a:lvl1pPr lvl="0" algn="ctr">
              <a:lnSpc>
                <a:spcPct val="90000"/>
              </a:lnSpc>
              <a:spcBef>
                <a:spcPts val="0"/>
              </a:spcBef>
              <a:spcAft>
                <a:spcPts val="0"/>
              </a:spcAft>
              <a:buClr>
                <a:schemeClr val="dk1"/>
              </a:buClr>
              <a:buSzPts val="10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0" name="Google Shape;60;p12"/>
          <p:cNvSpPr txBox="1">
            <a:spLocks noGrp="1"/>
          </p:cNvSpPr>
          <p:nvPr>
            <p:ph type="body" idx="1"/>
          </p:nvPr>
        </p:nvSpPr>
        <p:spPr>
          <a:xfrm rot="5400000">
            <a:off x="1538175" y="-258436"/>
            <a:ext cx="3981600" cy="5800800"/>
          </a:xfrm>
          <a:prstGeom prst="rect">
            <a:avLst/>
          </a:prstGeom>
          <a:noFill/>
          <a:ln>
            <a:noFill/>
          </a:ln>
        </p:spPr>
        <p:txBody>
          <a:bodyPr spcFirstLastPara="1" wrap="square" lIns="48625" tIns="24300" rIns="48625" bIns="24300" anchor="t" anchorCtr="0">
            <a:noAutofit/>
          </a:bodyPr>
          <a:lstStyle>
            <a:lvl1pPr marL="457200" lvl="0" indent="-292100" algn="l">
              <a:lnSpc>
                <a:spcPct val="90000"/>
              </a:lnSpc>
              <a:spcBef>
                <a:spcPts val="700"/>
              </a:spcBef>
              <a:spcAft>
                <a:spcPts val="0"/>
              </a:spcAft>
              <a:buClr>
                <a:schemeClr val="dk1"/>
              </a:buClr>
              <a:buSzPts val="1000"/>
              <a:buChar char="•"/>
              <a:defRPr/>
            </a:lvl1pPr>
            <a:lvl2pPr marL="914400" lvl="1" indent="-292100" algn="l">
              <a:lnSpc>
                <a:spcPct val="90000"/>
              </a:lnSpc>
              <a:spcBef>
                <a:spcPts val="400"/>
              </a:spcBef>
              <a:spcAft>
                <a:spcPts val="0"/>
              </a:spcAft>
              <a:buClr>
                <a:schemeClr val="dk1"/>
              </a:buClr>
              <a:buSzPts val="1000"/>
              <a:buChar char="•"/>
              <a:defRPr/>
            </a:lvl2pPr>
            <a:lvl3pPr marL="1371600" lvl="2" indent="-292100" algn="l">
              <a:lnSpc>
                <a:spcPct val="90000"/>
              </a:lnSpc>
              <a:spcBef>
                <a:spcPts val="400"/>
              </a:spcBef>
              <a:spcAft>
                <a:spcPts val="0"/>
              </a:spcAft>
              <a:buClr>
                <a:schemeClr val="dk1"/>
              </a:buClr>
              <a:buSzPts val="1000"/>
              <a:buChar char="•"/>
              <a:defRPr/>
            </a:lvl3pPr>
            <a:lvl4pPr marL="1828800" lvl="3" indent="-292100" algn="l">
              <a:lnSpc>
                <a:spcPct val="90000"/>
              </a:lnSpc>
              <a:spcBef>
                <a:spcPts val="400"/>
              </a:spcBef>
              <a:spcAft>
                <a:spcPts val="0"/>
              </a:spcAft>
              <a:buClr>
                <a:schemeClr val="dk1"/>
              </a:buClr>
              <a:buSzPts val="1000"/>
              <a:buChar char="•"/>
              <a:defRPr/>
            </a:lvl4pPr>
            <a:lvl5pPr marL="2286000" lvl="4" indent="-292100" algn="l">
              <a:lnSpc>
                <a:spcPct val="90000"/>
              </a:lnSpc>
              <a:spcBef>
                <a:spcPts val="400"/>
              </a:spcBef>
              <a:spcAft>
                <a:spcPts val="0"/>
              </a:spcAft>
              <a:buClr>
                <a:schemeClr val="dk1"/>
              </a:buClr>
              <a:buSzPts val="1000"/>
              <a:buChar char="•"/>
              <a:defRPr/>
            </a:lvl5pPr>
            <a:lvl6pPr marL="2743200" lvl="5" indent="-292100" algn="l">
              <a:lnSpc>
                <a:spcPct val="90000"/>
              </a:lnSpc>
              <a:spcBef>
                <a:spcPts val="400"/>
              </a:spcBef>
              <a:spcAft>
                <a:spcPts val="0"/>
              </a:spcAft>
              <a:buClr>
                <a:schemeClr val="dk1"/>
              </a:buClr>
              <a:buSzPts val="1000"/>
              <a:buChar char="•"/>
              <a:defRPr/>
            </a:lvl6pPr>
            <a:lvl7pPr marL="3200400" lvl="6" indent="-292100" algn="l">
              <a:lnSpc>
                <a:spcPct val="90000"/>
              </a:lnSpc>
              <a:spcBef>
                <a:spcPts val="400"/>
              </a:spcBef>
              <a:spcAft>
                <a:spcPts val="0"/>
              </a:spcAft>
              <a:buClr>
                <a:schemeClr val="dk1"/>
              </a:buClr>
              <a:buSzPts val="1000"/>
              <a:buChar char="•"/>
              <a:defRPr/>
            </a:lvl7pPr>
            <a:lvl8pPr marL="3657600" lvl="7" indent="-292100" algn="l">
              <a:lnSpc>
                <a:spcPct val="90000"/>
              </a:lnSpc>
              <a:spcBef>
                <a:spcPts val="400"/>
              </a:spcBef>
              <a:spcAft>
                <a:spcPts val="0"/>
              </a:spcAft>
              <a:buClr>
                <a:schemeClr val="dk1"/>
              </a:buClr>
              <a:buSzPts val="1000"/>
              <a:buChar char="•"/>
              <a:defRPr/>
            </a:lvl8pPr>
            <a:lvl9pPr marL="4114800" lvl="8" indent="-292100" algn="l">
              <a:lnSpc>
                <a:spcPct val="90000"/>
              </a:lnSpc>
              <a:spcBef>
                <a:spcPts val="400"/>
              </a:spcBef>
              <a:spcAft>
                <a:spcPts val="0"/>
              </a:spcAft>
              <a:buClr>
                <a:schemeClr val="dk1"/>
              </a:buClr>
              <a:buSzPts val="1000"/>
              <a:buChar char="•"/>
              <a:defRPr/>
            </a:lvl9pPr>
          </a:lstStyle>
          <a:p>
            <a:endParaRPr/>
          </a:p>
        </p:txBody>
      </p:sp>
      <p:sp>
        <p:nvSpPr>
          <p:cNvPr id="61" name="Google Shape;61;p12"/>
          <p:cNvSpPr txBox="1">
            <a:spLocks noGrp="1"/>
          </p:cNvSpPr>
          <p:nvPr>
            <p:ph type="ftr" idx="11"/>
          </p:nvPr>
        </p:nvSpPr>
        <p:spPr>
          <a:xfrm>
            <a:off x="628650" y="4767269"/>
            <a:ext cx="8515500" cy="376200"/>
          </a:xfrm>
          <a:prstGeom prst="rect">
            <a:avLst/>
          </a:prstGeom>
          <a:noFill/>
          <a:ln>
            <a:noFill/>
          </a:ln>
        </p:spPr>
        <p:txBody>
          <a:bodyPr spcFirstLastPara="1" wrap="square" lIns="48625" tIns="24300" rIns="48625" bIns="24300" anchor="ctr" anchorCtr="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75055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143000" y="841773"/>
            <a:ext cx="6858000" cy="1790700"/>
          </a:xfrm>
          <a:prstGeom prst="rect">
            <a:avLst/>
          </a:prstGeom>
          <a:noFill/>
          <a:ln>
            <a:noFill/>
          </a:ln>
        </p:spPr>
        <p:txBody>
          <a:bodyPr spcFirstLastPara="1" wrap="square" lIns="48625" tIns="24300" rIns="48625" bIns="24300" anchor="b" anchorCtr="0">
            <a:noAutofit/>
          </a:bodyPr>
          <a:lstStyle>
            <a:lvl1pPr lvl="0" algn="ctr">
              <a:lnSpc>
                <a:spcPct val="90000"/>
              </a:lnSpc>
              <a:spcBef>
                <a:spcPts val="0"/>
              </a:spcBef>
              <a:spcAft>
                <a:spcPts val="0"/>
              </a:spcAft>
              <a:buClr>
                <a:schemeClr val="dk1"/>
              </a:buClr>
              <a:buSzPts val="4300"/>
              <a:buFont typeface="Arial"/>
              <a:buNone/>
              <a:defRPr sz="43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9" name="Google Shape;19;p3"/>
          <p:cNvSpPr txBox="1">
            <a:spLocks noGrp="1"/>
          </p:cNvSpPr>
          <p:nvPr>
            <p:ph type="subTitle" idx="1"/>
          </p:nvPr>
        </p:nvSpPr>
        <p:spPr>
          <a:xfrm>
            <a:off x="1143000" y="2701532"/>
            <a:ext cx="6858000" cy="1241700"/>
          </a:xfrm>
          <a:prstGeom prst="rect">
            <a:avLst/>
          </a:prstGeom>
          <a:noFill/>
          <a:ln>
            <a:noFill/>
          </a:ln>
        </p:spPr>
        <p:txBody>
          <a:bodyPr spcFirstLastPara="1" wrap="square" lIns="48625" tIns="24300" rIns="48625" bIns="24300" anchor="t" anchorCtr="0">
            <a:noAutofit/>
          </a:bodyPr>
          <a:lstStyle>
            <a:lvl1pPr lvl="0" algn="ctr">
              <a:lnSpc>
                <a:spcPct val="90000"/>
              </a:lnSpc>
              <a:spcBef>
                <a:spcPts val="700"/>
              </a:spcBef>
              <a:spcAft>
                <a:spcPts val="0"/>
              </a:spcAft>
              <a:buClr>
                <a:schemeClr val="dk1"/>
              </a:buClr>
              <a:buSzPts val="1700"/>
              <a:buNone/>
              <a:defRPr sz="1700"/>
            </a:lvl1pPr>
            <a:lvl2pPr lvl="1" algn="ctr">
              <a:lnSpc>
                <a:spcPct val="90000"/>
              </a:lnSpc>
              <a:spcBef>
                <a:spcPts val="400"/>
              </a:spcBef>
              <a:spcAft>
                <a:spcPts val="0"/>
              </a:spcAft>
              <a:buClr>
                <a:schemeClr val="dk1"/>
              </a:buClr>
              <a:buSzPts val="1400"/>
              <a:buNone/>
              <a:defRPr sz="1400"/>
            </a:lvl2pPr>
            <a:lvl3pPr lvl="2" algn="ctr">
              <a:lnSpc>
                <a:spcPct val="90000"/>
              </a:lnSpc>
              <a:spcBef>
                <a:spcPts val="400"/>
              </a:spcBef>
              <a:spcAft>
                <a:spcPts val="0"/>
              </a:spcAft>
              <a:buClr>
                <a:schemeClr val="dk1"/>
              </a:buClr>
              <a:buSzPts val="1300"/>
              <a:buNone/>
              <a:defRPr sz="13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 name="Google Shape;20;p3"/>
          <p:cNvSpPr txBox="1">
            <a:spLocks noGrp="1"/>
          </p:cNvSpPr>
          <p:nvPr>
            <p:ph type="ftr" idx="11"/>
          </p:nvPr>
        </p:nvSpPr>
        <p:spPr>
          <a:xfrm>
            <a:off x="628650" y="4767269"/>
            <a:ext cx="8515500" cy="376200"/>
          </a:xfrm>
          <a:prstGeom prst="rect">
            <a:avLst/>
          </a:prstGeom>
          <a:noFill/>
          <a:ln>
            <a:noFill/>
          </a:ln>
        </p:spPr>
        <p:txBody>
          <a:bodyPr spcFirstLastPara="1" wrap="square" lIns="48625" tIns="24300" rIns="48625" bIns="24300" anchor="ctr" anchorCtr="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28650" y="593645"/>
            <a:ext cx="7886700" cy="674400"/>
          </a:xfrm>
          <a:prstGeom prst="rect">
            <a:avLst/>
          </a:prstGeom>
          <a:noFill/>
          <a:ln>
            <a:noFill/>
          </a:ln>
        </p:spPr>
        <p:txBody>
          <a:bodyPr spcFirstLastPara="1" wrap="square" lIns="48625" tIns="24300" rIns="48625" bIns="24300" anchor="ctr" anchorCtr="0">
            <a:noAutofit/>
          </a:bodyPr>
          <a:lstStyle>
            <a:lvl1pPr lvl="0" algn="ctr">
              <a:lnSpc>
                <a:spcPct val="90000"/>
              </a:lnSpc>
              <a:spcBef>
                <a:spcPts val="0"/>
              </a:spcBef>
              <a:spcAft>
                <a:spcPts val="0"/>
              </a:spcAft>
              <a:buClr>
                <a:schemeClr val="dk1"/>
              </a:buClr>
              <a:buSzPts val="10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23" name="Google Shape;23;p4"/>
          <p:cNvSpPr txBox="1">
            <a:spLocks noGrp="1"/>
          </p:cNvSpPr>
          <p:nvPr>
            <p:ph type="body" idx="1"/>
          </p:nvPr>
        </p:nvSpPr>
        <p:spPr>
          <a:xfrm>
            <a:off x="628650" y="1369221"/>
            <a:ext cx="7886700" cy="3263400"/>
          </a:xfrm>
          <a:prstGeom prst="rect">
            <a:avLst/>
          </a:prstGeom>
          <a:noFill/>
          <a:ln>
            <a:noFill/>
          </a:ln>
        </p:spPr>
        <p:txBody>
          <a:bodyPr spcFirstLastPara="1" wrap="square" lIns="48625" tIns="24300" rIns="48625" bIns="24300" anchor="t" anchorCtr="0">
            <a:noAutofit/>
          </a:bodyPr>
          <a:lstStyle>
            <a:lvl1pPr marL="457200" lvl="0" indent="-292100" algn="l">
              <a:lnSpc>
                <a:spcPct val="90000"/>
              </a:lnSpc>
              <a:spcBef>
                <a:spcPts val="700"/>
              </a:spcBef>
              <a:spcAft>
                <a:spcPts val="0"/>
              </a:spcAft>
              <a:buClr>
                <a:schemeClr val="dk1"/>
              </a:buClr>
              <a:buSzPts val="1000"/>
              <a:buChar char="•"/>
              <a:defRPr/>
            </a:lvl1pPr>
            <a:lvl2pPr marL="914400" lvl="1" indent="-292100" algn="l">
              <a:lnSpc>
                <a:spcPct val="90000"/>
              </a:lnSpc>
              <a:spcBef>
                <a:spcPts val="400"/>
              </a:spcBef>
              <a:spcAft>
                <a:spcPts val="0"/>
              </a:spcAft>
              <a:buClr>
                <a:schemeClr val="dk1"/>
              </a:buClr>
              <a:buSzPts val="1000"/>
              <a:buChar char="•"/>
              <a:defRPr/>
            </a:lvl2pPr>
            <a:lvl3pPr marL="1371600" lvl="2" indent="-292100" algn="l">
              <a:lnSpc>
                <a:spcPct val="90000"/>
              </a:lnSpc>
              <a:spcBef>
                <a:spcPts val="400"/>
              </a:spcBef>
              <a:spcAft>
                <a:spcPts val="0"/>
              </a:spcAft>
              <a:buClr>
                <a:schemeClr val="dk1"/>
              </a:buClr>
              <a:buSzPts val="1000"/>
              <a:buChar char="•"/>
              <a:defRPr/>
            </a:lvl3pPr>
            <a:lvl4pPr marL="1828800" lvl="3" indent="-292100" algn="l">
              <a:lnSpc>
                <a:spcPct val="90000"/>
              </a:lnSpc>
              <a:spcBef>
                <a:spcPts val="400"/>
              </a:spcBef>
              <a:spcAft>
                <a:spcPts val="0"/>
              </a:spcAft>
              <a:buClr>
                <a:schemeClr val="dk1"/>
              </a:buClr>
              <a:buSzPts val="1000"/>
              <a:buChar char="•"/>
              <a:defRPr/>
            </a:lvl4pPr>
            <a:lvl5pPr marL="2286000" lvl="4" indent="-292100" algn="l">
              <a:lnSpc>
                <a:spcPct val="90000"/>
              </a:lnSpc>
              <a:spcBef>
                <a:spcPts val="400"/>
              </a:spcBef>
              <a:spcAft>
                <a:spcPts val="0"/>
              </a:spcAft>
              <a:buClr>
                <a:schemeClr val="dk1"/>
              </a:buClr>
              <a:buSzPts val="1000"/>
              <a:buChar char="•"/>
              <a:defRPr/>
            </a:lvl5pPr>
            <a:lvl6pPr marL="2743200" lvl="5" indent="-292100" algn="l">
              <a:lnSpc>
                <a:spcPct val="90000"/>
              </a:lnSpc>
              <a:spcBef>
                <a:spcPts val="400"/>
              </a:spcBef>
              <a:spcAft>
                <a:spcPts val="0"/>
              </a:spcAft>
              <a:buClr>
                <a:schemeClr val="dk1"/>
              </a:buClr>
              <a:buSzPts val="1000"/>
              <a:buChar char="•"/>
              <a:defRPr/>
            </a:lvl6pPr>
            <a:lvl7pPr marL="3200400" lvl="6" indent="-292100" algn="l">
              <a:lnSpc>
                <a:spcPct val="90000"/>
              </a:lnSpc>
              <a:spcBef>
                <a:spcPts val="400"/>
              </a:spcBef>
              <a:spcAft>
                <a:spcPts val="0"/>
              </a:spcAft>
              <a:buClr>
                <a:schemeClr val="dk1"/>
              </a:buClr>
              <a:buSzPts val="1000"/>
              <a:buChar char="•"/>
              <a:defRPr/>
            </a:lvl7pPr>
            <a:lvl8pPr marL="3657600" lvl="7" indent="-292100" algn="l">
              <a:lnSpc>
                <a:spcPct val="90000"/>
              </a:lnSpc>
              <a:spcBef>
                <a:spcPts val="400"/>
              </a:spcBef>
              <a:spcAft>
                <a:spcPts val="0"/>
              </a:spcAft>
              <a:buClr>
                <a:schemeClr val="dk1"/>
              </a:buClr>
              <a:buSzPts val="1000"/>
              <a:buChar char="•"/>
              <a:defRPr/>
            </a:lvl8pPr>
            <a:lvl9pPr marL="4114800" lvl="8" indent="-292100" algn="l">
              <a:lnSpc>
                <a:spcPct val="90000"/>
              </a:lnSpc>
              <a:spcBef>
                <a:spcPts val="400"/>
              </a:spcBef>
              <a:spcAft>
                <a:spcPts val="0"/>
              </a:spcAft>
              <a:buClr>
                <a:schemeClr val="dk1"/>
              </a:buClr>
              <a:buSzPts val="1000"/>
              <a:buChar char="•"/>
              <a:defRPr/>
            </a:lvl9pPr>
          </a:lstStyle>
          <a:p>
            <a:endParaRPr/>
          </a:p>
        </p:txBody>
      </p:sp>
      <p:sp>
        <p:nvSpPr>
          <p:cNvPr id="24" name="Google Shape;24;p4"/>
          <p:cNvSpPr txBox="1">
            <a:spLocks noGrp="1"/>
          </p:cNvSpPr>
          <p:nvPr>
            <p:ph type="ftr" idx="11"/>
          </p:nvPr>
        </p:nvSpPr>
        <p:spPr>
          <a:xfrm>
            <a:off x="628650" y="4767269"/>
            <a:ext cx="8515500" cy="376200"/>
          </a:xfrm>
          <a:prstGeom prst="rect">
            <a:avLst/>
          </a:prstGeom>
          <a:noFill/>
          <a:ln>
            <a:noFill/>
          </a:ln>
        </p:spPr>
        <p:txBody>
          <a:bodyPr spcFirstLastPara="1" wrap="square" lIns="48625" tIns="24300" rIns="48625" bIns="24300" anchor="ctr" anchorCtr="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623887" y="1282306"/>
            <a:ext cx="7886700" cy="2139600"/>
          </a:xfrm>
          <a:prstGeom prst="rect">
            <a:avLst/>
          </a:prstGeom>
          <a:noFill/>
          <a:ln>
            <a:noFill/>
          </a:ln>
        </p:spPr>
        <p:txBody>
          <a:bodyPr spcFirstLastPara="1" wrap="square" lIns="48625" tIns="24300" rIns="48625" bIns="24300" anchor="b" anchorCtr="0">
            <a:noAutofit/>
          </a:bodyPr>
          <a:lstStyle>
            <a:lvl1pPr lvl="0" algn="ctr">
              <a:lnSpc>
                <a:spcPct val="90000"/>
              </a:lnSpc>
              <a:spcBef>
                <a:spcPts val="0"/>
              </a:spcBef>
              <a:spcAft>
                <a:spcPts val="0"/>
              </a:spcAft>
              <a:buClr>
                <a:schemeClr val="dk1"/>
              </a:buClr>
              <a:buSzPts val="4300"/>
              <a:buFont typeface="Arial"/>
              <a:buNone/>
              <a:defRPr sz="43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27" name="Google Shape;27;p5"/>
          <p:cNvSpPr txBox="1">
            <a:spLocks noGrp="1"/>
          </p:cNvSpPr>
          <p:nvPr>
            <p:ph type="body" idx="1"/>
          </p:nvPr>
        </p:nvSpPr>
        <p:spPr>
          <a:xfrm>
            <a:off x="623887" y="3442102"/>
            <a:ext cx="7886700" cy="1125000"/>
          </a:xfrm>
          <a:prstGeom prst="rect">
            <a:avLst/>
          </a:prstGeom>
          <a:noFill/>
          <a:ln>
            <a:noFill/>
          </a:ln>
        </p:spPr>
        <p:txBody>
          <a:bodyPr spcFirstLastPara="1" wrap="square" lIns="48625" tIns="24300" rIns="48625" bIns="24300" anchor="t" anchorCtr="0">
            <a:noAutofit/>
          </a:bodyPr>
          <a:lstStyle>
            <a:lvl1pPr marL="457200" lvl="0" indent="-228600" algn="l">
              <a:lnSpc>
                <a:spcPct val="90000"/>
              </a:lnSpc>
              <a:spcBef>
                <a:spcPts val="700"/>
              </a:spcBef>
              <a:spcAft>
                <a:spcPts val="0"/>
              </a:spcAft>
              <a:buClr>
                <a:srgbClr val="888C9A"/>
              </a:buClr>
              <a:buSzPts val="1700"/>
              <a:buNone/>
              <a:defRPr sz="1700">
                <a:solidFill>
                  <a:srgbClr val="888C9A"/>
                </a:solidFill>
              </a:defRPr>
            </a:lvl1pPr>
            <a:lvl2pPr marL="914400" lvl="1" indent="-228600" algn="l">
              <a:lnSpc>
                <a:spcPct val="90000"/>
              </a:lnSpc>
              <a:spcBef>
                <a:spcPts val="400"/>
              </a:spcBef>
              <a:spcAft>
                <a:spcPts val="0"/>
              </a:spcAft>
              <a:buClr>
                <a:srgbClr val="888C9A"/>
              </a:buClr>
              <a:buSzPts val="1400"/>
              <a:buNone/>
              <a:defRPr sz="1400">
                <a:solidFill>
                  <a:srgbClr val="888C9A"/>
                </a:solidFill>
              </a:defRPr>
            </a:lvl2pPr>
            <a:lvl3pPr marL="1371600" lvl="2" indent="-228600" algn="l">
              <a:lnSpc>
                <a:spcPct val="90000"/>
              </a:lnSpc>
              <a:spcBef>
                <a:spcPts val="400"/>
              </a:spcBef>
              <a:spcAft>
                <a:spcPts val="0"/>
              </a:spcAft>
              <a:buClr>
                <a:srgbClr val="888C9A"/>
              </a:buClr>
              <a:buSzPts val="1300"/>
              <a:buNone/>
              <a:defRPr sz="1300">
                <a:solidFill>
                  <a:srgbClr val="888C9A"/>
                </a:solidFill>
              </a:defRPr>
            </a:lvl3pPr>
            <a:lvl4pPr marL="1828800" lvl="3" indent="-228600" algn="l">
              <a:lnSpc>
                <a:spcPct val="90000"/>
              </a:lnSpc>
              <a:spcBef>
                <a:spcPts val="400"/>
              </a:spcBef>
              <a:spcAft>
                <a:spcPts val="0"/>
              </a:spcAft>
              <a:buClr>
                <a:srgbClr val="888C9A"/>
              </a:buClr>
              <a:buSzPts val="1200"/>
              <a:buNone/>
              <a:defRPr sz="1200">
                <a:solidFill>
                  <a:srgbClr val="888C9A"/>
                </a:solidFill>
              </a:defRPr>
            </a:lvl4pPr>
            <a:lvl5pPr marL="2286000" lvl="4" indent="-228600" algn="l">
              <a:lnSpc>
                <a:spcPct val="90000"/>
              </a:lnSpc>
              <a:spcBef>
                <a:spcPts val="400"/>
              </a:spcBef>
              <a:spcAft>
                <a:spcPts val="0"/>
              </a:spcAft>
              <a:buClr>
                <a:srgbClr val="888C9A"/>
              </a:buClr>
              <a:buSzPts val="1200"/>
              <a:buNone/>
              <a:defRPr sz="1200">
                <a:solidFill>
                  <a:srgbClr val="888C9A"/>
                </a:solidFill>
              </a:defRPr>
            </a:lvl5pPr>
            <a:lvl6pPr marL="2743200" lvl="5" indent="-228600" algn="l">
              <a:lnSpc>
                <a:spcPct val="90000"/>
              </a:lnSpc>
              <a:spcBef>
                <a:spcPts val="400"/>
              </a:spcBef>
              <a:spcAft>
                <a:spcPts val="0"/>
              </a:spcAft>
              <a:buClr>
                <a:srgbClr val="888C9A"/>
              </a:buClr>
              <a:buSzPts val="1200"/>
              <a:buNone/>
              <a:defRPr sz="1200">
                <a:solidFill>
                  <a:srgbClr val="888C9A"/>
                </a:solidFill>
              </a:defRPr>
            </a:lvl6pPr>
            <a:lvl7pPr marL="3200400" lvl="6" indent="-228600" algn="l">
              <a:lnSpc>
                <a:spcPct val="90000"/>
              </a:lnSpc>
              <a:spcBef>
                <a:spcPts val="400"/>
              </a:spcBef>
              <a:spcAft>
                <a:spcPts val="0"/>
              </a:spcAft>
              <a:buClr>
                <a:srgbClr val="888C9A"/>
              </a:buClr>
              <a:buSzPts val="1200"/>
              <a:buNone/>
              <a:defRPr sz="1200">
                <a:solidFill>
                  <a:srgbClr val="888C9A"/>
                </a:solidFill>
              </a:defRPr>
            </a:lvl7pPr>
            <a:lvl8pPr marL="3657600" lvl="7" indent="-228600" algn="l">
              <a:lnSpc>
                <a:spcPct val="90000"/>
              </a:lnSpc>
              <a:spcBef>
                <a:spcPts val="400"/>
              </a:spcBef>
              <a:spcAft>
                <a:spcPts val="0"/>
              </a:spcAft>
              <a:buClr>
                <a:srgbClr val="888C9A"/>
              </a:buClr>
              <a:buSzPts val="1200"/>
              <a:buNone/>
              <a:defRPr sz="1200">
                <a:solidFill>
                  <a:srgbClr val="888C9A"/>
                </a:solidFill>
              </a:defRPr>
            </a:lvl8pPr>
            <a:lvl9pPr marL="4114800" lvl="8" indent="-228600" algn="l">
              <a:lnSpc>
                <a:spcPct val="90000"/>
              </a:lnSpc>
              <a:spcBef>
                <a:spcPts val="400"/>
              </a:spcBef>
              <a:spcAft>
                <a:spcPts val="0"/>
              </a:spcAft>
              <a:buClr>
                <a:srgbClr val="888C9A"/>
              </a:buClr>
              <a:buSzPts val="1200"/>
              <a:buNone/>
              <a:defRPr sz="1200">
                <a:solidFill>
                  <a:srgbClr val="888C9A"/>
                </a:solidFill>
              </a:defRPr>
            </a:lvl9pPr>
          </a:lstStyle>
          <a:p>
            <a:endParaRPr/>
          </a:p>
        </p:txBody>
      </p:sp>
      <p:sp>
        <p:nvSpPr>
          <p:cNvPr id="28" name="Google Shape;28;p5"/>
          <p:cNvSpPr txBox="1">
            <a:spLocks noGrp="1"/>
          </p:cNvSpPr>
          <p:nvPr>
            <p:ph type="ftr" idx="11"/>
          </p:nvPr>
        </p:nvSpPr>
        <p:spPr>
          <a:xfrm>
            <a:off x="628650" y="4767269"/>
            <a:ext cx="8515500" cy="376200"/>
          </a:xfrm>
          <a:prstGeom prst="rect">
            <a:avLst/>
          </a:prstGeom>
          <a:noFill/>
          <a:ln>
            <a:noFill/>
          </a:ln>
        </p:spPr>
        <p:txBody>
          <a:bodyPr spcFirstLastPara="1" wrap="square" lIns="48625" tIns="24300" rIns="48625" bIns="24300" anchor="ctr" anchorCtr="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628650" y="593645"/>
            <a:ext cx="7886700" cy="674400"/>
          </a:xfrm>
          <a:prstGeom prst="rect">
            <a:avLst/>
          </a:prstGeom>
          <a:noFill/>
          <a:ln>
            <a:noFill/>
          </a:ln>
        </p:spPr>
        <p:txBody>
          <a:bodyPr spcFirstLastPara="1" wrap="square" lIns="48625" tIns="24300" rIns="48625" bIns="24300" anchor="ctr" anchorCtr="0">
            <a:noAutofit/>
          </a:bodyPr>
          <a:lstStyle>
            <a:lvl1pPr lvl="0" algn="ctr">
              <a:lnSpc>
                <a:spcPct val="90000"/>
              </a:lnSpc>
              <a:spcBef>
                <a:spcPts val="0"/>
              </a:spcBef>
              <a:spcAft>
                <a:spcPts val="0"/>
              </a:spcAft>
              <a:buClr>
                <a:schemeClr val="dk1"/>
              </a:buClr>
              <a:buSzPts val="10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31" name="Google Shape;31;p6"/>
          <p:cNvSpPr txBox="1">
            <a:spLocks noGrp="1"/>
          </p:cNvSpPr>
          <p:nvPr>
            <p:ph type="body" idx="1"/>
          </p:nvPr>
        </p:nvSpPr>
        <p:spPr>
          <a:xfrm>
            <a:off x="628650" y="1369221"/>
            <a:ext cx="3886200" cy="3263400"/>
          </a:xfrm>
          <a:prstGeom prst="rect">
            <a:avLst/>
          </a:prstGeom>
          <a:noFill/>
          <a:ln>
            <a:noFill/>
          </a:ln>
        </p:spPr>
        <p:txBody>
          <a:bodyPr spcFirstLastPara="1" wrap="square" lIns="48625" tIns="24300" rIns="48625" bIns="24300" anchor="t" anchorCtr="0">
            <a:noAutofit/>
          </a:bodyPr>
          <a:lstStyle>
            <a:lvl1pPr marL="457200" lvl="0" indent="-292100" algn="l">
              <a:lnSpc>
                <a:spcPct val="90000"/>
              </a:lnSpc>
              <a:spcBef>
                <a:spcPts val="700"/>
              </a:spcBef>
              <a:spcAft>
                <a:spcPts val="0"/>
              </a:spcAft>
              <a:buClr>
                <a:schemeClr val="dk1"/>
              </a:buClr>
              <a:buSzPts val="1000"/>
              <a:buChar char="•"/>
              <a:defRPr/>
            </a:lvl1pPr>
            <a:lvl2pPr marL="914400" lvl="1" indent="-292100" algn="l">
              <a:lnSpc>
                <a:spcPct val="90000"/>
              </a:lnSpc>
              <a:spcBef>
                <a:spcPts val="400"/>
              </a:spcBef>
              <a:spcAft>
                <a:spcPts val="0"/>
              </a:spcAft>
              <a:buClr>
                <a:schemeClr val="dk1"/>
              </a:buClr>
              <a:buSzPts val="1000"/>
              <a:buChar char="•"/>
              <a:defRPr/>
            </a:lvl2pPr>
            <a:lvl3pPr marL="1371600" lvl="2" indent="-292100" algn="l">
              <a:lnSpc>
                <a:spcPct val="90000"/>
              </a:lnSpc>
              <a:spcBef>
                <a:spcPts val="400"/>
              </a:spcBef>
              <a:spcAft>
                <a:spcPts val="0"/>
              </a:spcAft>
              <a:buClr>
                <a:schemeClr val="dk1"/>
              </a:buClr>
              <a:buSzPts val="1000"/>
              <a:buChar char="•"/>
              <a:defRPr/>
            </a:lvl3pPr>
            <a:lvl4pPr marL="1828800" lvl="3" indent="-292100" algn="l">
              <a:lnSpc>
                <a:spcPct val="90000"/>
              </a:lnSpc>
              <a:spcBef>
                <a:spcPts val="400"/>
              </a:spcBef>
              <a:spcAft>
                <a:spcPts val="0"/>
              </a:spcAft>
              <a:buClr>
                <a:schemeClr val="dk1"/>
              </a:buClr>
              <a:buSzPts val="1000"/>
              <a:buChar char="•"/>
              <a:defRPr/>
            </a:lvl4pPr>
            <a:lvl5pPr marL="2286000" lvl="4" indent="-292100" algn="l">
              <a:lnSpc>
                <a:spcPct val="90000"/>
              </a:lnSpc>
              <a:spcBef>
                <a:spcPts val="400"/>
              </a:spcBef>
              <a:spcAft>
                <a:spcPts val="0"/>
              </a:spcAft>
              <a:buClr>
                <a:schemeClr val="dk1"/>
              </a:buClr>
              <a:buSzPts val="1000"/>
              <a:buChar char="•"/>
              <a:defRPr/>
            </a:lvl5pPr>
            <a:lvl6pPr marL="2743200" lvl="5" indent="-292100" algn="l">
              <a:lnSpc>
                <a:spcPct val="90000"/>
              </a:lnSpc>
              <a:spcBef>
                <a:spcPts val="400"/>
              </a:spcBef>
              <a:spcAft>
                <a:spcPts val="0"/>
              </a:spcAft>
              <a:buClr>
                <a:schemeClr val="dk1"/>
              </a:buClr>
              <a:buSzPts val="1000"/>
              <a:buChar char="•"/>
              <a:defRPr/>
            </a:lvl6pPr>
            <a:lvl7pPr marL="3200400" lvl="6" indent="-292100" algn="l">
              <a:lnSpc>
                <a:spcPct val="90000"/>
              </a:lnSpc>
              <a:spcBef>
                <a:spcPts val="400"/>
              </a:spcBef>
              <a:spcAft>
                <a:spcPts val="0"/>
              </a:spcAft>
              <a:buClr>
                <a:schemeClr val="dk1"/>
              </a:buClr>
              <a:buSzPts val="1000"/>
              <a:buChar char="•"/>
              <a:defRPr/>
            </a:lvl7pPr>
            <a:lvl8pPr marL="3657600" lvl="7" indent="-292100" algn="l">
              <a:lnSpc>
                <a:spcPct val="90000"/>
              </a:lnSpc>
              <a:spcBef>
                <a:spcPts val="400"/>
              </a:spcBef>
              <a:spcAft>
                <a:spcPts val="0"/>
              </a:spcAft>
              <a:buClr>
                <a:schemeClr val="dk1"/>
              </a:buClr>
              <a:buSzPts val="1000"/>
              <a:buChar char="•"/>
              <a:defRPr/>
            </a:lvl8pPr>
            <a:lvl9pPr marL="4114800" lvl="8" indent="-292100" algn="l">
              <a:lnSpc>
                <a:spcPct val="90000"/>
              </a:lnSpc>
              <a:spcBef>
                <a:spcPts val="400"/>
              </a:spcBef>
              <a:spcAft>
                <a:spcPts val="0"/>
              </a:spcAft>
              <a:buClr>
                <a:schemeClr val="dk1"/>
              </a:buClr>
              <a:buSzPts val="1000"/>
              <a:buChar char="•"/>
              <a:defRPr/>
            </a:lvl9pPr>
          </a:lstStyle>
          <a:p>
            <a:endParaRPr/>
          </a:p>
        </p:txBody>
      </p:sp>
      <p:sp>
        <p:nvSpPr>
          <p:cNvPr id="32" name="Google Shape;32;p6"/>
          <p:cNvSpPr txBox="1">
            <a:spLocks noGrp="1"/>
          </p:cNvSpPr>
          <p:nvPr>
            <p:ph type="body" idx="2"/>
          </p:nvPr>
        </p:nvSpPr>
        <p:spPr>
          <a:xfrm>
            <a:off x="4629150" y="1369221"/>
            <a:ext cx="3886200" cy="3263400"/>
          </a:xfrm>
          <a:prstGeom prst="rect">
            <a:avLst/>
          </a:prstGeom>
          <a:noFill/>
          <a:ln>
            <a:noFill/>
          </a:ln>
        </p:spPr>
        <p:txBody>
          <a:bodyPr spcFirstLastPara="1" wrap="square" lIns="48625" tIns="24300" rIns="48625" bIns="24300" anchor="t" anchorCtr="0">
            <a:noAutofit/>
          </a:bodyPr>
          <a:lstStyle>
            <a:lvl1pPr marL="457200" lvl="0" indent="-292100" algn="l">
              <a:lnSpc>
                <a:spcPct val="90000"/>
              </a:lnSpc>
              <a:spcBef>
                <a:spcPts val="700"/>
              </a:spcBef>
              <a:spcAft>
                <a:spcPts val="0"/>
              </a:spcAft>
              <a:buClr>
                <a:schemeClr val="dk1"/>
              </a:buClr>
              <a:buSzPts val="1000"/>
              <a:buChar char="•"/>
              <a:defRPr/>
            </a:lvl1pPr>
            <a:lvl2pPr marL="914400" lvl="1" indent="-292100" algn="l">
              <a:lnSpc>
                <a:spcPct val="90000"/>
              </a:lnSpc>
              <a:spcBef>
                <a:spcPts val="400"/>
              </a:spcBef>
              <a:spcAft>
                <a:spcPts val="0"/>
              </a:spcAft>
              <a:buClr>
                <a:schemeClr val="dk1"/>
              </a:buClr>
              <a:buSzPts val="1000"/>
              <a:buChar char="•"/>
              <a:defRPr/>
            </a:lvl2pPr>
            <a:lvl3pPr marL="1371600" lvl="2" indent="-292100" algn="l">
              <a:lnSpc>
                <a:spcPct val="90000"/>
              </a:lnSpc>
              <a:spcBef>
                <a:spcPts val="400"/>
              </a:spcBef>
              <a:spcAft>
                <a:spcPts val="0"/>
              </a:spcAft>
              <a:buClr>
                <a:schemeClr val="dk1"/>
              </a:buClr>
              <a:buSzPts val="1000"/>
              <a:buChar char="•"/>
              <a:defRPr/>
            </a:lvl3pPr>
            <a:lvl4pPr marL="1828800" lvl="3" indent="-292100" algn="l">
              <a:lnSpc>
                <a:spcPct val="90000"/>
              </a:lnSpc>
              <a:spcBef>
                <a:spcPts val="400"/>
              </a:spcBef>
              <a:spcAft>
                <a:spcPts val="0"/>
              </a:spcAft>
              <a:buClr>
                <a:schemeClr val="dk1"/>
              </a:buClr>
              <a:buSzPts val="1000"/>
              <a:buChar char="•"/>
              <a:defRPr/>
            </a:lvl4pPr>
            <a:lvl5pPr marL="2286000" lvl="4" indent="-292100" algn="l">
              <a:lnSpc>
                <a:spcPct val="90000"/>
              </a:lnSpc>
              <a:spcBef>
                <a:spcPts val="400"/>
              </a:spcBef>
              <a:spcAft>
                <a:spcPts val="0"/>
              </a:spcAft>
              <a:buClr>
                <a:schemeClr val="dk1"/>
              </a:buClr>
              <a:buSzPts val="1000"/>
              <a:buChar char="•"/>
              <a:defRPr/>
            </a:lvl5pPr>
            <a:lvl6pPr marL="2743200" lvl="5" indent="-292100" algn="l">
              <a:lnSpc>
                <a:spcPct val="90000"/>
              </a:lnSpc>
              <a:spcBef>
                <a:spcPts val="400"/>
              </a:spcBef>
              <a:spcAft>
                <a:spcPts val="0"/>
              </a:spcAft>
              <a:buClr>
                <a:schemeClr val="dk1"/>
              </a:buClr>
              <a:buSzPts val="1000"/>
              <a:buChar char="•"/>
              <a:defRPr/>
            </a:lvl6pPr>
            <a:lvl7pPr marL="3200400" lvl="6" indent="-292100" algn="l">
              <a:lnSpc>
                <a:spcPct val="90000"/>
              </a:lnSpc>
              <a:spcBef>
                <a:spcPts val="400"/>
              </a:spcBef>
              <a:spcAft>
                <a:spcPts val="0"/>
              </a:spcAft>
              <a:buClr>
                <a:schemeClr val="dk1"/>
              </a:buClr>
              <a:buSzPts val="1000"/>
              <a:buChar char="•"/>
              <a:defRPr/>
            </a:lvl7pPr>
            <a:lvl8pPr marL="3657600" lvl="7" indent="-292100" algn="l">
              <a:lnSpc>
                <a:spcPct val="90000"/>
              </a:lnSpc>
              <a:spcBef>
                <a:spcPts val="400"/>
              </a:spcBef>
              <a:spcAft>
                <a:spcPts val="0"/>
              </a:spcAft>
              <a:buClr>
                <a:schemeClr val="dk1"/>
              </a:buClr>
              <a:buSzPts val="1000"/>
              <a:buChar char="•"/>
              <a:defRPr/>
            </a:lvl8pPr>
            <a:lvl9pPr marL="4114800" lvl="8" indent="-292100" algn="l">
              <a:lnSpc>
                <a:spcPct val="90000"/>
              </a:lnSpc>
              <a:spcBef>
                <a:spcPts val="400"/>
              </a:spcBef>
              <a:spcAft>
                <a:spcPts val="0"/>
              </a:spcAft>
              <a:buClr>
                <a:schemeClr val="dk1"/>
              </a:buClr>
              <a:buSzPts val="1000"/>
              <a:buChar char="•"/>
              <a:defRPr/>
            </a:lvl9pPr>
          </a:lstStyle>
          <a:p>
            <a:endParaRPr/>
          </a:p>
        </p:txBody>
      </p:sp>
      <p:sp>
        <p:nvSpPr>
          <p:cNvPr id="33" name="Google Shape;33;p6"/>
          <p:cNvSpPr txBox="1">
            <a:spLocks noGrp="1"/>
          </p:cNvSpPr>
          <p:nvPr>
            <p:ph type="ftr" idx="11"/>
          </p:nvPr>
        </p:nvSpPr>
        <p:spPr>
          <a:xfrm>
            <a:off x="628650" y="4767269"/>
            <a:ext cx="8515500" cy="376200"/>
          </a:xfrm>
          <a:prstGeom prst="rect">
            <a:avLst/>
          </a:prstGeom>
          <a:noFill/>
          <a:ln>
            <a:noFill/>
          </a:ln>
        </p:spPr>
        <p:txBody>
          <a:bodyPr spcFirstLastPara="1" wrap="square" lIns="48625" tIns="24300" rIns="48625" bIns="24300" anchor="ctr" anchorCtr="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629841" y="568037"/>
            <a:ext cx="7886700" cy="699900"/>
          </a:xfrm>
          <a:prstGeom prst="rect">
            <a:avLst/>
          </a:prstGeom>
          <a:noFill/>
          <a:ln>
            <a:noFill/>
          </a:ln>
        </p:spPr>
        <p:txBody>
          <a:bodyPr spcFirstLastPara="1" wrap="square" lIns="48625" tIns="24300" rIns="48625" bIns="24300" anchor="ctr" anchorCtr="0">
            <a:noAutofit/>
          </a:bodyPr>
          <a:lstStyle>
            <a:lvl1pPr lvl="0" algn="ctr">
              <a:lnSpc>
                <a:spcPct val="90000"/>
              </a:lnSpc>
              <a:spcBef>
                <a:spcPts val="0"/>
              </a:spcBef>
              <a:spcAft>
                <a:spcPts val="0"/>
              </a:spcAft>
              <a:buClr>
                <a:schemeClr val="dk1"/>
              </a:buClr>
              <a:buSzPts val="10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36" name="Google Shape;36;p7"/>
          <p:cNvSpPr txBox="1">
            <a:spLocks noGrp="1"/>
          </p:cNvSpPr>
          <p:nvPr>
            <p:ph type="body" idx="1"/>
          </p:nvPr>
        </p:nvSpPr>
        <p:spPr>
          <a:xfrm>
            <a:off x="629842" y="1260874"/>
            <a:ext cx="3868200" cy="618000"/>
          </a:xfrm>
          <a:prstGeom prst="rect">
            <a:avLst/>
          </a:prstGeom>
          <a:noFill/>
          <a:ln>
            <a:noFill/>
          </a:ln>
        </p:spPr>
        <p:txBody>
          <a:bodyPr spcFirstLastPara="1" wrap="square" lIns="48625" tIns="24300" rIns="48625" bIns="24300" anchor="b" anchorCtr="0">
            <a:noAutofit/>
          </a:bodyPr>
          <a:lstStyle>
            <a:lvl1pPr marL="457200" lvl="0" indent="-228600" algn="l">
              <a:lnSpc>
                <a:spcPct val="90000"/>
              </a:lnSpc>
              <a:spcBef>
                <a:spcPts val="700"/>
              </a:spcBef>
              <a:spcAft>
                <a:spcPts val="0"/>
              </a:spcAft>
              <a:buClr>
                <a:schemeClr val="dk1"/>
              </a:buClr>
              <a:buSzPts val="1700"/>
              <a:buNone/>
              <a:defRPr sz="1700" b="1"/>
            </a:lvl1pPr>
            <a:lvl2pPr marL="914400" lvl="1" indent="-228600" algn="l">
              <a:lnSpc>
                <a:spcPct val="90000"/>
              </a:lnSpc>
              <a:spcBef>
                <a:spcPts val="400"/>
              </a:spcBef>
              <a:spcAft>
                <a:spcPts val="0"/>
              </a:spcAft>
              <a:buClr>
                <a:schemeClr val="dk1"/>
              </a:buClr>
              <a:buSzPts val="1400"/>
              <a:buNone/>
              <a:defRPr sz="1400" b="1"/>
            </a:lvl2pPr>
            <a:lvl3pPr marL="1371600" lvl="2" indent="-228600" algn="l">
              <a:lnSpc>
                <a:spcPct val="90000"/>
              </a:lnSpc>
              <a:spcBef>
                <a:spcPts val="400"/>
              </a:spcBef>
              <a:spcAft>
                <a:spcPts val="0"/>
              </a:spcAft>
              <a:buClr>
                <a:schemeClr val="dk1"/>
              </a:buClr>
              <a:buSzPts val="1300"/>
              <a:buNone/>
              <a:defRPr sz="13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7" name="Google Shape;37;p7"/>
          <p:cNvSpPr txBox="1">
            <a:spLocks noGrp="1"/>
          </p:cNvSpPr>
          <p:nvPr>
            <p:ph type="body" idx="2"/>
          </p:nvPr>
        </p:nvSpPr>
        <p:spPr>
          <a:xfrm>
            <a:off x="629842" y="1878809"/>
            <a:ext cx="3868200" cy="2763300"/>
          </a:xfrm>
          <a:prstGeom prst="rect">
            <a:avLst/>
          </a:prstGeom>
          <a:noFill/>
          <a:ln>
            <a:noFill/>
          </a:ln>
        </p:spPr>
        <p:txBody>
          <a:bodyPr spcFirstLastPara="1" wrap="square" lIns="48625" tIns="24300" rIns="48625" bIns="24300" anchor="t" anchorCtr="0">
            <a:noAutofit/>
          </a:bodyPr>
          <a:lstStyle>
            <a:lvl1pPr marL="457200" lvl="0" indent="-292100" algn="l">
              <a:lnSpc>
                <a:spcPct val="90000"/>
              </a:lnSpc>
              <a:spcBef>
                <a:spcPts val="700"/>
              </a:spcBef>
              <a:spcAft>
                <a:spcPts val="0"/>
              </a:spcAft>
              <a:buClr>
                <a:schemeClr val="dk1"/>
              </a:buClr>
              <a:buSzPts val="1000"/>
              <a:buChar char="•"/>
              <a:defRPr/>
            </a:lvl1pPr>
            <a:lvl2pPr marL="914400" lvl="1" indent="-292100" algn="l">
              <a:lnSpc>
                <a:spcPct val="90000"/>
              </a:lnSpc>
              <a:spcBef>
                <a:spcPts val="400"/>
              </a:spcBef>
              <a:spcAft>
                <a:spcPts val="0"/>
              </a:spcAft>
              <a:buClr>
                <a:schemeClr val="dk1"/>
              </a:buClr>
              <a:buSzPts val="1000"/>
              <a:buChar char="•"/>
              <a:defRPr/>
            </a:lvl2pPr>
            <a:lvl3pPr marL="1371600" lvl="2" indent="-292100" algn="l">
              <a:lnSpc>
                <a:spcPct val="90000"/>
              </a:lnSpc>
              <a:spcBef>
                <a:spcPts val="400"/>
              </a:spcBef>
              <a:spcAft>
                <a:spcPts val="0"/>
              </a:spcAft>
              <a:buClr>
                <a:schemeClr val="dk1"/>
              </a:buClr>
              <a:buSzPts val="1000"/>
              <a:buChar char="•"/>
              <a:defRPr/>
            </a:lvl3pPr>
            <a:lvl4pPr marL="1828800" lvl="3" indent="-292100" algn="l">
              <a:lnSpc>
                <a:spcPct val="90000"/>
              </a:lnSpc>
              <a:spcBef>
                <a:spcPts val="400"/>
              </a:spcBef>
              <a:spcAft>
                <a:spcPts val="0"/>
              </a:spcAft>
              <a:buClr>
                <a:schemeClr val="dk1"/>
              </a:buClr>
              <a:buSzPts val="1000"/>
              <a:buChar char="•"/>
              <a:defRPr/>
            </a:lvl4pPr>
            <a:lvl5pPr marL="2286000" lvl="4" indent="-292100" algn="l">
              <a:lnSpc>
                <a:spcPct val="90000"/>
              </a:lnSpc>
              <a:spcBef>
                <a:spcPts val="400"/>
              </a:spcBef>
              <a:spcAft>
                <a:spcPts val="0"/>
              </a:spcAft>
              <a:buClr>
                <a:schemeClr val="dk1"/>
              </a:buClr>
              <a:buSzPts val="1000"/>
              <a:buChar char="•"/>
              <a:defRPr/>
            </a:lvl5pPr>
            <a:lvl6pPr marL="2743200" lvl="5" indent="-292100" algn="l">
              <a:lnSpc>
                <a:spcPct val="90000"/>
              </a:lnSpc>
              <a:spcBef>
                <a:spcPts val="400"/>
              </a:spcBef>
              <a:spcAft>
                <a:spcPts val="0"/>
              </a:spcAft>
              <a:buClr>
                <a:schemeClr val="dk1"/>
              </a:buClr>
              <a:buSzPts val="1000"/>
              <a:buChar char="•"/>
              <a:defRPr/>
            </a:lvl6pPr>
            <a:lvl7pPr marL="3200400" lvl="6" indent="-292100" algn="l">
              <a:lnSpc>
                <a:spcPct val="90000"/>
              </a:lnSpc>
              <a:spcBef>
                <a:spcPts val="400"/>
              </a:spcBef>
              <a:spcAft>
                <a:spcPts val="0"/>
              </a:spcAft>
              <a:buClr>
                <a:schemeClr val="dk1"/>
              </a:buClr>
              <a:buSzPts val="1000"/>
              <a:buChar char="•"/>
              <a:defRPr/>
            </a:lvl7pPr>
            <a:lvl8pPr marL="3657600" lvl="7" indent="-292100" algn="l">
              <a:lnSpc>
                <a:spcPct val="90000"/>
              </a:lnSpc>
              <a:spcBef>
                <a:spcPts val="400"/>
              </a:spcBef>
              <a:spcAft>
                <a:spcPts val="0"/>
              </a:spcAft>
              <a:buClr>
                <a:schemeClr val="dk1"/>
              </a:buClr>
              <a:buSzPts val="1000"/>
              <a:buChar char="•"/>
              <a:defRPr/>
            </a:lvl8pPr>
            <a:lvl9pPr marL="4114800" lvl="8" indent="-292100" algn="l">
              <a:lnSpc>
                <a:spcPct val="90000"/>
              </a:lnSpc>
              <a:spcBef>
                <a:spcPts val="400"/>
              </a:spcBef>
              <a:spcAft>
                <a:spcPts val="0"/>
              </a:spcAft>
              <a:buClr>
                <a:schemeClr val="dk1"/>
              </a:buClr>
              <a:buSzPts val="1000"/>
              <a:buChar char="•"/>
              <a:defRPr/>
            </a:lvl9pPr>
          </a:lstStyle>
          <a:p>
            <a:endParaRPr/>
          </a:p>
        </p:txBody>
      </p:sp>
      <p:sp>
        <p:nvSpPr>
          <p:cNvPr id="38" name="Google Shape;38;p7"/>
          <p:cNvSpPr txBox="1">
            <a:spLocks noGrp="1"/>
          </p:cNvSpPr>
          <p:nvPr>
            <p:ph type="body" idx="3"/>
          </p:nvPr>
        </p:nvSpPr>
        <p:spPr>
          <a:xfrm>
            <a:off x="4629150" y="1260874"/>
            <a:ext cx="3887400" cy="618000"/>
          </a:xfrm>
          <a:prstGeom prst="rect">
            <a:avLst/>
          </a:prstGeom>
          <a:noFill/>
          <a:ln>
            <a:noFill/>
          </a:ln>
        </p:spPr>
        <p:txBody>
          <a:bodyPr spcFirstLastPara="1" wrap="square" lIns="48625" tIns="24300" rIns="48625" bIns="24300" anchor="b" anchorCtr="0">
            <a:noAutofit/>
          </a:bodyPr>
          <a:lstStyle>
            <a:lvl1pPr marL="457200" lvl="0" indent="-228600" algn="l">
              <a:lnSpc>
                <a:spcPct val="90000"/>
              </a:lnSpc>
              <a:spcBef>
                <a:spcPts val="700"/>
              </a:spcBef>
              <a:spcAft>
                <a:spcPts val="0"/>
              </a:spcAft>
              <a:buClr>
                <a:schemeClr val="dk1"/>
              </a:buClr>
              <a:buSzPts val="1700"/>
              <a:buNone/>
              <a:defRPr sz="1700" b="1"/>
            </a:lvl1pPr>
            <a:lvl2pPr marL="914400" lvl="1" indent="-228600" algn="l">
              <a:lnSpc>
                <a:spcPct val="90000"/>
              </a:lnSpc>
              <a:spcBef>
                <a:spcPts val="400"/>
              </a:spcBef>
              <a:spcAft>
                <a:spcPts val="0"/>
              </a:spcAft>
              <a:buClr>
                <a:schemeClr val="dk1"/>
              </a:buClr>
              <a:buSzPts val="1400"/>
              <a:buNone/>
              <a:defRPr sz="1400" b="1"/>
            </a:lvl2pPr>
            <a:lvl3pPr marL="1371600" lvl="2" indent="-228600" algn="l">
              <a:lnSpc>
                <a:spcPct val="90000"/>
              </a:lnSpc>
              <a:spcBef>
                <a:spcPts val="400"/>
              </a:spcBef>
              <a:spcAft>
                <a:spcPts val="0"/>
              </a:spcAft>
              <a:buClr>
                <a:schemeClr val="dk1"/>
              </a:buClr>
              <a:buSzPts val="1300"/>
              <a:buNone/>
              <a:defRPr sz="13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Google Shape;39;p7"/>
          <p:cNvSpPr txBox="1">
            <a:spLocks noGrp="1"/>
          </p:cNvSpPr>
          <p:nvPr>
            <p:ph type="body" idx="4"/>
          </p:nvPr>
        </p:nvSpPr>
        <p:spPr>
          <a:xfrm>
            <a:off x="4629150" y="1878809"/>
            <a:ext cx="3887400" cy="2763300"/>
          </a:xfrm>
          <a:prstGeom prst="rect">
            <a:avLst/>
          </a:prstGeom>
          <a:noFill/>
          <a:ln>
            <a:noFill/>
          </a:ln>
        </p:spPr>
        <p:txBody>
          <a:bodyPr spcFirstLastPara="1" wrap="square" lIns="48625" tIns="24300" rIns="48625" bIns="24300" anchor="t" anchorCtr="0">
            <a:noAutofit/>
          </a:bodyPr>
          <a:lstStyle>
            <a:lvl1pPr marL="457200" lvl="0" indent="-292100" algn="l">
              <a:lnSpc>
                <a:spcPct val="90000"/>
              </a:lnSpc>
              <a:spcBef>
                <a:spcPts val="700"/>
              </a:spcBef>
              <a:spcAft>
                <a:spcPts val="0"/>
              </a:spcAft>
              <a:buClr>
                <a:schemeClr val="dk1"/>
              </a:buClr>
              <a:buSzPts val="1000"/>
              <a:buChar char="•"/>
              <a:defRPr/>
            </a:lvl1pPr>
            <a:lvl2pPr marL="914400" lvl="1" indent="-292100" algn="l">
              <a:lnSpc>
                <a:spcPct val="90000"/>
              </a:lnSpc>
              <a:spcBef>
                <a:spcPts val="400"/>
              </a:spcBef>
              <a:spcAft>
                <a:spcPts val="0"/>
              </a:spcAft>
              <a:buClr>
                <a:schemeClr val="dk1"/>
              </a:buClr>
              <a:buSzPts val="1000"/>
              <a:buChar char="•"/>
              <a:defRPr/>
            </a:lvl2pPr>
            <a:lvl3pPr marL="1371600" lvl="2" indent="-292100" algn="l">
              <a:lnSpc>
                <a:spcPct val="90000"/>
              </a:lnSpc>
              <a:spcBef>
                <a:spcPts val="400"/>
              </a:spcBef>
              <a:spcAft>
                <a:spcPts val="0"/>
              </a:spcAft>
              <a:buClr>
                <a:schemeClr val="dk1"/>
              </a:buClr>
              <a:buSzPts val="1000"/>
              <a:buChar char="•"/>
              <a:defRPr/>
            </a:lvl3pPr>
            <a:lvl4pPr marL="1828800" lvl="3" indent="-292100" algn="l">
              <a:lnSpc>
                <a:spcPct val="90000"/>
              </a:lnSpc>
              <a:spcBef>
                <a:spcPts val="400"/>
              </a:spcBef>
              <a:spcAft>
                <a:spcPts val="0"/>
              </a:spcAft>
              <a:buClr>
                <a:schemeClr val="dk1"/>
              </a:buClr>
              <a:buSzPts val="1000"/>
              <a:buChar char="•"/>
              <a:defRPr/>
            </a:lvl4pPr>
            <a:lvl5pPr marL="2286000" lvl="4" indent="-292100" algn="l">
              <a:lnSpc>
                <a:spcPct val="90000"/>
              </a:lnSpc>
              <a:spcBef>
                <a:spcPts val="400"/>
              </a:spcBef>
              <a:spcAft>
                <a:spcPts val="0"/>
              </a:spcAft>
              <a:buClr>
                <a:schemeClr val="dk1"/>
              </a:buClr>
              <a:buSzPts val="1000"/>
              <a:buChar char="•"/>
              <a:defRPr/>
            </a:lvl5pPr>
            <a:lvl6pPr marL="2743200" lvl="5" indent="-292100" algn="l">
              <a:lnSpc>
                <a:spcPct val="90000"/>
              </a:lnSpc>
              <a:spcBef>
                <a:spcPts val="400"/>
              </a:spcBef>
              <a:spcAft>
                <a:spcPts val="0"/>
              </a:spcAft>
              <a:buClr>
                <a:schemeClr val="dk1"/>
              </a:buClr>
              <a:buSzPts val="1000"/>
              <a:buChar char="•"/>
              <a:defRPr/>
            </a:lvl6pPr>
            <a:lvl7pPr marL="3200400" lvl="6" indent="-292100" algn="l">
              <a:lnSpc>
                <a:spcPct val="90000"/>
              </a:lnSpc>
              <a:spcBef>
                <a:spcPts val="400"/>
              </a:spcBef>
              <a:spcAft>
                <a:spcPts val="0"/>
              </a:spcAft>
              <a:buClr>
                <a:schemeClr val="dk1"/>
              </a:buClr>
              <a:buSzPts val="1000"/>
              <a:buChar char="•"/>
              <a:defRPr/>
            </a:lvl7pPr>
            <a:lvl8pPr marL="3657600" lvl="7" indent="-292100" algn="l">
              <a:lnSpc>
                <a:spcPct val="90000"/>
              </a:lnSpc>
              <a:spcBef>
                <a:spcPts val="400"/>
              </a:spcBef>
              <a:spcAft>
                <a:spcPts val="0"/>
              </a:spcAft>
              <a:buClr>
                <a:schemeClr val="dk1"/>
              </a:buClr>
              <a:buSzPts val="1000"/>
              <a:buChar char="•"/>
              <a:defRPr/>
            </a:lvl8pPr>
            <a:lvl9pPr marL="4114800" lvl="8" indent="-292100" algn="l">
              <a:lnSpc>
                <a:spcPct val="90000"/>
              </a:lnSpc>
              <a:spcBef>
                <a:spcPts val="400"/>
              </a:spcBef>
              <a:spcAft>
                <a:spcPts val="0"/>
              </a:spcAft>
              <a:buClr>
                <a:schemeClr val="dk1"/>
              </a:buClr>
              <a:buSzPts val="1000"/>
              <a:buChar char="•"/>
              <a:defRPr/>
            </a:lvl9pPr>
          </a:lstStyle>
          <a:p>
            <a:endParaRPr/>
          </a:p>
        </p:txBody>
      </p:sp>
      <p:sp>
        <p:nvSpPr>
          <p:cNvPr id="40" name="Google Shape;40;p7"/>
          <p:cNvSpPr txBox="1">
            <a:spLocks noGrp="1"/>
          </p:cNvSpPr>
          <p:nvPr>
            <p:ph type="ftr" idx="11"/>
          </p:nvPr>
        </p:nvSpPr>
        <p:spPr>
          <a:xfrm>
            <a:off x="628650" y="4767269"/>
            <a:ext cx="8515500" cy="376200"/>
          </a:xfrm>
          <a:prstGeom prst="rect">
            <a:avLst/>
          </a:prstGeom>
          <a:noFill/>
          <a:ln>
            <a:noFill/>
          </a:ln>
        </p:spPr>
        <p:txBody>
          <a:bodyPr spcFirstLastPara="1" wrap="square" lIns="48625" tIns="24300" rIns="48625" bIns="24300" anchor="ctr" anchorCtr="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628650" y="593645"/>
            <a:ext cx="7886700" cy="674400"/>
          </a:xfrm>
          <a:prstGeom prst="rect">
            <a:avLst/>
          </a:prstGeom>
          <a:noFill/>
          <a:ln>
            <a:noFill/>
          </a:ln>
        </p:spPr>
        <p:txBody>
          <a:bodyPr spcFirstLastPara="1" wrap="square" lIns="48625" tIns="24300" rIns="48625" bIns="24300" anchor="ctr" anchorCtr="0">
            <a:noAutofit/>
          </a:bodyPr>
          <a:lstStyle>
            <a:lvl1pPr lvl="0" algn="ctr">
              <a:lnSpc>
                <a:spcPct val="90000"/>
              </a:lnSpc>
              <a:spcBef>
                <a:spcPts val="0"/>
              </a:spcBef>
              <a:spcAft>
                <a:spcPts val="0"/>
              </a:spcAft>
              <a:buClr>
                <a:schemeClr val="dk1"/>
              </a:buClr>
              <a:buSzPts val="10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43" name="Google Shape;43;p8"/>
          <p:cNvSpPr txBox="1">
            <a:spLocks noGrp="1"/>
          </p:cNvSpPr>
          <p:nvPr>
            <p:ph type="ftr" idx="11"/>
          </p:nvPr>
        </p:nvSpPr>
        <p:spPr>
          <a:xfrm>
            <a:off x="628650" y="4767269"/>
            <a:ext cx="8515500" cy="376200"/>
          </a:xfrm>
          <a:prstGeom prst="rect">
            <a:avLst/>
          </a:prstGeom>
          <a:noFill/>
          <a:ln>
            <a:noFill/>
          </a:ln>
        </p:spPr>
        <p:txBody>
          <a:bodyPr spcFirstLastPara="1" wrap="square" lIns="48625" tIns="24300" rIns="48625" bIns="24300" anchor="ctr" anchorCtr="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29842" y="740569"/>
            <a:ext cx="2949300" cy="802500"/>
          </a:xfrm>
          <a:prstGeom prst="rect">
            <a:avLst/>
          </a:prstGeom>
          <a:noFill/>
          <a:ln>
            <a:noFill/>
          </a:ln>
        </p:spPr>
        <p:txBody>
          <a:bodyPr spcFirstLastPara="1" wrap="square" lIns="48625" tIns="24300" rIns="48625" bIns="24300" anchor="b" anchorCtr="0">
            <a:noAutofit/>
          </a:bodyPr>
          <a:lstStyle>
            <a:lvl1pPr lvl="0" algn="ctr">
              <a:lnSpc>
                <a:spcPct val="90000"/>
              </a:lnSpc>
              <a:spcBef>
                <a:spcPts val="0"/>
              </a:spcBef>
              <a:spcAft>
                <a:spcPts val="0"/>
              </a:spcAft>
              <a:buClr>
                <a:schemeClr val="dk1"/>
              </a:buClr>
              <a:buSzPts val="2300"/>
              <a:buFont typeface="Arial"/>
              <a:buNone/>
              <a:defRPr sz="23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46" name="Google Shape;46;p9"/>
          <p:cNvSpPr txBox="1">
            <a:spLocks noGrp="1"/>
          </p:cNvSpPr>
          <p:nvPr>
            <p:ph type="body" idx="1"/>
          </p:nvPr>
        </p:nvSpPr>
        <p:spPr>
          <a:xfrm>
            <a:off x="3887391" y="740570"/>
            <a:ext cx="4629300" cy="3655200"/>
          </a:xfrm>
          <a:prstGeom prst="rect">
            <a:avLst/>
          </a:prstGeom>
          <a:noFill/>
          <a:ln>
            <a:noFill/>
          </a:ln>
        </p:spPr>
        <p:txBody>
          <a:bodyPr spcFirstLastPara="1" wrap="square" lIns="48625" tIns="24300" rIns="48625" bIns="24300" anchor="t" anchorCtr="0">
            <a:noAutofit/>
          </a:bodyPr>
          <a:lstStyle>
            <a:lvl1pPr marL="457200" lvl="0" indent="-374650" algn="l">
              <a:lnSpc>
                <a:spcPct val="90000"/>
              </a:lnSpc>
              <a:spcBef>
                <a:spcPts val="700"/>
              </a:spcBef>
              <a:spcAft>
                <a:spcPts val="0"/>
              </a:spcAft>
              <a:buClr>
                <a:schemeClr val="dk1"/>
              </a:buClr>
              <a:buSzPts val="2300"/>
              <a:buChar char="•"/>
              <a:defRPr sz="2300"/>
            </a:lvl1pPr>
            <a:lvl2pPr marL="914400" lvl="1" indent="-355600" algn="l">
              <a:lnSpc>
                <a:spcPct val="90000"/>
              </a:lnSpc>
              <a:spcBef>
                <a:spcPts val="400"/>
              </a:spcBef>
              <a:spcAft>
                <a:spcPts val="0"/>
              </a:spcAft>
              <a:buClr>
                <a:schemeClr val="dk1"/>
              </a:buClr>
              <a:buSzPts val="2000"/>
              <a:buChar char="•"/>
              <a:defRPr sz="2000"/>
            </a:lvl2pPr>
            <a:lvl3pPr marL="1371600" lvl="2" indent="-336550" algn="l">
              <a:lnSpc>
                <a:spcPct val="90000"/>
              </a:lnSpc>
              <a:spcBef>
                <a:spcPts val="400"/>
              </a:spcBef>
              <a:spcAft>
                <a:spcPts val="0"/>
              </a:spcAft>
              <a:buClr>
                <a:schemeClr val="dk1"/>
              </a:buClr>
              <a:buSzPts val="1700"/>
              <a:buChar char="•"/>
              <a:defRPr sz="1700"/>
            </a:lvl3pPr>
            <a:lvl4pPr marL="1828800" lvl="3" indent="-317500" algn="l">
              <a:lnSpc>
                <a:spcPct val="90000"/>
              </a:lnSpc>
              <a:spcBef>
                <a:spcPts val="400"/>
              </a:spcBef>
              <a:spcAft>
                <a:spcPts val="0"/>
              </a:spcAft>
              <a:buClr>
                <a:schemeClr val="dk1"/>
              </a:buClr>
              <a:buSzPts val="1400"/>
              <a:buChar char="•"/>
              <a:defRPr sz="1400"/>
            </a:lvl4pPr>
            <a:lvl5pPr marL="2286000" lvl="4" indent="-317500" algn="l">
              <a:lnSpc>
                <a:spcPct val="90000"/>
              </a:lnSpc>
              <a:spcBef>
                <a:spcPts val="400"/>
              </a:spcBef>
              <a:spcAft>
                <a:spcPts val="0"/>
              </a:spcAft>
              <a:buClr>
                <a:schemeClr val="dk1"/>
              </a:buClr>
              <a:buSzPts val="1400"/>
              <a:buChar char="•"/>
              <a:defRPr sz="1400"/>
            </a:lvl5pPr>
            <a:lvl6pPr marL="2743200" lvl="5" indent="-317500" algn="l">
              <a:lnSpc>
                <a:spcPct val="90000"/>
              </a:lnSpc>
              <a:spcBef>
                <a:spcPts val="400"/>
              </a:spcBef>
              <a:spcAft>
                <a:spcPts val="0"/>
              </a:spcAft>
              <a:buClr>
                <a:schemeClr val="dk1"/>
              </a:buClr>
              <a:buSzPts val="1400"/>
              <a:buChar char="•"/>
              <a:defRPr sz="1400"/>
            </a:lvl6pPr>
            <a:lvl7pPr marL="3200400" lvl="6" indent="-317500" algn="l">
              <a:lnSpc>
                <a:spcPct val="90000"/>
              </a:lnSpc>
              <a:spcBef>
                <a:spcPts val="400"/>
              </a:spcBef>
              <a:spcAft>
                <a:spcPts val="0"/>
              </a:spcAft>
              <a:buClr>
                <a:schemeClr val="dk1"/>
              </a:buClr>
              <a:buSzPts val="1400"/>
              <a:buChar char="•"/>
              <a:defRPr sz="1400"/>
            </a:lvl7pPr>
            <a:lvl8pPr marL="3657600" lvl="7" indent="-317500" algn="l">
              <a:lnSpc>
                <a:spcPct val="90000"/>
              </a:lnSpc>
              <a:spcBef>
                <a:spcPts val="400"/>
              </a:spcBef>
              <a:spcAft>
                <a:spcPts val="0"/>
              </a:spcAft>
              <a:buClr>
                <a:schemeClr val="dk1"/>
              </a:buClr>
              <a:buSzPts val="1400"/>
              <a:buChar char="•"/>
              <a:defRPr sz="1400"/>
            </a:lvl8pPr>
            <a:lvl9pPr marL="4114800" lvl="8" indent="-317500" algn="l">
              <a:lnSpc>
                <a:spcPct val="90000"/>
              </a:lnSpc>
              <a:spcBef>
                <a:spcPts val="400"/>
              </a:spcBef>
              <a:spcAft>
                <a:spcPts val="0"/>
              </a:spcAft>
              <a:buClr>
                <a:schemeClr val="dk1"/>
              </a:buClr>
              <a:buSzPts val="1400"/>
              <a:buChar char="•"/>
              <a:defRPr sz="1400"/>
            </a:lvl9pPr>
          </a:lstStyle>
          <a:p>
            <a:endParaRPr/>
          </a:p>
        </p:txBody>
      </p:sp>
      <p:sp>
        <p:nvSpPr>
          <p:cNvPr id="47" name="Google Shape;47;p9"/>
          <p:cNvSpPr txBox="1">
            <a:spLocks noGrp="1"/>
          </p:cNvSpPr>
          <p:nvPr>
            <p:ph type="body" idx="2"/>
          </p:nvPr>
        </p:nvSpPr>
        <p:spPr>
          <a:xfrm>
            <a:off x="629842" y="1543052"/>
            <a:ext cx="2949300" cy="2858700"/>
          </a:xfrm>
          <a:prstGeom prst="rect">
            <a:avLst/>
          </a:prstGeom>
          <a:noFill/>
          <a:ln>
            <a:noFill/>
          </a:ln>
        </p:spPr>
        <p:txBody>
          <a:bodyPr spcFirstLastPara="1" wrap="square" lIns="48625" tIns="24300" rIns="48625" bIns="24300" anchor="t" anchorCtr="0">
            <a:noAutofit/>
          </a:bodyPr>
          <a:lstStyle>
            <a:lvl1pPr marL="457200" lvl="0" indent="-228600" algn="l">
              <a:lnSpc>
                <a:spcPct val="90000"/>
              </a:lnSpc>
              <a:spcBef>
                <a:spcPts val="7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000"/>
              <a:buNone/>
              <a:defRPr sz="10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700"/>
              <a:buNone/>
              <a:defRPr sz="700"/>
            </a:lvl4pPr>
            <a:lvl5pPr marL="2286000" lvl="4" indent="-228600" algn="l">
              <a:lnSpc>
                <a:spcPct val="90000"/>
              </a:lnSpc>
              <a:spcBef>
                <a:spcPts val="400"/>
              </a:spcBef>
              <a:spcAft>
                <a:spcPts val="0"/>
              </a:spcAft>
              <a:buClr>
                <a:schemeClr val="dk1"/>
              </a:buClr>
              <a:buSzPts val="700"/>
              <a:buNone/>
              <a:defRPr sz="700"/>
            </a:lvl5pPr>
            <a:lvl6pPr marL="2743200" lvl="5" indent="-228600" algn="l">
              <a:lnSpc>
                <a:spcPct val="90000"/>
              </a:lnSpc>
              <a:spcBef>
                <a:spcPts val="400"/>
              </a:spcBef>
              <a:spcAft>
                <a:spcPts val="0"/>
              </a:spcAft>
              <a:buClr>
                <a:schemeClr val="dk1"/>
              </a:buClr>
              <a:buSzPts val="700"/>
              <a:buNone/>
              <a:defRPr sz="700"/>
            </a:lvl6pPr>
            <a:lvl7pPr marL="3200400" lvl="6" indent="-228600" algn="l">
              <a:lnSpc>
                <a:spcPct val="90000"/>
              </a:lnSpc>
              <a:spcBef>
                <a:spcPts val="400"/>
              </a:spcBef>
              <a:spcAft>
                <a:spcPts val="0"/>
              </a:spcAft>
              <a:buClr>
                <a:schemeClr val="dk1"/>
              </a:buClr>
              <a:buSzPts val="700"/>
              <a:buNone/>
              <a:defRPr sz="700"/>
            </a:lvl7pPr>
            <a:lvl8pPr marL="3657600" lvl="7" indent="-228600" algn="l">
              <a:lnSpc>
                <a:spcPct val="90000"/>
              </a:lnSpc>
              <a:spcBef>
                <a:spcPts val="400"/>
              </a:spcBef>
              <a:spcAft>
                <a:spcPts val="0"/>
              </a:spcAft>
              <a:buClr>
                <a:schemeClr val="dk1"/>
              </a:buClr>
              <a:buSzPts val="700"/>
              <a:buNone/>
              <a:defRPr sz="700"/>
            </a:lvl8pPr>
            <a:lvl9pPr marL="4114800" lvl="8" indent="-228600" algn="l">
              <a:lnSpc>
                <a:spcPct val="90000"/>
              </a:lnSpc>
              <a:spcBef>
                <a:spcPts val="400"/>
              </a:spcBef>
              <a:spcAft>
                <a:spcPts val="0"/>
              </a:spcAft>
              <a:buClr>
                <a:schemeClr val="dk1"/>
              </a:buClr>
              <a:buSzPts val="700"/>
              <a:buNone/>
              <a:defRPr sz="700"/>
            </a:lvl9pPr>
          </a:lstStyle>
          <a:p>
            <a:endParaRPr/>
          </a:p>
        </p:txBody>
      </p:sp>
      <p:sp>
        <p:nvSpPr>
          <p:cNvPr id="48" name="Google Shape;48;p9"/>
          <p:cNvSpPr txBox="1">
            <a:spLocks noGrp="1"/>
          </p:cNvSpPr>
          <p:nvPr>
            <p:ph type="ftr" idx="11"/>
          </p:nvPr>
        </p:nvSpPr>
        <p:spPr>
          <a:xfrm>
            <a:off x="628650" y="4767269"/>
            <a:ext cx="8515500" cy="376200"/>
          </a:xfrm>
          <a:prstGeom prst="rect">
            <a:avLst/>
          </a:prstGeom>
          <a:noFill/>
          <a:ln>
            <a:noFill/>
          </a:ln>
        </p:spPr>
        <p:txBody>
          <a:bodyPr spcFirstLastPara="1" wrap="square" lIns="48625" tIns="24300" rIns="48625" bIns="24300" anchor="ctr" anchorCtr="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629842" y="740570"/>
            <a:ext cx="2949300" cy="802500"/>
          </a:xfrm>
          <a:prstGeom prst="rect">
            <a:avLst/>
          </a:prstGeom>
          <a:noFill/>
          <a:ln>
            <a:noFill/>
          </a:ln>
        </p:spPr>
        <p:txBody>
          <a:bodyPr spcFirstLastPara="1" wrap="square" lIns="48625" tIns="24300" rIns="48625" bIns="24300" anchor="b" anchorCtr="0">
            <a:noAutofit/>
          </a:bodyPr>
          <a:lstStyle>
            <a:lvl1pPr lvl="0" algn="ctr">
              <a:lnSpc>
                <a:spcPct val="90000"/>
              </a:lnSpc>
              <a:spcBef>
                <a:spcPts val="0"/>
              </a:spcBef>
              <a:spcAft>
                <a:spcPts val="0"/>
              </a:spcAft>
              <a:buClr>
                <a:schemeClr val="dk1"/>
              </a:buClr>
              <a:buSzPts val="2300"/>
              <a:buFont typeface="Arial"/>
              <a:buNone/>
              <a:defRPr sz="23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51" name="Google Shape;51;p10"/>
          <p:cNvSpPr>
            <a:spLocks noGrp="1"/>
          </p:cNvSpPr>
          <p:nvPr>
            <p:ph type="pic" idx="2"/>
          </p:nvPr>
        </p:nvSpPr>
        <p:spPr>
          <a:xfrm>
            <a:off x="3887391" y="740570"/>
            <a:ext cx="4629300" cy="3655200"/>
          </a:xfrm>
          <a:prstGeom prst="rect">
            <a:avLst/>
          </a:prstGeom>
          <a:noFill/>
          <a:ln>
            <a:noFill/>
          </a:ln>
        </p:spPr>
        <p:txBody>
          <a:bodyPr spcFirstLastPara="1" wrap="square" lIns="48625" tIns="24300" rIns="48625" bIns="24300" anchor="t" anchorCtr="0">
            <a:noAutofit/>
          </a:bodyPr>
          <a:lstStyle>
            <a:lvl1pPr marR="0" lvl="0" algn="l" rtl="0">
              <a:lnSpc>
                <a:spcPct val="90000"/>
              </a:lnSpc>
              <a:spcBef>
                <a:spcPts val="70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10"/>
          <p:cNvSpPr txBox="1">
            <a:spLocks noGrp="1"/>
          </p:cNvSpPr>
          <p:nvPr>
            <p:ph type="body" idx="1"/>
          </p:nvPr>
        </p:nvSpPr>
        <p:spPr>
          <a:xfrm>
            <a:off x="629842" y="1543052"/>
            <a:ext cx="2949300" cy="2858700"/>
          </a:xfrm>
          <a:prstGeom prst="rect">
            <a:avLst/>
          </a:prstGeom>
          <a:noFill/>
          <a:ln>
            <a:noFill/>
          </a:ln>
        </p:spPr>
        <p:txBody>
          <a:bodyPr spcFirstLastPara="1" wrap="square" lIns="48625" tIns="24300" rIns="48625" bIns="24300" anchor="t" anchorCtr="0">
            <a:noAutofit/>
          </a:bodyPr>
          <a:lstStyle>
            <a:lvl1pPr marL="457200" lvl="0" indent="-228600" algn="l">
              <a:lnSpc>
                <a:spcPct val="90000"/>
              </a:lnSpc>
              <a:spcBef>
                <a:spcPts val="7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000"/>
              <a:buNone/>
              <a:defRPr sz="10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700"/>
              <a:buNone/>
              <a:defRPr sz="700"/>
            </a:lvl4pPr>
            <a:lvl5pPr marL="2286000" lvl="4" indent="-228600" algn="l">
              <a:lnSpc>
                <a:spcPct val="90000"/>
              </a:lnSpc>
              <a:spcBef>
                <a:spcPts val="400"/>
              </a:spcBef>
              <a:spcAft>
                <a:spcPts val="0"/>
              </a:spcAft>
              <a:buClr>
                <a:schemeClr val="dk1"/>
              </a:buClr>
              <a:buSzPts val="700"/>
              <a:buNone/>
              <a:defRPr sz="700"/>
            </a:lvl5pPr>
            <a:lvl6pPr marL="2743200" lvl="5" indent="-228600" algn="l">
              <a:lnSpc>
                <a:spcPct val="90000"/>
              </a:lnSpc>
              <a:spcBef>
                <a:spcPts val="400"/>
              </a:spcBef>
              <a:spcAft>
                <a:spcPts val="0"/>
              </a:spcAft>
              <a:buClr>
                <a:schemeClr val="dk1"/>
              </a:buClr>
              <a:buSzPts val="700"/>
              <a:buNone/>
              <a:defRPr sz="700"/>
            </a:lvl6pPr>
            <a:lvl7pPr marL="3200400" lvl="6" indent="-228600" algn="l">
              <a:lnSpc>
                <a:spcPct val="90000"/>
              </a:lnSpc>
              <a:spcBef>
                <a:spcPts val="400"/>
              </a:spcBef>
              <a:spcAft>
                <a:spcPts val="0"/>
              </a:spcAft>
              <a:buClr>
                <a:schemeClr val="dk1"/>
              </a:buClr>
              <a:buSzPts val="700"/>
              <a:buNone/>
              <a:defRPr sz="700"/>
            </a:lvl7pPr>
            <a:lvl8pPr marL="3657600" lvl="7" indent="-228600" algn="l">
              <a:lnSpc>
                <a:spcPct val="90000"/>
              </a:lnSpc>
              <a:spcBef>
                <a:spcPts val="400"/>
              </a:spcBef>
              <a:spcAft>
                <a:spcPts val="0"/>
              </a:spcAft>
              <a:buClr>
                <a:schemeClr val="dk1"/>
              </a:buClr>
              <a:buSzPts val="700"/>
              <a:buNone/>
              <a:defRPr sz="700"/>
            </a:lvl8pPr>
            <a:lvl9pPr marL="4114800" lvl="8" indent="-228600" algn="l">
              <a:lnSpc>
                <a:spcPct val="90000"/>
              </a:lnSpc>
              <a:spcBef>
                <a:spcPts val="400"/>
              </a:spcBef>
              <a:spcAft>
                <a:spcPts val="0"/>
              </a:spcAft>
              <a:buClr>
                <a:schemeClr val="dk1"/>
              </a:buClr>
              <a:buSzPts val="700"/>
              <a:buNone/>
              <a:defRPr sz="700"/>
            </a:lvl9pPr>
          </a:lstStyle>
          <a:p>
            <a:endParaRPr/>
          </a:p>
        </p:txBody>
      </p:sp>
      <p:sp>
        <p:nvSpPr>
          <p:cNvPr id="53" name="Google Shape;53;p10"/>
          <p:cNvSpPr txBox="1">
            <a:spLocks noGrp="1"/>
          </p:cNvSpPr>
          <p:nvPr>
            <p:ph type="ftr" idx="11"/>
          </p:nvPr>
        </p:nvSpPr>
        <p:spPr>
          <a:xfrm>
            <a:off x="628650" y="4767269"/>
            <a:ext cx="8515500" cy="376200"/>
          </a:xfrm>
          <a:prstGeom prst="rect">
            <a:avLst/>
          </a:prstGeom>
          <a:noFill/>
          <a:ln>
            <a:noFill/>
          </a:ln>
        </p:spPr>
        <p:txBody>
          <a:bodyPr spcFirstLastPara="1" wrap="square" lIns="48625" tIns="24300" rIns="48625" bIns="24300" anchor="ctr" anchorCtr="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grpSp>
        <p:nvGrpSpPr>
          <p:cNvPr id="6" name="Google Shape;6;p1"/>
          <p:cNvGrpSpPr/>
          <p:nvPr/>
        </p:nvGrpSpPr>
        <p:grpSpPr>
          <a:xfrm rot="10800000">
            <a:off x="0" y="4733947"/>
            <a:ext cx="9144000" cy="409561"/>
            <a:chOff x="0" y="0"/>
            <a:chExt cx="12192000" cy="365125"/>
          </a:xfrm>
        </p:grpSpPr>
        <p:sp>
          <p:nvSpPr>
            <p:cNvPr id="7" name="Google Shape;7;p1"/>
            <p:cNvSpPr/>
            <p:nvPr/>
          </p:nvSpPr>
          <p:spPr>
            <a:xfrm>
              <a:off x="0" y="0"/>
              <a:ext cx="12192000" cy="365100"/>
            </a:xfrm>
            <a:prstGeom prst="rect">
              <a:avLst/>
            </a:prstGeom>
            <a:solidFill>
              <a:srgbClr val="E7E7E7"/>
            </a:solidFill>
            <a:ln>
              <a:noFill/>
            </a:ln>
          </p:spPr>
          <p:txBody>
            <a:bodyPr spcFirstLastPara="1" wrap="square" lIns="48625" tIns="24300" rIns="48625" bIns="243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8" name="Google Shape;8;p1"/>
            <p:cNvCxnSpPr/>
            <p:nvPr/>
          </p:nvCxnSpPr>
          <p:spPr>
            <a:xfrm>
              <a:off x="0" y="365125"/>
              <a:ext cx="12192000" cy="0"/>
            </a:xfrm>
            <a:prstGeom prst="straightConnector1">
              <a:avLst/>
            </a:prstGeom>
            <a:noFill/>
            <a:ln w="76200" cap="flat" cmpd="sng">
              <a:solidFill>
                <a:schemeClr val="dk1"/>
              </a:solidFill>
              <a:prstDash val="solid"/>
              <a:miter lim="800000"/>
              <a:headEnd type="none" w="sm" len="sm"/>
              <a:tailEnd type="none" w="sm" len="sm"/>
            </a:ln>
          </p:spPr>
        </p:cxnSp>
      </p:grpSp>
      <p:sp>
        <p:nvSpPr>
          <p:cNvPr id="9" name="Google Shape;9;p1"/>
          <p:cNvSpPr txBox="1">
            <a:spLocks noGrp="1"/>
          </p:cNvSpPr>
          <p:nvPr>
            <p:ph type="title"/>
          </p:nvPr>
        </p:nvSpPr>
        <p:spPr>
          <a:xfrm>
            <a:off x="628650" y="593645"/>
            <a:ext cx="7886700" cy="674400"/>
          </a:xfrm>
          <a:prstGeom prst="rect">
            <a:avLst/>
          </a:prstGeom>
          <a:noFill/>
          <a:ln>
            <a:noFill/>
          </a:ln>
        </p:spPr>
        <p:txBody>
          <a:bodyPr spcFirstLastPara="1" wrap="square" lIns="48625" tIns="24300" rIns="48625" bIns="24300" anchor="ctr" anchorCtr="0">
            <a:noAutofit/>
          </a:bodyPr>
          <a:lstStyle>
            <a:lvl1pPr marR="0" lvl="0" algn="ctr" rtl="0">
              <a:lnSpc>
                <a:spcPct val="90000"/>
              </a:lnSpc>
              <a:spcBef>
                <a:spcPts val="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1pPr>
            <a:lvl2pPr lvl="1">
              <a:spcBef>
                <a:spcPts val="0"/>
              </a:spcBef>
              <a:spcAft>
                <a:spcPts val="0"/>
              </a:spcAft>
              <a:buSzPts val="700"/>
              <a:buNone/>
              <a:defRPr sz="1000"/>
            </a:lvl2pPr>
            <a:lvl3pPr lvl="2">
              <a:spcBef>
                <a:spcPts val="0"/>
              </a:spcBef>
              <a:spcAft>
                <a:spcPts val="0"/>
              </a:spcAft>
              <a:buSzPts val="700"/>
              <a:buNone/>
              <a:defRPr sz="1000"/>
            </a:lvl3pPr>
            <a:lvl4pPr lvl="3">
              <a:spcBef>
                <a:spcPts val="0"/>
              </a:spcBef>
              <a:spcAft>
                <a:spcPts val="0"/>
              </a:spcAft>
              <a:buSzPts val="700"/>
              <a:buNone/>
              <a:defRPr sz="1000"/>
            </a:lvl4pPr>
            <a:lvl5pPr lvl="4">
              <a:spcBef>
                <a:spcPts val="0"/>
              </a:spcBef>
              <a:spcAft>
                <a:spcPts val="0"/>
              </a:spcAft>
              <a:buSzPts val="700"/>
              <a:buNone/>
              <a:defRPr sz="1000"/>
            </a:lvl5pPr>
            <a:lvl6pPr lvl="5">
              <a:spcBef>
                <a:spcPts val="0"/>
              </a:spcBef>
              <a:spcAft>
                <a:spcPts val="0"/>
              </a:spcAft>
              <a:buSzPts val="700"/>
              <a:buNone/>
              <a:defRPr sz="1000"/>
            </a:lvl6pPr>
            <a:lvl7pPr lvl="6">
              <a:spcBef>
                <a:spcPts val="0"/>
              </a:spcBef>
              <a:spcAft>
                <a:spcPts val="0"/>
              </a:spcAft>
              <a:buSzPts val="700"/>
              <a:buNone/>
              <a:defRPr sz="1000"/>
            </a:lvl7pPr>
            <a:lvl8pPr lvl="7">
              <a:spcBef>
                <a:spcPts val="0"/>
              </a:spcBef>
              <a:spcAft>
                <a:spcPts val="0"/>
              </a:spcAft>
              <a:buSzPts val="700"/>
              <a:buNone/>
              <a:defRPr sz="1000"/>
            </a:lvl8pPr>
            <a:lvl9pPr lvl="8">
              <a:spcBef>
                <a:spcPts val="0"/>
              </a:spcBef>
              <a:spcAft>
                <a:spcPts val="0"/>
              </a:spcAft>
              <a:buSzPts val="700"/>
              <a:buNone/>
              <a:defRPr sz="1000"/>
            </a:lvl9pPr>
          </a:lstStyle>
          <a:p>
            <a:endParaRPr/>
          </a:p>
        </p:txBody>
      </p:sp>
      <p:sp>
        <p:nvSpPr>
          <p:cNvPr id="10" name="Google Shape;10;p1"/>
          <p:cNvSpPr txBox="1">
            <a:spLocks noGrp="1"/>
          </p:cNvSpPr>
          <p:nvPr>
            <p:ph type="body" idx="1"/>
          </p:nvPr>
        </p:nvSpPr>
        <p:spPr>
          <a:xfrm>
            <a:off x="628650" y="1369221"/>
            <a:ext cx="7886700" cy="3263400"/>
          </a:xfrm>
          <a:prstGeom prst="rect">
            <a:avLst/>
          </a:prstGeom>
          <a:noFill/>
          <a:ln>
            <a:noFill/>
          </a:ln>
        </p:spPr>
        <p:txBody>
          <a:bodyPr spcFirstLastPara="1" wrap="square" lIns="48625" tIns="24300" rIns="48625" bIns="24300" anchor="t" anchorCtr="0">
            <a:noAutofit/>
          </a:bodyPr>
          <a:lstStyle>
            <a:lvl1pPr marL="457200" marR="0" lvl="0" indent="-336550" algn="l" rtl="0">
              <a:lnSpc>
                <a:spcPct val="90000"/>
              </a:lnSpc>
              <a:spcBef>
                <a:spcPts val="7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1pPr>
            <a:lvl2pPr marL="914400" marR="0" lvl="1"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L="2286000" marR="0" lvl="4"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L="2743200" marR="0" lvl="5"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628650" y="4767269"/>
            <a:ext cx="8515500" cy="376200"/>
          </a:xfrm>
          <a:prstGeom prst="rect">
            <a:avLst/>
          </a:prstGeom>
          <a:noFill/>
          <a:ln>
            <a:noFill/>
          </a:ln>
        </p:spPr>
        <p:txBody>
          <a:bodyPr spcFirstLastPara="1" wrap="square" lIns="48625" tIns="24300" rIns="48625" bIns="24300" anchor="ctr" anchorCtr="0">
            <a:noAutofit/>
          </a:bodyPr>
          <a:lstStyle>
            <a:lvl1pPr marR="0" lvl="0" algn="r" rtl="0">
              <a:spcBef>
                <a:spcPts val="0"/>
              </a:spcBef>
              <a:spcAft>
                <a:spcPts val="0"/>
              </a:spcAft>
              <a:buSzPts val="700"/>
              <a:buNone/>
              <a:defRPr sz="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700"/>
              <a:buNone/>
              <a:defRPr sz="1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1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1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1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1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1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1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1300" b="0" i="0" u="none" strike="noStrike" cap="none">
                <a:solidFill>
                  <a:schemeClr val="dk1"/>
                </a:solidFill>
                <a:latin typeface="Calibri"/>
                <a:ea typeface="Calibri"/>
                <a:cs typeface="Calibri"/>
                <a:sym typeface="Calibri"/>
              </a:defRPr>
            </a:lvl9pPr>
          </a:lstStyle>
          <a:p>
            <a:endParaRPr/>
          </a:p>
        </p:txBody>
      </p:sp>
      <p:grpSp>
        <p:nvGrpSpPr>
          <p:cNvPr id="12" name="Google Shape;12;p1"/>
          <p:cNvGrpSpPr/>
          <p:nvPr/>
        </p:nvGrpSpPr>
        <p:grpSpPr>
          <a:xfrm>
            <a:off x="0" y="1"/>
            <a:ext cx="9144000" cy="492444"/>
            <a:chOff x="0" y="0"/>
            <a:chExt cx="12192000" cy="365125"/>
          </a:xfrm>
        </p:grpSpPr>
        <p:sp>
          <p:nvSpPr>
            <p:cNvPr id="13" name="Google Shape;13;p1"/>
            <p:cNvSpPr/>
            <p:nvPr/>
          </p:nvSpPr>
          <p:spPr>
            <a:xfrm>
              <a:off x="0" y="0"/>
              <a:ext cx="12192000" cy="365100"/>
            </a:xfrm>
            <a:prstGeom prst="rect">
              <a:avLst/>
            </a:prstGeom>
            <a:solidFill>
              <a:schemeClr val="dk1"/>
            </a:solidFill>
            <a:ln w="12700" cap="flat" cmpd="sng">
              <a:solidFill>
                <a:srgbClr val="396167"/>
              </a:solidFill>
              <a:prstDash val="solid"/>
              <a:miter lim="800000"/>
              <a:headEnd type="none" w="sm" len="sm"/>
              <a:tailEnd type="none" w="sm" len="sm"/>
            </a:ln>
          </p:spPr>
          <p:txBody>
            <a:bodyPr spcFirstLastPara="1" wrap="square" lIns="48625" tIns="24300" rIns="48625" bIns="24300" anchor="ctr" anchorCtr="0">
              <a:noAutofit/>
            </a:bodyPr>
            <a:lstStyle/>
            <a:p>
              <a:pPr marL="127000" marR="0" lvl="0" indent="0" algn="l"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cxnSp>
          <p:nvCxnSpPr>
            <p:cNvPr id="14" name="Google Shape;14;p1"/>
            <p:cNvCxnSpPr/>
            <p:nvPr/>
          </p:nvCxnSpPr>
          <p:spPr>
            <a:xfrm>
              <a:off x="0" y="365125"/>
              <a:ext cx="12192000" cy="0"/>
            </a:xfrm>
            <a:prstGeom prst="straightConnector1">
              <a:avLst/>
            </a:prstGeom>
            <a:noFill/>
            <a:ln w="76200" cap="flat" cmpd="sng">
              <a:solidFill>
                <a:schemeClr val="lt1"/>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verydayhealth.com/wellness/resilience/"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www.usatoday.com/story/news/nation/2020/03/05/nashville-tornado-tennessee-residents-help-victims-clean-up/4961781002/"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143000" y="811127"/>
            <a:ext cx="6858000" cy="1500000"/>
          </a:xfrm>
          <a:prstGeom prst="rect">
            <a:avLst/>
          </a:prstGeom>
        </p:spPr>
        <p:txBody>
          <a:bodyPr spcFirstLastPara="1" wrap="square" lIns="48625" tIns="24300" rIns="48625" bIns="24300" anchor="b" anchorCtr="0">
            <a:noAutofit/>
          </a:bodyPr>
          <a:lstStyle/>
          <a:p>
            <a:pPr marL="0" lvl="0" indent="0" algn="ctr" rtl="0">
              <a:spcBef>
                <a:spcPts val="0"/>
              </a:spcBef>
              <a:spcAft>
                <a:spcPts val="0"/>
              </a:spcAft>
              <a:buNone/>
            </a:pPr>
            <a:r>
              <a:rPr lang="en" sz="3400" dirty="0"/>
              <a:t>Resilience via Impact: </a:t>
            </a:r>
            <a:endParaRPr sz="3400" dirty="0"/>
          </a:p>
          <a:p>
            <a:pPr marL="0" lvl="0" indent="0" algn="ctr" rtl="0">
              <a:spcBef>
                <a:spcPts val="0"/>
              </a:spcBef>
              <a:spcAft>
                <a:spcPts val="0"/>
              </a:spcAft>
              <a:buNone/>
            </a:pPr>
            <a:r>
              <a:rPr lang="en" sz="3400" dirty="0"/>
              <a:t>The 6 Core Powers of </a:t>
            </a:r>
            <a:endParaRPr sz="3400" dirty="0"/>
          </a:p>
          <a:p>
            <a:pPr marL="0" lvl="0" indent="0" algn="ctr" rtl="0">
              <a:spcBef>
                <a:spcPts val="0"/>
              </a:spcBef>
              <a:spcAft>
                <a:spcPts val="0"/>
              </a:spcAft>
              <a:buNone/>
            </a:pPr>
            <a:r>
              <a:rPr lang="en" sz="3400" dirty="0"/>
              <a:t>Strong &amp; Resilient People </a:t>
            </a:r>
            <a:endParaRPr sz="3400" dirty="0"/>
          </a:p>
        </p:txBody>
      </p:sp>
      <p:sp>
        <p:nvSpPr>
          <p:cNvPr id="67" name="Google Shape;67;p13"/>
          <p:cNvSpPr txBox="1">
            <a:spLocks noGrp="1"/>
          </p:cNvSpPr>
          <p:nvPr>
            <p:ph type="subTitle" idx="1"/>
          </p:nvPr>
        </p:nvSpPr>
        <p:spPr>
          <a:xfrm>
            <a:off x="3059000" y="0"/>
            <a:ext cx="3012900" cy="416100"/>
          </a:xfrm>
          <a:prstGeom prst="rect">
            <a:avLst/>
          </a:prstGeom>
        </p:spPr>
        <p:txBody>
          <a:bodyPr spcFirstLastPara="1" wrap="square" lIns="48625" tIns="24300" rIns="48625" bIns="24300" anchor="t" anchorCtr="0">
            <a:noAutofit/>
          </a:bodyPr>
          <a:lstStyle/>
          <a:p>
            <a:pPr marL="0" lvl="0" indent="0" algn="ctr" rtl="0">
              <a:spcBef>
                <a:spcPts val="700"/>
              </a:spcBef>
              <a:spcAft>
                <a:spcPts val="0"/>
              </a:spcAft>
              <a:buNone/>
            </a:pPr>
            <a:r>
              <a:rPr lang="en" sz="1800" b="1">
                <a:solidFill>
                  <a:srgbClr val="FFFFFF"/>
                </a:solidFill>
              </a:rPr>
              <a:t>SASSI 2020 Presentation</a:t>
            </a:r>
            <a:endParaRPr sz="1800" b="1">
              <a:solidFill>
                <a:srgbClr val="FFFFFF"/>
              </a:solidFill>
            </a:endParaRPr>
          </a:p>
        </p:txBody>
      </p:sp>
      <p:pic>
        <p:nvPicPr>
          <p:cNvPr id="68" name="Google Shape;68;p13"/>
          <p:cNvPicPr preferRelativeResize="0"/>
          <p:nvPr/>
        </p:nvPicPr>
        <p:blipFill>
          <a:blip r:embed="rId3">
            <a:alphaModFix/>
          </a:blip>
          <a:stretch>
            <a:fillRect/>
          </a:stretch>
        </p:blipFill>
        <p:spPr>
          <a:xfrm>
            <a:off x="7738434" y="811127"/>
            <a:ext cx="953625" cy="958399"/>
          </a:xfrm>
          <a:prstGeom prst="rect">
            <a:avLst/>
          </a:prstGeom>
          <a:noFill/>
          <a:ln>
            <a:noFill/>
          </a:ln>
        </p:spPr>
      </p:pic>
      <p:sp>
        <p:nvSpPr>
          <p:cNvPr id="69" name="Google Shape;69;p13"/>
          <p:cNvSpPr txBox="1"/>
          <p:nvPr/>
        </p:nvSpPr>
        <p:spPr>
          <a:xfrm>
            <a:off x="671000" y="2513277"/>
            <a:ext cx="7788900" cy="1657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2400" i="1" dirty="0">
                <a:solidFill>
                  <a:schemeClr val="dk1"/>
                </a:solidFill>
              </a:rPr>
              <a:t>Alumni &amp; current students provide insights toward the building of Marrow’s Resilience Theory of the 6 Core Powers </a:t>
            </a:r>
            <a:r>
              <a:rPr lang="en" sz="2400" i="1" dirty="0" smtClean="0">
                <a:solidFill>
                  <a:schemeClr val="dk1"/>
                </a:solidFill>
              </a:rPr>
              <a:t>of Strong </a:t>
            </a:r>
            <a:r>
              <a:rPr lang="en" sz="2400" i="1" dirty="0">
                <a:solidFill>
                  <a:schemeClr val="dk1"/>
                </a:solidFill>
              </a:rPr>
              <a:t>and Resilient People</a:t>
            </a:r>
            <a:endParaRPr sz="11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628650" y="377338"/>
            <a:ext cx="7886700" cy="674400"/>
          </a:xfrm>
          <a:prstGeom prst="rect">
            <a:avLst/>
          </a:prstGeom>
        </p:spPr>
        <p:txBody>
          <a:bodyPr spcFirstLastPara="1" wrap="square" lIns="48625" tIns="24300" rIns="48625" bIns="24300" anchor="ctr" anchorCtr="0">
            <a:noAutofit/>
          </a:bodyPr>
          <a:lstStyle/>
          <a:p>
            <a:pPr marL="0" lvl="0" indent="0" algn="ctr" rtl="0">
              <a:spcBef>
                <a:spcPts val="0"/>
              </a:spcBef>
              <a:spcAft>
                <a:spcPts val="0"/>
              </a:spcAft>
              <a:buNone/>
            </a:pPr>
            <a:r>
              <a:rPr lang="en-US" dirty="0" smtClean="0"/>
              <a:t>Betty’s Story</a:t>
            </a:r>
            <a:endParaRPr dirty="0"/>
          </a:p>
        </p:txBody>
      </p:sp>
      <p:sp>
        <p:nvSpPr>
          <p:cNvPr id="108" name="Google Shape;108;p19"/>
          <p:cNvSpPr txBox="1">
            <a:spLocks noGrp="1"/>
          </p:cNvSpPr>
          <p:nvPr>
            <p:ph type="body" idx="1"/>
          </p:nvPr>
        </p:nvSpPr>
        <p:spPr>
          <a:xfrm>
            <a:off x="225527" y="914400"/>
            <a:ext cx="8515349" cy="3706761"/>
          </a:xfrm>
          <a:prstGeom prst="rect">
            <a:avLst/>
          </a:prstGeom>
        </p:spPr>
        <p:txBody>
          <a:bodyPr spcFirstLastPara="1" wrap="square" lIns="48625" tIns="24300" rIns="48625" bIns="24300" anchor="t" anchorCtr="0">
            <a:noAutofit/>
          </a:bodyPr>
          <a:lstStyle/>
          <a:p>
            <a:pPr>
              <a:lnSpc>
                <a:spcPct val="100000"/>
              </a:lnSpc>
              <a:spcBef>
                <a:spcPts val="0"/>
              </a:spcBef>
            </a:pPr>
            <a:r>
              <a:rPr lang="en-US" sz="1000" b="1" u="sng" dirty="0"/>
              <a:t>Summer of </a:t>
            </a:r>
            <a:r>
              <a:rPr lang="en-US" sz="1000" b="1" u="sng" dirty="0" smtClean="0"/>
              <a:t>2003: </a:t>
            </a:r>
            <a:r>
              <a:rPr lang="en-US" sz="1000" dirty="0" smtClean="0"/>
              <a:t>Family </a:t>
            </a:r>
            <a:r>
              <a:rPr lang="en-US" sz="1000" dirty="0"/>
              <a:t>Communication with </a:t>
            </a:r>
            <a:r>
              <a:rPr lang="en-US" sz="1000" dirty="0" smtClean="0"/>
              <a:t>Dr. Marrow</a:t>
            </a:r>
            <a:endParaRPr lang="en-US" sz="1000" dirty="0"/>
          </a:p>
          <a:p>
            <a:pPr lvl="1">
              <a:lnSpc>
                <a:spcPct val="100000"/>
              </a:lnSpc>
              <a:spcBef>
                <a:spcPts val="0"/>
              </a:spcBef>
            </a:pPr>
            <a:r>
              <a:rPr lang="en-US" sz="1000" dirty="0" smtClean="0"/>
              <a:t>Family </a:t>
            </a:r>
            <a:r>
              <a:rPr lang="en-US" sz="1000" dirty="0"/>
              <a:t>motto – called family </a:t>
            </a:r>
            <a:r>
              <a:rPr lang="en-US" sz="1000" dirty="0" smtClean="0"/>
              <a:t>theme: My </a:t>
            </a:r>
            <a:r>
              <a:rPr lang="en-US" sz="1000" dirty="0"/>
              <a:t>mother often said “we don’t wash our dirty linen in </a:t>
            </a:r>
            <a:r>
              <a:rPr lang="en-US" sz="1000" dirty="0" smtClean="0"/>
              <a:t>public”</a:t>
            </a:r>
            <a:endParaRPr lang="en-US" sz="1000" dirty="0"/>
          </a:p>
          <a:p>
            <a:pPr lvl="2">
              <a:lnSpc>
                <a:spcPct val="100000"/>
              </a:lnSpc>
              <a:spcBef>
                <a:spcPts val="0"/>
              </a:spcBef>
            </a:pPr>
            <a:r>
              <a:rPr lang="en-US" sz="1000" dirty="0" smtClean="0"/>
              <a:t>I </a:t>
            </a:r>
            <a:r>
              <a:rPr lang="en-US" sz="1000" dirty="0"/>
              <a:t>learned this theme well and kept silent about too many </a:t>
            </a:r>
            <a:r>
              <a:rPr lang="en-US" sz="1000" dirty="0" smtClean="0"/>
              <a:t>obstacles</a:t>
            </a:r>
            <a:endParaRPr lang="en-US" sz="1000" dirty="0"/>
          </a:p>
          <a:p>
            <a:pPr>
              <a:lnSpc>
                <a:spcPct val="100000"/>
              </a:lnSpc>
              <a:spcBef>
                <a:spcPts val="0"/>
              </a:spcBef>
            </a:pPr>
            <a:r>
              <a:rPr lang="en-US" sz="1000" b="1" u="sng" dirty="0" smtClean="0"/>
              <a:t>2005</a:t>
            </a:r>
            <a:r>
              <a:rPr lang="en-US" sz="1000" u="sng" dirty="0" smtClean="0"/>
              <a:t>:</a:t>
            </a:r>
            <a:r>
              <a:rPr lang="en-US" sz="1000" dirty="0" smtClean="0"/>
              <a:t> Dr. </a:t>
            </a:r>
            <a:r>
              <a:rPr lang="en-US" sz="1000" dirty="0"/>
              <a:t>Marrow began her study of resilience interviewing those who lost homes in hurricane </a:t>
            </a:r>
            <a:r>
              <a:rPr lang="en-US" sz="1000" dirty="0" smtClean="0"/>
              <a:t>Katrina</a:t>
            </a:r>
            <a:endParaRPr lang="en-US" sz="1000" dirty="0"/>
          </a:p>
          <a:p>
            <a:pPr>
              <a:lnSpc>
                <a:spcPct val="100000"/>
              </a:lnSpc>
              <a:spcBef>
                <a:spcPts val="0"/>
              </a:spcBef>
            </a:pPr>
            <a:r>
              <a:rPr lang="en-US" sz="1000" b="1" u="sng" dirty="0" smtClean="0"/>
              <a:t>2010: </a:t>
            </a:r>
            <a:r>
              <a:rPr lang="en-US" sz="1000" dirty="0" smtClean="0"/>
              <a:t>We </a:t>
            </a:r>
            <a:r>
              <a:rPr lang="en-US" sz="1000" dirty="0"/>
              <a:t>traveled to Peru to work with a Partners of the Americas volunteer group in a recovery project for those who lost homes in a devastating </a:t>
            </a:r>
            <a:r>
              <a:rPr lang="en-US" sz="1000" dirty="0" smtClean="0"/>
              <a:t>  earthquake</a:t>
            </a:r>
            <a:r>
              <a:rPr lang="en-US" sz="1000" dirty="0"/>
              <a:t>. </a:t>
            </a:r>
          </a:p>
          <a:p>
            <a:pPr>
              <a:lnSpc>
                <a:spcPct val="100000"/>
              </a:lnSpc>
              <a:spcBef>
                <a:spcPts val="0"/>
              </a:spcBef>
            </a:pPr>
            <a:r>
              <a:rPr lang="en-US" sz="1000" b="1" u="sng" dirty="0"/>
              <a:t>March </a:t>
            </a:r>
            <a:r>
              <a:rPr lang="en-US" sz="1000" b="1" u="sng" dirty="0" smtClean="0"/>
              <a:t>2013: </a:t>
            </a:r>
            <a:r>
              <a:rPr lang="en-US" sz="1000" dirty="0"/>
              <a:t>We started studying Resilience as either an “Obstacle” or an “</a:t>
            </a:r>
            <a:r>
              <a:rPr lang="en-US" sz="1000" dirty="0" smtClean="0"/>
              <a:t>Opportunity”</a:t>
            </a:r>
            <a:endParaRPr lang="en-US" sz="1000" dirty="0"/>
          </a:p>
          <a:p>
            <a:pPr>
              <a:lnSpc>
                <a:spcPct val="100000"/>
              </a:lnSpc>
              <a:spcBef>
                <a:spcPts val="0"/>
              </a:spcBef>
            </a:pPr>
            <a:r>
              <a:rPr lang="en-US" sz="1000" b="1" u="sng" dirty="0" smtClean="0"/>
              <a:t>August 2013: </a:t>
            </a:r>
            <a:r>
              <a:rPr lang="en-US" sz="1000" dirty="0" smtClean="0"/>
              <a:t>It </a:t>
            </a:r>
            <a:r>
              <a:rPr lang="en-US" sz="1000" dirty="0"/>
              <a:t>is emotional for me to realize how big my life changed just five months </a:t>
            </a:r>
            <a:r>
              <a:rPr lang="en-US" sz="1000" dirty="0" smtClean="0"/>
              <a:t>later, when </a:t>
            </a:r>
            <a:r>
              <a:rPr lang="en-US" sz="1000" dirty="0"/>
              <a:t>I was diagnosed with </a:t>
            </a:r>
            <a:r>
              <a:rPr lang="en-US" sz="1000" b="1" dirty="0"/>
              <a:t>Stage IIIC </a:t>
            </a:r>
            <a:r>
              <a:rPr lang="en-US" sz="1000" b="1" dirty="0" smtClean="0"/>
              <a:t>cancer</a:t>
            </a:r>
            <a:r>
              <a:rPr lang="en-US" sz="1000" dirty="0"/>
              <a:t> </a:t>
            </a:r>
          </a:p>
          <a:p>
            <a:pPr lvl="1">
              <a:lnSpc>
                <a:spcPct val="100000"/>
              </a:lnSpc>
              <a:spcBef>
                <a:spcPts val="0"/>
              </a:spcBef>
            </a:pPr>
            <a:r>
              <a:rPr lang="en-US" sz="1000" dirty="0"/>
              <a:t>That family theme can be described as a type of metaphor – a word </a:t>
            </a:r>
            <a:r>
              <a:rPr lang="en-US" sz="1000" dirty="0" smtClean="0"/>
              <a:t>picture.</a:t>
            </a:r>
            <a:r>
              <a:rPr lang="en-US" sz="1000" dirty="0"/>
              <a:t>	</a:t>
            </a:r>
            <a:endParaRPr lang="en-US" sz="1000" dirty="0" smtClean="0"/>
          </a:p>
          <a:p>
            <a:pPr lvl="1">
              <a:lnSpc>
                <a:spcPct val="100000"/>
              </a:lnSpc>
              <a:spcBef>
                <a:spcPts val="0"/>
              </a:spcBef>
            </a:pPr>
            <a:r>
              <a:rPr lang="en-US" sz="1000" dirty="0" smtClean="0"/>
              <a:t>I </a:t>
            </a:r>
            <a:r>
              <a:rPr lang="en-US" sz="1000" dirty="0"/>
              <a:t>was the type of person who in a personal crisis would “roll up the sidewalk,” “lock the doors,” and “unplug the telephone.” That is what I planned to do</a:t>
            </a:r>
            <a:r>
              <a:rPr lang="en-US" sz="1000" dirty="0" smtClean="0"/>
              <a:t>.	</a:t>
            </a:r>
            <a:r>
              <a:rPr lang="en-US" sz="1000" dirty="0"/>
              <a:t> </a:t>
            </a:r>
            <a:endParaRPr lang="en-US" sz="1000" dirty="0" smtClean="0"/>
          </a:p>
          <a:p>
            <a:pPr lvl="2">
              <a:lnSpc>
                <a:spcPct val="100000"/>
              </a:lnSpc>
              <a:spcBef>
                <a:spcPts val="0"/>
              </a:spcBef>
            </a:pPr>
            <a:r>
              <a:rPr lang="en-US" sz="1000" dirty="0" smtClean="0"/>
              <a:t>My </a:t>
            </a:r>
            <a:r>
              <a:rPr lang="en-US" sz="1000" dirty="0"/>
              <a:t>husband of ten years would not let me this </a:t>
            </a:r>
            <a:r>
              <a:rPr lang="en-US" sz="1000" dirty="0" smtClean="0"/>
              <a:t>time, he said “</a:t>
            </a:r>
            <a:r>
              <a:rPr lang="en-US" sz="1000" b="1" i="1" dirty="0" smtClean="0"/>
              <a:t>you </a:t>
            </a:r>
            <a:r>
              <a:rPr lang="en-US" sz="1000" b="1" i="1" dirty="0"/>
              <a:t>have to tell people and let people </a:t>
            </a:r>
            <a:r>
              <a:rPr lang="en-US" sz="1000" b="1" i="1" dirty="0" smtClean="0"/>
              <a:t>in”</a:t>
            </a:r>
            <a:endParaRPr lang="en-US" sz="1400" b="1" i="1" dirty="0"/>
          </a:p>
          <a:p>
            <a:pPr lvl="3">
              <a:lnSpc>
                <a:spcPct val="100000"/>
              </a:lnSpc>
              <a:spcBef>
                <a:spcPts val="0"/>
              </a:spcBef>
            </a:pPr>
            <a:r>
              <a:rPr lang="en-US" sz="1000" dirty="0" smtClean="0"/>
              <a:t>The </a:t>
            </a:r>
            <a:r>
              <a:rPr lang="en-US" sz="1000" dirty="0"/>
              <a:t>result was </a:t>
            </a:r>
            <a:r>
              <a:rPr lang="en-US" sz="1000" b="1" u="sng" dirty="0"/>
              <a:t>hundreds of encouraging </a:t>
            </a:r>
            <a:r>
              <a:rPr lang="en-US" sz="1000" b="1" u="sng" dirty="0" smtClean="0"/>
              <a:t>messages </a:t>
            </a:r>
            <a:r>
              <a:rPr lang="en-US" sz="1000" dirty="0" smtClean="0"/>
              <a:t>(our </a:t>
            </a:r>
            <a:r>
              <a:rPr lang="en-US" sz="1000" dirty="0"/>
              <a:t>mail carrier told us she had never delivered so many </a:t>
            </a:r>
            <a:r>
              <a:rPr lang="en-US" sz="1000" dirty="0" smtClean="0"/>
              <a:t>cards)  </a:t>
            </a:r>
          </a:p>
          <a:p>
            <a:pPr lvl="4">
              <a:lnSpc>
                <a:spcPct val="100000"/>
              </a:lnSpc>
              <a:spcBef>
                <a:spcPts val="0"/>
              </a:spcBef>
            </a:pPr>
            <a:r>
              <a:rPr lang="en-US" sz="1000" dirty="0" smtClean="0"/>
              <a:t>This </a:t>
            </a:r>
            <a:r>
              <a:rPr lang="en-US" sz="1000" dirty="0"/>
              <a:t>obvious social support encouraged </a:t>
            </a:r>
            <a:r>
              <a:rPr lang="en-US" sz="1000" dirty="0" smtClean="0"/>
              <a:t>our mail carrier </a:t>
            </a:r>
            <a:r>
              <a:rPr lang="en-US" sz="1000" dirty="0"/>
              <a:t>when </a:t>
            </a:r>
            <a:r>
              <a:rPr lang="en-US" sz="1000" u="sng" dirty="0"/>
              <a:t>her</a:t>
            </a:r>
            <a:r>
              <a:rPr lang="en-US" sz="1000" dirty="0"/>
              <a:t> husband received a cancer </a:t>
            </a:r>
            <a:r>
              <a:rPr lang="en-US" sz="1000" dirty="0" smtClean="0"/>
              <a:t>diagnosis</a:t>
            </a:r>
          </a:p>
          <a:p>
            <a:pPr lvl="3">
              <a:lnSpc>
                <a:spcPct val="100000"/>
              </a:lnSpc>
              <a:spcBef>
                <a:spcPts val="0"/>
              </a:spcBef>
            </a:pPr>
            <a:r>
              <a:rPr lang="en-US" sz="1000" dirty="0" smtClean="0"/>
              <a:t>Email </a:t>
            </a:r>
            <a:r>
              <a:rPr lang="en-US" sz="1000" dirty="0"/>
              <a:t>brought messages of prayer support from around the world from people we met had because of our volunteer </a:t>
            </a:r>
            <a:r>
              <a:rPr lang="en-US" sz="1000" dirty="0" smtClean="0"/>
              <a:t>work</a:t>
            </a:r>
          </a:p>
          <a:p>
            <a:pPr lvl="3">
              <a:lnSpc>
                <a:spcPct val="100000"/>
              </a:lnSpc>
              <a:spcBef>
                <a:spcPts val="0"/>
              </a:spcBef>
            </a:pPr>
            <a:r>
              <a:rPr lang="en-US" sz="1000" dirty="0" smtClean="0"/>
              <a:t>A </a:t>
            </a:r>
            <a:r>
              <a:rPr lang="en-US" sz="1000" dirty="0"/>
              <a:t>charm bracelet was worn during every treatment, reminding me of connections.  	</a:t>
            </a:r>
            <a:endParaRPr lang="en-US" sz="1000" dirty="0" smtClean="0"/>
          </a:p>
          <a:p>
            <a:pPr lvl="4">
              <a:lnSpc>
                <a:spcPct val="100000"/>
              </a:lnSpc>
              <a:spcBef>
                <a:spcPts val="0"/>
              </a:spcBef>
            </a:pPr>
            <a:r>
              <a:rPr lang="en-US" sz="1000" dirty="0" smtClean="0"/>
              <a:t>Friends </a:t>
            </a:r>
            <a:r>
              <a:rPr lang="en-US" sz="1000" dirty="0"/>
              <a:t>and family members sent charms marking shared life </a:t>
            </a:r>
            <a:r>
              <a:rPr lang="en-US" sz="1000" dirty="0" smtClean="0"/>
              <a:t>events.</a:t>
            </a:r>
          </a:p>
          <a:p>
            <a:pPr lvl="4">
              <a:lnSpc>
                <a:spcPct val="100000"/>
              </a:lnSpc>
              <a:spcBef>
                <a:spcPts val="0"/>
              </a:spcBef>
            </a:pPr>
            <a:r>
              <a:rPr lang="en-US" sz="1000" dirty="0" smtClean="0"/>
              <a:t>Nurses </a:t>
            </a:r>
            <a:r>
              <a:rPr lang="en-US" sz="1000" dirty="0"/>
              <a:t>asked me and I was able to share stories about these </a:t>
            </a:r>
            <a:r>
              <a:rPr lang="en-US" sz="1000" dirty="0" smtClean="0"/>
              <a:t>people</a:t>
            </a:r>
            <a:endParaRPr lang="en-US" sz="1000" dirty="0"/>
          </a:p>
          <a:p>
            <a:pPr>
              <a:lnSpc>
                <a:spcPct val="100000"/>
              </a:lnSpc>
              <a:spcBef>
                <a:spcPts val="0"/>
              </a:spcBef>
            </a:pPr>
            <a:r>
              <a:rPr lang="en-US" sz="1000" dirty="0" smtClean="0"/>
              <a:t>Recovery </a:t>
            </a:r>
            <a:r>
              <a:rPr lang="en-US" sz="1000" dirty="0"/>
              <a:t>from cancer and cancer treatment was doubtful. Three dear ones with the same diagnosis have passed away since this happened to me.</a:t>
            </a:r>
          </a:p>
          <a:p>
            <a:pPr>
              <a:lnSpc>
                <a:spcPct val="100000"/>
              </a:lnSpc>
              <a:spcBef>
                <a:spcPts val="0"/>
              </a:spcBef>
            </a:pPr>
            <a:r>
              <a:rPr lang="en-US" sz="1000" dirty="0" smtClean="0"/>
              <a:t>Remaining </a:t>
            </a:r>
            <a:r>
              <a:rPr lang="en-US" sz="1000" dirty="0"/>
              <a:t>clear of cancer remains doubtful, though time </a:t>
            </a:r>
            <a:r>
              <a:rPr lang="en-US" sz="1000" dirty="0" smtClean="0"/>
              <a:t>helps</a:t>
            </a:r>
            <a:endParaRPr lang="en-US" sz="1000" dirty="0"/>
          </a:p>
          <a:p>
            <a:pPr>
              <a:lnSpc>
                <a:spcPct val="100000"/>
              </a:lnSpc>
              <a:spcBef>
                <a:spcPts val="0"/>
              </a:spcBef>
            </a:pPr>
            <a:r>
              <a:rPr lang="en-US" sz="1000" dirty="0" smtClean="0"/>
              <a:t>I </a:t>
            </a:r>
            <a:r>
              <a:rPr lang="en-US" sz="1000" dirty="0"/>
              <a:t>experienced </a:t>
            </a:r>
            <a:r>
              <a:rPr lang="en-US" sz="1050" b="1" dirty="0"/>
              <a:t>Resilience in Action</a:t>
            </a:r>
            <a:r>
              <a:rPr lang="en-US" sz="1050" b="1" dirty="0" smtClean="0"/>
              <a:t>.</a:t>
            </a:r>
            <a:endParaRPr lang="en-US" sz="1050" b="1" dirty="0"/>
          </a:p>
          <a:p>
            <a:pPr marL="0" lvl="0" indent="0" algn="l" rtl="0">
              <a:lnSpc>
                <a:spcPct val="100000"/>
              </a:lnSpc>
              <a:spcBef>
                <a:spcPts val="0"/>
              </a:spcBef>
              <a:spcAft>
                <a:spcPts val="0"/>
              </a:spcAft>
              <a:buNone/>
            </a:pPr>
            <a:endParaRPr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Betty’s </a:t>
            </a:r>
            <a:r>
              <a:rPr lang="en-US" dirty="0" smtClean="0">
                <a:solidFill>
                  <a:schemeClr val="bg1"/>
                </a:solidFill>
              </a:rPr>
              <a:t>Resilience in Action </a:t>
            </a:r>
            <a:endParaRPr lang="en-US" dirty="0">
              <a:solidFill>
                <a:schemeClr val="bg1"/>
              </a:solidFill>
            </a:endParaRPr>
          </a:p>
        </p:txBody>
      </p:sp>
      <p:sp>
        <p:nvSpPr>
          <p:cNvPr id="3" name="Text Placeholder 2"/>
          <p:cNvSpPr>
            <a:spLocks noGrp="1"/>
          </p:cNvSpPr>
          <p:nvPr>
            <p:ph type="body" idx="1"/>
          </p:nvPr>
        </p:nvSpPr>
        <p:spPr>
          <a:xfrm>
            <a:off x="628650" y="1179554"/>
            <a:ext cx="7886700" cy="3263400"/>
          </a:xfrm>
        </p:spPr>
        <p:txBody>
          <a:bodyPr/>
          <a:lstStyle/>
          <a:p>
            <a:pPr marL="0" lvl="0" indent="0">
              <a:lnSpc>
                <a:spcPct val="100000"/>
              </a:lnSpc>
              <a:spcBef>
                <a:spcPts val="0"/>
              </a:spcBef>
              <a:buNone/>
            </a:pPr>
            <a:r>
              <a:rPr lang="en-US" sz="1400" b="1" dirty="0" smtClean="0">
                <a:solidFill>
                  <a:schemeClr val="lt1"/>
                </a:solidFill>
              </a:rPr>
              <a:t>3. </a:t>
            </a:r>
            <a:r>
              <a:rPr lang="en" sz="1400" b="1" dirty="0" smtClean="0">
                <a:solidFill>
                  <a:schemeClr val="lt1"/>
                </a:solidFill>
              </a:rPr>
              <a:t>Power </a:t>
            </a:r>
            <a:r>
              <a:rPr lang="en" sz="1400" b="1" dirty="0">
                <a:solidFill>
                  <a:schemeClr val="lt1"/>
                </a:solidFill>
              </a:rPr>
              <a:t>of Social </a:t>
            </a:r>
            <a:r>
              <a:rPr lang="en" sz="1400" b="1" dirty="0" smtClean="0">
                <a:solidFill>
                  <a:schemeClr val="lt1"/>
                </a:solidFill>
              </a:rPr>
              <a:t>Connection</a:t>
            </a:r>
            <a:endParaRPr lang="en-US" sz="1400" b="1" dirty="0" smtClean="0">
              <a:solidFill>
                <a:schemeClr val="lt1"/>
              </a:solidFill>
            </a:endParaRPr>
          </a:p>
          <a:p>
            <a:pPr marL="628650" lvl="1" indent="-171450">
              <a:lnSpc>
                <a:spcPct val="100000"/>
              </a:lnSpc>
              <a:spcBef>
                <a:spcPts val="0"/>
              </a:spcBef>
            </a:pPr>
            <a:r>
              <a:rPr lang="en-US" sz="1400" dirty="0" smtClean="0"/>
              <a:t>One reason for my recovery was because of </a:t>
            </a:r>
            <a:r>
              <a:rPr lang="en-US" sz="1400" b="1" i="1" dirty="0" smtClean="0"/>
              <a:t>Social Connection</a:t>
            </a:r>
            <a:r>
              <a:rPr lang="en-US" sz="1400" dirty="0" smtClean="0"/>
              <a:t>, because of powerful connections and support</a:t>
            </a:r>
          </a:p>
          <a:p>
            <a:pPr marL="628650" lvl="1" indent="-171450">
              <a:lnSpc>
                <a:spcPct val="100000"/>
              </a:lnSpc>
              <a:spcBef>
                <a:spcPts val="0"/>
              </a:spcBef>
            </a:pPr>
            <a:r>
              <a:rPr lang="en-US" sz="1400" dirty="0" smtClean="0"/>
              <a:t>I </a:t>
            </a:r>
            <a:r>
              <a:rPr lang="en-US" sz="1400" dirty="0"/>
              <a:t>felt a sense of </a:t>
            </a:r>
            <a:r>
              <a:rPr lang="en-US" sz="1400" dirty="0" smtClean="0"/>
              <a:t>belonging</a:t>
            </a:r>
          </a:p>
          <a:p>
            <a:pPr marL="628650" lvl="1" indent="-171450">
              <a:lnSpc>
                <a:spcPct val="100000"/>
              </a:lnSpc>
              <a:spcBef>
                <a:spcPts val="0"/>
              </a:spcBef>
            </a:pPr>
            <a:r>
              <a:rPr lang="en-US" sz="1400" dirty="0" smtClean="0"/>
              <a:t>I </a:t>
            </a:r>
            <a:r>
              <a:rPr lang="en-US" sz="1400" dirty="0"/>
              <a:t>experienced support and </a:t>
            </a:r>
            <a:r>
              <a:rPr lang="en-US" sz="1400" dirty="0" smtClean="0"/>
              <a:t>concern</a:t>
            </a:r>
          </a:p>
          <a:p>
            <a:pPr marL="628650" lvl="1" indent="-171450">
              <a:lnSpc>
                <a:spcPct val="100000"/>
              </a:lnSpc>
              <a:spcBef>
                <a:spcPts val="0"/>
              </a:spcBef>
            </a:pPr>
            <a:r>
              <a:rPr lang="en-US" sz="1400" dirty="0" smtClean="0"/>
              <a:t>I </a:t>
            </a:r>
            <a:r>
              <a:rPr lang="en-US" sz="1400" dirty="0"/>
              <a:t>had role models when others receiving treatment mentored </a:t>
            </a:r>
            <a:r>
              <a:rPr lang="en-US" sz="1400" dirty="0" smtClean="0"/>
              <a:t>me</a:t>
            </a:r>
          </a:p>
          <a:p>
            <a:pPr marL="628650" lvl="1" indent="-171450">
              <a:lnSpc>
                <a:spcPct val="100000"/>
              </a:lnSpc>
              <a:spcBef>
                <a:spcPts val="0"/>
              </a:spcBef>
            </a:pPr>
            <a:r>
              <a:rPr lang="en-US" sz="1400" dirty="0" smtClean="0"/>
              <a:t>Two </a:t>
            </a:r>
            <a:r>
              <a:rPr lang="en-US" sz="1400" dirty="0"/>
              <a:t>women became “side effect sisters” as we received weekly chemo treatment each, side by side. Together we lost hair and toenails and gained laughter and friendship. </a:t>
            </a:r>
            <a:endParaRPr lang="en" sz="1400" b="1" dirty="0"/>
          </a:p>
          <a:p>
            <a:pPr marL="0" lvl="0" indent="0">
              <a:lnSpc>
                <a:spcPct val="100000"/>
              </a:lnSpc>
              <a:spcBef>
                <a:spcPts val="0"/>
              </a:spcBef>
              <a:buNone/>
            </a:pPr>
            <a:r>
              <a:rPr lang="en" sz="1400" b="1" dirty="0" smtClean="0">
                <a:solidFill>
                  <a:schemeClr val="lt1"/>
                </a:solidFill>
              </a:rPr>
              <a:t>5.</a:t>
            </a:r>
            <a:r>
              <a:rPr lang="en-US" sz="1400" b="1" dirty="0" smtClean="0">
                <a:solidFill>
                  <a:schemeClr val="lt1"/>
                </a:solidFill>
              </a:rPr>
              <a:t> </a:t>
            </a:r>
            <a:r>
              <a:rPr lang="en" sz="1400" b="1" dirty="0" smtClean="0">
                <a:solidFill>
                  <a:schemeClr val="lt1"/>
                </a:solidFill>
              </a:rPr>
              <a:t>Power </a:t>
            </a:r>
            <a:r>
              <a:rPr lang="en" sz="1400" b="1" dirty="0">
                <a:solidFill>
                  <a:schemeClr val="lt1"/>
                </a:solidFill>
              </a:rPr>
              <a:t>of Communication </a:t>
            </a:r>
            <a:endParaRPr lang="en-US" sz="1400" b="1" dirty="0" smtClean="0">
              <a:solidFill>
                <a:schemeClr val="lt1"/>
              </a:solidFill>
            </a:endParaRPr>
          </a:p>
          <a:p>
            <a:pPr marL="628650" lvl="1" indent="-171450">
              <a:lnSpc>
                <a:spcPct val="100000"/>
              </a:lnSpc>
              <a:spcBef>
                <a:spcPts val="0"/>
              </a:spcBef>
            </a:pPr>
            <a:r>
              <a:rPr lang="en-US" sz="1400" dirty="0" smtClean="0">
                <a:solidFill>
                  <a:schemeClr val="tx1"/>
                </a:solidFill>
              </a:rPr>
              <a:t>It </a:t>
            </a:r>
            <a:r>
              <a:rPr lang="en-US" sz="1400" dirty="0">
                <a:solidFill>
                  <a:schemeClr val="tx1"/>
                </a:solidFill>
              </a:rPr>
              <a:t>took a kind of courage to exercise this </a:t>
            </a:r>
            <a:r>
              <a:rPr lang="en-US" sz="1400" b="1" i="1" dirty="0">
                <a:solidFill>
                  <a:schemeClr val="tx1"/>
                </a:solidFill>
              </a:rPr>
              <a:t>Power of </a:t>
            </a:r>
            <a:r>
              <a:rPr lang="en-US" sz="1400" b="1" i="1" dirty="0" smtClean="0">
                <a:solidFill>
                  <a:schemeClr val="tx1"/>
                </a:solidFill>
              </a:rPr>
              <a:t>Communication</a:t>
            </a:r>
          </a:p>
          <a:p>
            <a:pPr marL="628650" lvl="1" indent="-171450">
              <a:lnSpc>
                <a:spcPct val="100000"/>
              </a:lnSpc>
              <a:spcBef>
                <a:spcPts val="0"/>
              </a:spcBef>
            </a:pPr>
            <a:r>
              <a:rPr lang="en-US" sz="1400" dirty="0" smtClean="0">
                <a:solidFill>
                  <a:schemeClr val="tx1"/>
                </a:solidFill>
              </a:rPr>
              <a:t>I </a:t>
            </a:r>
            <a:r>
              <a:rPr lang="en-US" sz="1400" dirty="0">
                <a:solidFill>
                  <a:schemeClr val="tx1"/>
                </a:solidFill>
              </a:rPr>
              <a:t>had to be willing to </a:t>
            </a:r>
            <a:r>
              <a:rPr lang="en-US" sz="1400" dirty="0" smtClean="0">
                <a:solidFill>
                  <a:schemeClr val="tx1"/>
                </a:solidFill>
              </a:rPr>
              <a:t>self-disclose</a:t>
            </a:r>
          </a:p>
          <a:p>
            <a:pPr marL="628650" lvl="1" indent="-171450">
              <a:lnSpc>
                <a:spcPct val="100000"/>
              </a:lnSpc>
              <a:spcBef>
                <a:spcPts val="0"/>
              </a:spcBef>
            </a:pPr>
            <a:r>
              <a:rPr lang="en-US" sz="1400" dirty="0" smtClean="0">
                <a:solidFill>
                  <a:schemeClr val="tx1"/>
                </a:solidFill>
              </a:rPr>
              <a:t>I </a:t>
            </a:r>
            <a:r>
              <a:rPr lang="en-US" sz="1400" dirty="0">
                <a:solidFill>
                  <a:schemeClr val="tx1"/>
                </a:solidFill>
              </a:rPr>
              <a:t>had to forgive myself for getting </a:t>
            </a:r>
            <a:r>
              <a:rPr lang="en-US" sz="1400" dirty="0" smtClean="0">
                <a:solidFill>
                  <a:schemeClr val="tx1"/>
                </a:solidFill>
              </a:rPr>
              <a:t>ill</a:t>
            </a:r>
          </a:p>
          <a:p>
            <a:pPr marL="628650" lvl="1" indent="-171450">
              <a:lnSpc>
                <a:spcPct val="100000"/>
              </a:lnSpc>
              <a:spcBef>
                <a:spcPts val="0"/>
              </a:spcBef>
            </a:pPr>
            <a:r>
              <a:rPr lang="en-US" sz="1400" dirty="0" smtClean="0">
                <a:solidFill>
                  <a:schemeClr val="tx1"/>
                </a:solidFill>
              </a:rPr>
              <a:t>I </a:t>
            </a:r>
            <a:r>
              <a:rPr lang="en-US" sz="1400" dirty="0">
                <a:solidFill>
                  <a:schemeClr val="tx1"/>
                </a:solidFill>
              </a:rPr>
              <a:t>had to make decisions about treatment.  Of course, that was done with my </a:t>
            </a:r>
            <a:r>
              <a:rPr lang="en-US" sz="1400" dirty="0" smtClean="0">
                <a:solidFill>
                  <a:schemeClr val="tx1"/>
                </a:solidFill>
              </a:rPr>
              <a:t>husband</a:t>
            </a:r>
          </a:p>
          <a:p>
            <a:pPr marL="628650" lvl="1" indent="-171450">
              <a:lnSpc>
                <a:spcPct val="100000"/>
              </a:lnSpc>
              <a:spcBef>
                <a:spcPts val="0"/>
              </a:spcBef>
            </a:pPr>
            <a:r>
              <a:rPr lang="en-US" sz="1400" dirty="0" smtClean="0">
                <a:solidFill>
                  <a:schemeClr val="tx1"/>
                </a:solidFill>
              </a:rPr>
              <a:t>I </a:t>
            </a:r>
            <a:r>
              <a:rPr lang="en-US" sz="1400" dirty="0">
                <a:solidFill>
                  <a:schemeClr val="tx1"/>
                </a:solidFill>
              </a:rPr>
              <a:t>had to express emotions that I would have preferred to keep under a </a:t>
            </a:r>
            <a:r>
              <a:rPr lang="en-US" sz="1400" dirty="0" smtClean="0">
                <a:solidFill>
                  <a:schemeClr val="tx1"/>
                </a:solidFill>
              </a:rPr>
              <a:t>mask</a:t>
            </a:r>
          </a:p>
          <a:p>
            <a:pPr marL="628650" lvl="1" indent="-171450">
              <a:lnSpc>
                <a:spcPct val="100000"/>
              </a:lnSpc>
              <a:spcBef>
                <a:spcPts val="0"/>
              </a:spcBef>
            </a:pPr>
            <a:r>
              <a:rPr lang="en-US" sz="1400" dirty="0"/>
              <a:t>I prefer not to use the word “survivor” as that suggests being a “victim”</a:t>
            </a:r>
          </a:p>
          <a:p>
            <a:pPr marL="628650" lvl="1" indent="-171450">
              <a:lnSpc>
                <a:spcPct val="100000"/>
              </a:lnSpc>
              <a:spcBef>
                <a:spcPts val="0"/>
              </a:spcBef>
            </a:pPr>
            <a:endParaRPr lang="en-US" sz="1400" dirty="0">
              <a:solidFill>
                <a:schemeClr val="tx1"/>
              </a:solidFill>
            </a:endParaRPr>
          </a:p>
          <a:p>
            <a:pPr>
              <a:lnSpc>
                <a:spcPct val="100000"/>
              </a:lnSpc>
              <a:spcBef>
                <a:spcPts val="0"/>
              </a:spcBef>
            </a:pPr>
            <a:endParaRPr lang="en-US" sz="1200" dirty="0"/>
          </a:p>
        </p:txBody>
      </p:sp>
    </p:spTree>
    <p:extLst>
      <p:ext uri="{BB962C8B-B14F-4D97-AF65-F5344CB8AC3E}">
        <p14:creationId xmlns:p14="http://schemas.microsoft.com/office/powerpoint/2010/main" val="77631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161"/>
            <a:ext cx="7886700" cy="674400"/>
          </a:xfrm>
        </p:spPr>
        <p:txBody>
          <a:bodyPr/>
          <a:lstStyle/>
          <a:p>
            <a:r>
              <a:rPr lang="en-US" dirty="0" smtClean="0"/>
              <a:t>Hope Over Fear</a:t>
            </a:r>
            <a:endParaRPr lang="en-US" dirty="0"/>
          </a:p>
        </p:txBody>
      </p:sp>
      <p:sp>
        <p:nvSpPr>
          <p:cNvPr id="3" name="Text Placeholder 2"/>
          <p:cNvSpPr>
            <a:spLocks noGrp="1"/>
          </p:cNvSpPr>
          <p:nvPr>
            <p:ph type="body" idx="1"/>
          </p:nvPr>
        </p:nvSpPr>
        <p:spPr>
          <a:xfrm>
            <a:off x="88489" y="1084087"/>
            <a:ext cx="8957187" cy="3263400"/>
          </a:xfrm>
        </p:spPr>
        <p:txBody>
          <a:bodyPr/>
          <a:lstStyle/>
          <a:p>
            <a:pPr>
              <a:lnSpc>
                <a:spcPct val="100000"/>
              </a:lnSpc>
              <a:spcBef>
                <a:spcPts val="0"/>
              </a:spcBef>
            </a:pPr>
            <a:r>
              <a:rPr lang="en-US" sz="900" dirty="0" smtClean="0"/>
              <a:t>My </a:t>
            </a:r>
            <a:r>
              <a:rPr lang="en-US" sz="900" dirty="0"/>
              <a:t>husband and I recently returned from a driving trip to the SE region of the United states.  We saw many hurricane evacuation route signs in areas where Katrina struck in August 2005.  You might remember that Katrina was one of the first natural disasters studied by </a:t>
            </a:r>
            <a:r>
              <a:rPr lang="en-US" sz="900" dirty="0" smtClean="0"/>
              <a:t>Dr. </a:t>
            </a:r>
            <a:r>
              <a:rPr lang="en-US" sz="900" dirty="0"/>
              <a:t>Marrow and her teams of researchers. </a:t>
            </a:r>
            <a:endParaRPr lang="en-US" sz="900" dirty="0" smtClean="0"/>
          </a:p>
          <a:p>
            <a:pPr lvl="1">
              <a:lnSpc>
                <a:spcPct val="100000"/>
              </a:lnSpc>
              <a:spcBef>
                <a:spcPts val="0"/>
              </a:spcBef>
            </a:pPr>
            <a:r>
              <a:rPr lang="en-US" sz="900" dirty="0" smtClean="0"/>
              <a:t>There </a:t>
            </a:r>
            <a:r>
              <a:rPr lang="en-US" sz="900" dirty="0"/>
              <a:t>were no shoulders on these roads to pull off on if you run out of gasoline.  The signs were a reminder to be prepared before it is time to evacuate.  </a:t>
            </a:r>
            <a:r>
              <a:rPr lang="en-US" sz="900" b="1" dirty="0"/>
              <a:t>Could this be a metaphor for running out of energy on your own?</a:t>
            </a:r>
          </a:p>
          <a:p>
            <a:pPr lvl="2">
              <a:lnSpc>
                <a:spcPct val="100000"/>
              </a:lnSpc>
              <a:spcBef>
                <a:spcPts val="0"/>
              </a:spcBef>
            </a:pPr>
            <a:r>
              <a:rPr lang="en-US" sz="1100" b="1" dirty="0" smtClean="0"/>
              <a:t>What </a:t>
            </a:r>
            <a:r>
              <a:rPr lang="en-US" sz="1100" b="1" dirty="0"/>
              <a:t>is your plan?	</a:t>
            </a:r>
          </a:p>
          <a:p>
            <a:pPr lvl="2">
              <a:lnSpc>
                <a:spcPct val="100000"/>
              </a:lnSpc>
              <a:spcBef>
                <a:spcPts val="0"/>
              </a:spcBef>
            </a:pPr>
            <a:r>
              <a:rPr lang="en-US" sz="1100" b="1" dirty="0" smtClean="0"/>
              <a:t>Are </a:t>
            </a:r>
            <a:r>
              <a:rPr lang="en-US" sz="1100" b="1" dirty="0"/>
              <a:t>you developing a support system </a:t>
            </a:r>
            <a:r>
              <a:rPr lang="en-US" sz="1100" b="1" u="sng" dirty="0"/>
              <a:t>now?</a:t>
            </a:r>
            <a:r>
              <a:rPr lang="en-US" sz="1100" b="1" dirty="0"/>
              <a:t>  </a:t>
            </a:r>
          </a:p>
          <a:p>
            <a:pPr lvl="2">
              <a:lnSpc>
                <a:spcPct val="100000"/>
              </a:lnSpc>
              <a:spcBef>
                <a:spcPts val="0"/>
              </a:spcBef>
            </a:pPr>
            <a:r>
              <a:rPr lang="en-US" sz="1100" b="1" dirty="0"/>
              <a:t>Before the storm?</a:t>
            </a:r>
          </a:p>
          <a:p>
            <a:pPr lvl="2">
              <a:lnSpc>
                <a:spcPct val="100000"/>
              </a:lnSpc>
              <a:spcBef>
                <a:spcPts val="0"/>
              </a:spcBef>
            </a:pPr>
            <a:r>
              <a:rPr lang="en-US" sz="1100" b="1" dirty="0"/>
              <a:t>Before the diagnosis</a:t>
            </a:r>
            <a:r>
              <a:rPr lang="en-US" sz="1100" b="1" dirty="0" smtClean="0"/>
              <a:t>?</a:t>
            </a:r>
          </a:p>
          <a:p>
            <a:pPr lvl="2">
              <a:lnSpc>
                <a:spcPct val="100000"/>
              </a:lnSpc>
              <a:spcBef>
                <a:spcPts val="0"/>
              </a:spcBef>
            </a:pPr>
            <a:endParaRPr lang="en-US" sz="1100" b="1" dirty="0"/>
          </a:p>
          <a:p>
            <a:pPr>
              <a:lnSpc>
                <a:spcPct val="100000"/>
              </a:lnSpc>
              <a:spcBef>
                <a:spcPts val="0"/>
              </a:spcBef>
            </a:pPr>
            <a:r>
              <a:rPr lang="en-US" sz="900" dirty="0"/>
              <a:t>Elizabeth Warren (quoting President Obama) said in her final debate as a Democratic Presidential candidate on February 19, 2020  </a:t>
            </a:r>
            <a:r>
              <a:rPr lang="en-US" sz="900" b="1" dirty="0"/>
              <a:t>“I choose hope over fear</a:t>
            </a:r>
            <a:r>
              <a:rPr lang="en-US" sz="900" b="1" dirty="0" smtClean="0"/>
              <a:t>.”</a:t>
            </a:r>
            <a:endParaRPr lang="en-US" sz="900" b="1" dirty="0"/>
          </a:p>
          <a:p>
            <a:pPr>
              <a:lnSpc>
                <a:spcPct val="100000"/>
              </a:lnSpc>
              <a:spcBef>
                <a:spcPts val="0"/>
              </a:spcBef>
            </a:pPr>
            <a:r>
              <a:rPr lang="en-US" sz="900" dirty="0"/>
              <a:t>Obama said in an address to the United Nations</a:t>
            </a:r>
          </a:p>
          <a:p>
            <a:pPr>
              <a:lnSpc>
                <a:spcPct val="100000"/>
              </a:lnSpc>
              <a:spcBef>
                <a:spcPts val="0"/>
              </a:spcBef>
            </a:pPr>
            <a:r>
              <a:rPr lang="en-US" sz="900" i="1" dirty="0"/>
              <a:t>We choose hope over fear. We see the future not as something out of our control, but as something we can shape for the better through concerted and collective effort. We reject fatalism or cynicism when it comes to human affairs; we choose to work for the world as it should be, as our children deserve it to be. </a:t>
            </a:r>
            <a:endParaRPr lang="en-US" sz="900" dirty="0"/>
          </a:p>
          <a:p>
            <a:pPr>
              <a:lnSpc>
                <a:spcPct val="100000"/>
              </a:lnSpc>
              <a:spcBef>
                <a:spcPts val="0"/>
              </a:spcBef>
            </a:pPr>
            <a:endParaRPr lang="en-US" sz="900" dirty="0" smtClean="0"/>
          </a:p>
          <a:p>
            <a:pPr>
              <a:lnSpc>
                <a:spcPct val="100000"/>
              </a:lnSpc>
              <a:spcBef>
                <a:spcPts val="0"/>
              </a:spcBef>
            </a:pPr>
            <a:r>
              <a:rPr lang="en-US" sz="1400" dirty="0" smtClean="0"/>
              <a:t>We </a:t>
            </a:r>
            <a:r>
              <a:rPr lang="en-US" sz="1400" dirty="0"/>
              <a:t>have choices, </a:t>
            </a:r>
            <a:r>
              <a:rPr lang="en-US" sz="1400" dirty="0" smtClean="0"/>
              <a:t>too</a:t>
            </a:r>
            <a:endParaRPr lang="en-US" sz="1400" dirty="0"/>
          </a:p>
          <a:p>
            <a:pPr>
              <a:lnSpc>
                <a:spcPct val="100000"/>
              </a:lnSpc>
              <a:spcBef>
                <a:spcPts val="0"/>
              </a:spcBef>
            </a:pPr>
            <a:r>
              <a:rPr lang="en-US" sz="1400" dirty="0"/>
              <a:t>We can </a:t>
            </a:r>
            <a:r>
              <a:rPr lang="en-US" sz="1400" b="1" dirty="0"/>
              <a:t>choose </a:t>
            </a:r>
            <a:r>
              <a:rPr lang="en-US" sz="1400" dirty="0"/>
              <a:t>to tell our stories, </a:t>
            </a:r>
            <a:r>
              <a:rPr lang="en-US" sz="1400" b="1" dirty="0"/>
              <a:t>choose</a:t>
            </a:r>
            <a:r>
              <a:rPr lang="en-US" sz="1400" dirty="0"/>
              <a:t> a plan, and </a:t>
            </a:r>
            <a:r>
              <a:rPr lang="en-US" sz="1400" b="1" dirty="0"/>
              <a:t>choose</a:t>
            </a:r>
            <a:r>
              <a:rPr lang="en-US" sz="1400" dirty="0"/>
              <a:t> to develop a support network now. </a:t>
            </a:r>
          </a:p>
          <a:p>
            <a:pPr>
              <a:lnSpc>
                <a:spcPct val="100000"/>
              </a:lnSpc>
              <a:spcBef>
                <a:spcPts val="0"/>
              </a:spcBef>
            </a:pPr>
            <a:r>
              <a:rPr lang="en-US" sz="1400" dirty="0" smtClean="0"/>
              <a:t>Sitting </a:t>
            </a:r>
            <a:r>
              <a:rPr lang="en-US" sz="1400" dirty="0"/>
              <a:t>down to tell our stories and to listen to the stories of others provides a source of hope.  </a:t>
            </a:r>
            <a:endParaRPr lang="en-US" sz="1400" dirty="0" smtClean="0"/>
          </a:p>
          <a:p>
            <a:pPr>
              <a:lnSpc>
                <a:spcPct val="100000"/>
              </a:lnSpc>
              <a:spcBef>
                <a:spcPts val="0"/>
              </a:spcBef>
            </a:pPr>
            <a:endParaRPr lang="en-US" sz="1400" dirty="0"/>
          </a:p>
          <a:p>
            <a:pPr marL="165100" indent="0" algn="ctr">
              <a:lnSpc>
                <a:spcPct val="100000"/>
              </a:lnSpc>
              <a:spcBef>
                <a:spcPts val="0"/>
              </a:spcBef>
              <a:buNone/>
            </a:pPr>
            <a:r>
              <a:rPr lang="en-US" sz="1600" b="1" dirty="0" smtClean="0"/>
              <a:t>This </a:t>
            </a:r>
            <a:r>
              <a:rPr lang="en-US" sz="1600" b="1" dirty="0"/>
              <a:t>is true Resilience in Action. </a:t>
            </a:r>
          </a:p>
        </p:txBody>
      </p:sp>
    </p:spTree>
    <p:extLst>
      <p:ext uri="{BB962C8B-B14F-4D97-AF65-F5344CB8AC3E}">
        <p14:creationId xmlns:p14="http://schemas.microsoft.com/office/powerpoint/2010/main" val="1961891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15400"/>
            <a:ext cx="6858000" cy="1790700"/>
          </a:xfrm>
        </p:spPr>
        <p:txBody>
          <a:bodyPr/>
          <a:lstStyle/>
          <a:p>
            <a:r>
              <a:rPr lang="en-US" dirty="0" smtClean="0"/>
              <a:t>Explanation of Select Powers by Students</a:t>
            </a:r>
            <a:endParaRPr lang="en-US" dirty="0"/>
          </a:p>
        </p:txBody>
      </p:sp>
    </p:spTree>
    <p:extLst>
      <p:ext uri="{BB962C8B-B14F-4D97-AF65-F5344CB8AC3E}">
        <p14:creationId xmlns:p14="http://schemas.microsoft.com/office/powerpoint/2010/main" val="206716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628650" y="1279464"/>
            <a:ext cx="7886700" cy="2601000"/>
          </a:xfrm>
          <a:prstGeom prst="rect">
            <a:avLst/>
          </a:prstGeom>
        </p:spPr>
        <p:txBody>
          <a:bodyPr spcFirstLastPara="1" wrap="square" lIns="48625" tIns="24300" rIns="48625" bIns="24300" anchor="ctr" anchorCtr="0">
            <a:noAutofit/>
          </a:bodyPr>
          <a:lstStyle/>
          <a:p>
            <a:pPr marL="0" lvl="0" indent="0" algn="ctr" rtl="0">
              <a:spcBef>
                <a:spcPts val="0"/>
              </a:spcBef>
              <a:spcAft>
                <a:spcPts val="0"/>
              </a:spcAft>
              <a:buNone/>
            </a:pPr>
            <a:r>
              <a:rPr lang="en" sz="7400" dirty="0"/>
              <a:t>3- Power of </a:t>
            </a:r>
            <a:endParaRPr sz="7400" dirty="0"/>
          </a:p>
          <a:p>
            <a:pPr marL="0" lvl="0" indent="0" algn="ctr" rtl="0">
              <a:spcBef>
                <a:spcPts val="0"/>
              </a:spcBef>
              <a:spcAft>
                <a:spcPts val="0"/>
              </a:spcAft>
              <a:buNone/>
            </a:pPr>
            <a:r>
              <a:rPr lang="en" sz="7400" dirty="0"/>
              <a:t>Social Connection </a:t>
            </a:r>
            <a:endParaRPr sz="7400" dirty="0"/>
          </a:p>
        </p:txBody>
      </p:sp>
      <p:sp>
        <p:nvSpPr>
          <p:cNvPr id="2" name="TextBox 1"/>
          <p:cNvSpPr txBox="1"/>
          <p:nvPr/>
        </p:nvSpPr>
        <p:spPr>
          <a:xfrm>
            <a:off x="2669075" y="4288971"/>
            <a:ext cx="3805850" cy="307777"/>
          </a:xfrm>
          <a:prstGeom prst="rect">
            <a:avLst/>
          </a:prstGeom>
          <a:noFill/>
        </p:spPr>
        <p:txBody>
          <a:bodyPr wrap="none" rtlCol="0">
            <a:spAutoFit/>
          </a:bodyPr>
          <a:lstStyle/>
          <a:p>
            <a:r>
              <a:rPr lang="en-US" b="1" dirty="0" smtClean="0">
                <a:solidFill>
                  <a:schemeClr val="tx1"/>
                </a:solidFill>
              </a:rPr>
              <a:t>Presented by Megan Case &amp; Tanner Porter</a:t>
            </a:r>
            <a:endParaRPr lang="en-US"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628650" y="593645"/>
            <a:ext cx="7886700" cy="674400"/>
          </a:xfrm>
          <a:prstGeom prst="rect">
            <a:avLst/>
          </a:prstGeom>
        </p:spPr>
        <p:txBody>
          <a:bodyPr spcFirstLastPara="1" wrap="square" lIns="48625" tIns="24300" rIns="48625" bIns="24300" anchor="ctr" anchorCtr="0">
            <a:noAutofit/>
          </a:bodyPr>
          <a:lstStyle/>
          <a:p>
            <a:pPr marL="0" lvl="0" indent="0" algn="ctr" rtl="0">
              <a:spcBef>
                <a:spcPts val="0"/>
              </a:spcBef>
              <a:spcAft>
                <a:spcPts val="0"/>
              </a:spcAft>
              <a:buNone/>
            </a:pPr>
            <a:r>
              <a:rPr lang="en" sz="2800" dirty="0"/>
              <a:t>What is the Power of Social Connection?</a:t>
            </a:r>
            <a:endParaRPr dirty="0"/>
          </a:p>
        </p:txBody>
      </p:sp>
      <p:sp>
        <p:nvSpPr>
          <p:cNvPr id="119" name="Google Shape;119;p21"/>
          <p:cNvSpPr txBox="1">
            <a:spLocks noGrp="1"/>
          </p:cNvSpPr>
          <p:nvPr>
            <p:ph type="body" idx="1"/>
          </p:nvPr>
        </p:nvSpPr>
        <p:spPr>
          <a:xfrm>
            <a:off x="628650" y="1369221"/>
            <a:ext cx="7886700" cy="3263400"/>
          </a:xfrm>
          <a:prstGeom prst="rect">
            <a:avLst/>
          </a:prstGeom>
        </p:spPr>
        <p:txBody>
          <a:bodyPr spcFirstLastPara="1" wrap="square" lIns="48625" tIns="24300" rIns="48625" bIns="24300" anchor="t" anchorCtr="0">
            <a:noAutofit/>
          </a:bodyPr>
          <a:lstStyle/>
          <a:p>
            <a:pPr marL="285750" indent="-285750">
              <a:lnSpc>
                <a:spcPct val="150000"/>
              </a:lnSpc>
              <a:spcBef>
                <a:spcPts val="0"/>
              </a:spcBef>
            </a:pPr>
            <a:r>
              <a:rPr lang="en" dirty="0" smtClean="0"/>
              <a:t>The </a:t>
            </a:r>
            <a:r>
              <a:rPr lang="en" dirty="0"/>
              <a:t>power of social connection is the power within all of us to lean and rely on people in our lives</a:t>
            </a:r>
            <a:endParaRPr dirty="0"/>
          </a:p>
          <a:p>
            <a:pPr marL="285750" indent="-285750">
              <a:lnSpc>
                <a:spcPct val="150000"/>
              </a:lnSpc>
              <a:spcBef>
                <a:spcPts val="0"/>
              </a:spcBef>
            </a:pPr>
            <a:r>
              <a:rPr lang="en" dirty="0" smtClean="0"/>
              <a:t>Friends</a:t>
            </a:r>
            <a:r>
              <a:rPr lang="en" dirty="0"/>
              <a:t>, family, even coworkers can fall into the category of a </a:t>
            </a:r>
            <a:r>
              <a:rPr lang="en" b="1" dirty="0"/>
              <a:t>positive social connection</a:t>
            </a:r>
            <a:endParaRPr b="1" dirty="0"/>
          </a:p>
          <a:p>
            <a:pPr marL="285750" indent="-285750">
              <a:lnSpc>
                <a:spcPct val="150000"/>
              </a:lnSpc>
              <a:spcBef>
                <a:spcPts val="0"/>
              </a:spcBef>
            </a:pPr>
            <a:r>
              <a:rPr lang="en" dirty="0" smtClean="0"/>
              <a:t>We </a:t>
            </a:r>
            <a:r>
              <a:rPr lang="en" dirty="0"/>
              <a:t>have learned (and I’m sure you have as well) that our ability to combat tough times in life is </a:t>
            </a:r>
            <a:r>
              <a:rPr lang="en" dirty="0" smtClean="0"/>
              <a:t>in</a:t>
            </a:r>
            <a:r>
              <a:rPr lang="en-US" dirty="0" smtClean="0"/>
              <a:t>-</a:t>
            </a:r>
            <a:r>
              <a:rPr lang="en" dirty="0" smtClean="0"/>
              <a:t>part </a:t>
            </a:r>
            <a:r>
              <a:rPr lang="en" dirty="0"/>
              <a:t>reliant on the people we have within our close </a:t>
            </a:r>
            <a:r>
              <a:rPr lang="en" dirty="0" smtClean="0"/>
              <a:t>circles.</a:t>
            </a:r>
            <a:endParaRPr lang="en-US" dirty="0"/>
          </a:p>
          <a:p>
            <a:pPr marL="285750" indent="-285750">
              <a:lnSpc>
                <a:spcPct val="150000"/>
              </a:lnSpc>
              <a:spcBef>
                <a:spcPts val="0"/>
              </a:spcBef>
            </a:pPr>
            <a:r>
              <a:rPr lang="en" dirty="0" smtClean="0"/>
              <a:t>These </a:t>
            </a:r>
            <a:r>
              <a:rPr lang="en" dirty="0"/>
              <a:t>are people we care about and people who care about us! </a:t>
            </a:r>
            <a:endParaRPr dirty="0"/>
          </a:p>
          <a:p>
            <a:pPr marL="285750" indent="-285750"/>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628650" y="682135"/>
            <a:ext cx="7886700" cy="674400"/>
          </a:xfrm>
          <a:prstGeom prst="rect">
            <a:avLst/>
          </a:prstGeom>
          <a:noFill/>
          <a:ln w="9525" cap="flat" cmpd="sng">
            <a:noFill/>
            <a:prstDash val="solid"/>
            <a:round/>
            <a:headEnd type="none" w="sm" len="sm"/>
            <a:tailEnd type="none" w="sm" len="sm"/>
          </a:ln>
        </p:spPr>
        <p:txBody>
          <a:bodyPr spcFirstLastPara="1" wrap="square" lIns="48625" tIns="24300" rIns="48625" bIns="24300" anchor="ctr" anchorCtr="0">
            <a:noAutofit/>
          </a:bodyPr>
          <a:lstStyle/>
          <a:p>
            <a:pPr marL="0" lvl="0" indent="0" algn="ctr" rtl="0">
              <a:spcBef>
                <a:spcPts val="0"/>
              </a:spcBef>
              <a:spcAft>
                <a:spcPts val="0"/>
              </a:spcAft>
              <a:buNone/>
            </a:pPr>
            <a:r>
              <a:rPr lang="en" sz="2600"/>
              <a:t>How does the Power of Social Connection contribute to resilience?</a:t>
            </a:r>
            <a:endParaRPr sz="1900" dirty="0"/>
          </a:p>
        </p:txBody>
      </p:sp>
      <p:sp>
        <p:nvSpPr>
          <p:cNvPr id="125" name="Google Shape;125;p22"/>
          <p:cNvSpPr txBox="1">
            <a:spLocks noGrp="1"/>
          </p:cNvSpPr>
          <p:nvPr>
            <p:ph type="body" idx="1"/>
          </p:nvPr>
        </p:nvSpPr>
        <p:spPr>
          <a:xfrm>
            <a:off x="628650" y="1477379"/>
            <a:ext cx="7886700" cy="2956970"/>
          </a:xfrm>
          <a:prstGeom prst="rect">
            <a:avLst/>
          </a:prstGeom>
        </p:spPr>
        <p:txBody>
          <a:bodyPr spcFirstLastPara="1" wrap="square" lIns="48625" tIns="24300" rIns="48625" bIns="24300" anchor="t" anchorCtr="0">
            <a:noAutofit/>
          </a:bodyPr>
          <a:lstStyle/>
          <a:p>
            <a:pPr marL="285750" indent="-285750">
              <a:lnSpc>
                <a:spcPct val="100000"/>
              </a:lnSpc>
              <a:spcBef>
                <a:spcPts val="0"/>
              </a:spcBef>
            </a:pPr>
            <a:r>
              <a:rPr lang="en" sz="1600" dirty="0" smtClean="0"/>
              <a:t>Having </a:t>
            </a:r>
            <a:r>
              <a:rPr lang="en" sz="1600" dirty="0"/>
              <a:t>positive social connections decreases your chances of developing </a:t>
            </a:r>
            <a:r>
              <a:rPr lang="en-US" sz="1600" dirty="0" smtClean="0"/>
              <a:t>d</a:t>
            </a:r>
            <a:r>
              <a:rPr lang="en" sz="1600" dirty="0" err="1" smtClean="0"/>
              <a:t>epression</a:t>
            </a:r>
            <a:r>
              <a:rPr lang="en" sz="1600" dirty="0"/>
              <a:t>, lowers your stress levels, and improves your overall health</a:t>
            </a:r>
            <a:endParaRPr sz="1600" dirty="0"/>
          </a:p>
          <a:p>
            <a:pPr marL="876300" lvl="1" indent="-285750">
              <a:lnSpc>
                <a:spcPct val="100000"/>
              </a:lnSpc>
              <a:spcBef>
                <a:spcPts val="0"/>
              </a:spcBef>
              <a:buSzPts val="1500"/>
            </a:pPr>
            <a:r>
              <a:rPr lang="en" sz="1600" dirty="0" smtClean="0"/>
              <a:t>“</a:t>
            </a:r>
            <a:r>
              <a:rPr lang="en" sz="1600" dirty="0"/>
              <a:t>supportive relationships that foster attachment, guidance, reliable alliance, social integration, and reassurance of worth” (</a:t>
            </a:r>
            <a:r>
              <a:rPr lang="en" sz="1600" dirty="0" err="1" smtClean="0"/>
              <a:t>Sutti</a:t>
            </a:r>
            <a:r>
              <a:rPr lang="en-US" sz="1600" dirty="0" smtClean="0"/>
              <a:t>e,</a:t>
            </a:r>
            <a:r>
              <a:rPr lang="en" sz="1600" dirty="0" smtClean="0"/>
              <a:t> </a:t>
            </a:r>
            <a:r>
              <a:rPr lang="en" sz="1600" dirty="0"/>
              <a:t>2017) are especially beneficial</a:t>
            </a:r>
            <a:endParaRPr sz="1600" dirty="0"/>
          </a:p>
          <a:p>
            <a:pPr marL="285750" indent="-285750">
              <a:lnSpc>
                <a:spcPct val="100000"/>
              </a:lnSpc>
              <a:spcBef>
                <a:spcPts val="0"/>
              </a:spcBef>
            </a:pPr>
            <a:r>
              <a:rPr lang="en" sz="1600" dirty="0" smtClean="0"/>
              <a:t>Positive </a:t>
            </a:r>
            <a:r>
              <a:rPr lang="en" sz="1600" dirty="0"/>
              <a:t>social relationships help individuals learn to be more selfless and increase their gratuity which in turn, strengthens the amount of social support individuals continue to attain</a:t>
            </a:r>
            <a:endParaRPr sz="1600" dirty="0"/>
          </a:p>
          <a:p>
            <a:pPr marL="876300" lvl="1" indent="-285750">
              <a:lnSpc>
                <a:spcPct val="100000"/>
              </a:lnSpc>
              <a:spcBef>
                <a:spcPts val="0"/>
              </a:spcBef>
              <a:buSzPts val="1500"/>
            </a:pPr>
            <a:r>
              <a:rPr lang="en-US" sz="1600" dirty="0"/>
              <a:t>M</a:t>
            </a:r>
            <a:r>
              <a:rPr lang="en" sz="1600" dirty="0" smtClean="0"/>
              <a:t>ore </a:t>
            </a:r>
            <a:r>
              <a:rPr lang="en" sz="1600" dirty="0"/>
              <a:t>positive social support = more feelings of purpose and optimism</a:t>
            </a:r>
            <a:endParaRPr sz="1600" dirty="0"/>
          </a:p>
          <a:p>
            <a:pPr marL="0" lvl="0" indent="0" algn="l" rtl="0">
              <a:spcBef>
                <a:spcPts val="700"/>
              </a:spcBef>
              <a:spcAft>
                <a:spcPts val="0"/>
              </a:spcAft>
              <a:buNone/>
            </a:pPr>
            <a:endParaRPr sz="1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p:nvPr/>
        </p:nvSpPr>
        <p:spPr>
          <a:xfrm>
            <a:off x="1007825" y="1054962"/>
            <a:ext cx="7306200" cy="140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err="1">
                <a:solidFill>
                  <a:schemeClr val="dk1"/>
                </a:solidFill>
              </a:rPr>
              <a:t>Suttie</a:t>
            </a:r>
            <a:r>
              <a:rPr lang="en" sz="1200" b="1" dirty="0">
                <a:solidFill>
                  <a:schemeClr val="dk1"/>
                </a:solidFill>
              </a:rPr>
              <a:t>, Jill. “Four Ways Social Support Makes You More Resilient.” </a:t>
            </a:r>
            <a:r>
              <a:rPr lang="en" sz="1200" b="1" i="1" dirty="0">
                <a:solidFill>
                  <a:schemeClr val="dk1"/>
                </a:solidFill>
              </a:rPr>
              <a:t>Greater Good Magazine: </a:t>
            </a:r>
            <a:endParaRPr lang="en-US" sz="1200" b="1" i="1" dirty="0" smtClean="0">
              <a:solidFill>
                <a:schemeClr val="dk1"/>
              </a:solidFill>
            </a:endParaRPr>
          </a:p>
          <a:p>
            <a:pPr marL="0" lvl="0" indent="0" algn="l" rtl="0">
              <a:lnSpc>
                <a:spcPct val="115000"/>
              </a:lnSpc>
              <a:spcBef>
                <a:spcPts val="0"/>
              </a:spcBef>
              <a:spcAft>
                <a:spcPts val="0"/>
              </a:spcAft>
              <a:buNone/>
            </a:pPr>
            <a:r>
              <a:rPr lang="en-US" sz="1200" b="1" i="1" dirty="0">
                <a:solidFill>
                  <a:schemeClr val="dk1"/>
                </a:solidFill>
              </a:rPr>
              <a:t>	</a:t>
            </a:r>
            <a:r>
              <a:rPr lang="en" sz="1200" b="1" i="1" dirty="0" smtClean="0">
                <a:solidFill>
                  <a:schemeClr val="dk1"/>
                </a:solidFill>
              </a:rPr>
              <a:t>Science-Based </a:t>
            </a:r>
            <a:r>
              <a:rPr lang="en" sz="1200" b="1" i="1" dirty="0">
                <a:solidFill>
                  <a:schemeClr val="dk1"/>
                </a:solidFill>
              </a:rPr>
              <a:t>Insights for a Meaningful Life</a:t>
            </a:r>
            <a:r>
              <a:rPr lang="en" sz="1200" b="1" dirty="0">
                <a:solidFill>
                  <a:schemeClr val="dk1"/>
                </a:solidFill>
              </a:rPr>
              <a:t>, The Greater Good Science Center at </a:t>
            </a:r>
            <a:r>
              <a:rPr lang="en-US" sz="1200" b="1" dirty="0" smtClean="0">
                <a:solidFill>
                  <a:schemeClr val="dk1"/>
                </a:solidFill>
              </a:rPr>
              <a:t>	</a:t>
            </a:r>
            <a:r>
              <a:rPr lang="en" sz="1200" b="1" dirty="0" smtClean="0">
                <a:solidFill>
                  <a:schemeClr val="dk1"/>
                </a:solidFill>
              </a:rPr>
              <a:t>the </a:t>
            </a:r>
            <a:r>
              <a:rPr lang="en" sz="1200" b="1" dirty="0">
                <a:solidFill>
                  <a:schemeClr val="dk1"/>
                </a:solidFill>
              </a:rPr>
              <a:t>University of California, Berkeley, 13 Nov. 2017, </a:t>
            </a:r>
            <a:r>
              <a:rPr lang="en-US" sz="1200" b="1" dirty="0" smtClean="0">
                <a:solidFill>
                  <a:schemeClr val="dk1"/>
                </a:solidFill>
              </a:rPr>
              <a:t>	</a:t>
            </a:r>
            <a:r>
              <a:rPr lang="en" sz="1200" b="1" dirty="0" err="1" smtClean="0">
                <a:solidFill>
                  <a:schemeClr val="dk1"/>
                </a:solidFill>
              </a:rPr>
              <a:t>greatergood.berkeley.edu</a:t>
            </a:r>
            <a:r>
              <a:rPr lang="en" sz="1200" b="1" dirty="0" smtClean="0">
                <a:solidFill>
                  <a:schemeClr val="dk1"/>
                </a:solidFill>
              </a:rPr>
              <a:t>/article/item/</a:t>
            </a:r>
            <a:r>
              <a:rPr lang="en" sz="1200" b="1" dirty="0" err="1" smtClean="0">
                <a:solidFill>
                  <a:schemeClr val="dk1"/>
                </a:solidFill>
              </a:rPr>
              <a:t>four_ways_social_support_makes_you_more_r</a:t>
            </a:r>
            <a:r>
              <a:rPr lang="en-US" sz="1200" b="1" dirty="0" smtClean="0">
                <a:solidFill>
                  <a:schemeClr val="dk1"/>
                </a:solidFill>
              </a:rPr>
              <a:t>	</a:t>
            </a:r>
            <a:r>
              <a:rPr lang="en" sz="1200" b="1" dirty="0" err="1" smtClean="0">
                <a:solidFill>
                  <a:schemeClr val="dk1"/>
                </a:solidFill>
              </a:rPr>
              <a:t>esilient</a:t>
            </a:r>
            <a:r>
              <a:rPr lang="en" sz="1200" b="1" dirty="0">
                <a:solidFill>
                  <a:schemeClr val="dk1"/>
                </a:solidFill>
              </a:rPr>
              <a:t>.</a:t>
            </a:r>
            <a:endParaRPr sz="1200" b="1" dirty="0">
              <a:solidFill>
                <a:schemeClr val="dk1"/>
              </a:solidFill>
            </a:endParaRPr>
          </a:p>
        </p:txBody>
      </p:sp>
      <p:sp>
        <p:nvSpPr>
          <p:cNvPr id="131" name="Google Shape;131;p23"/>
          <p:cNvSpPr txBox="1"/>
          <p:nvPr/>
        </p:nvSpPr>
        <p:spPr>
          <a:xfrm>
            <a:off x="2838125" y="505179"/>
            <a:ext cx="3645600" cy="68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solidFill>
                  <a:schemeClr val="dk1"/>
                </a:solidFill>
              </a:rPr>
              <a:t>Source</a:t>
            </a:r>
            <a:endParaRPr sz="2600" b="1"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628650" y="1279464"/>
            <a:ext cx="7886700" cy="2601000"/>
          </a:xfrm>
          <a:prstGeom prst="rect">
            <a:avLst/>
          </a:prstGeom>
        </p:spPr>
        <p:txBody>
          <a:bodyPr spcFirstLastPara="1" wrap="square" lIns="48625" tIns="24300" rIns="48625" bIns="24300" anchor="ctr" anchorCtr="0">
            <a:noAutofit/>
          </a:bodyPr>
          <a:lstStyle/>
          <a:p>
            <a:pPr marL="0" lvl="0" indent="0" algn="ctr" rtl="0">
              <a:spcBef>
                <a:spcPts val="0"/>
              </a:spcBef>
              <a:spcAft>
                <a:spcPts val="0"/>
              </a:spcAft>
              <a:buNone/>
            </a:pPr>
            <a:r>
              <a:rPr lang="en" sz="7400"/>
              <a:t>6- Power of </a:t>
            </a:r>
            <a:endParaRPr sz="7400"/>
          </a:p>
          <a:p>
            <a:pPr marL="0" lvl="0" indent="0" algn="ctr" rtl="0">
              <a:spcBef>
                <a:spcPts val="0"/>
              </a:spcBef>
              <a:spcAft>
                <a:spcPts val="0"/>
              </a:spcAft>
              <a:buNone/>
            </a:pPr>
            <a:r>
              <a:rPr lang="en" sz="7400"/>
              <a:t>Resources </a:t>
            </a:r>
            <a:endParaRPr sz="7400"/>
          </a:p>
        </p:txBody>
      </p:sp>
      <p:sp>
        <p:nvSpPr>
          <p:cNvPr id="3" name="TextBox 2"/>
          <p:cNvSpPr txBox="1"/>
          <p:nvPr/>
        </p:nvSpPr>
        <p:spPr>
          <a:xfrm>
            <a:off x="2366909" y="3726575"/>
            <a:ext cx="4410182" cy="307777"/>
          </a:xfrm>
          <a:prstGeom prst="rect">
            <a:avLst/>
          </a:prstGeom>
          <a:noFill/>
        </p:spPr>
        <p:txBody>
          <a:bodyPr wrap="none" rtlCol="0">
            <a:spAutoFit/>
          </a:bodyPr>
          <a:lstStyle/>
          <a:p>
            <a:r>
              <a:rPr lang="en-US" b="1" dirty="0" smtClean="0">
                <a:solidFill>
                  <a:schemeClr val="tx1"/>
                </a:solidFill>
              </a:rPr>
              <a:t>Presented by </a:t>
            </a:r>
            <a:r>
              <a:rPr lang="en-US" b="1" dirty="0" err="1" smtClean="0">
                <a:solidFill>
                  <a:schemeClr val="tx1"/>
                </a:solidFill>
              </a:rPr>
              <a:t>Daveon</a:t>
            </a:r>
            <a:r>
              <a:rPr lang="en-US" b="1" dirty="0" smtClean="0">
                <a:solidFill>
                  <a:schemeClr val="tx1"/>
                </a:solidFill>
              </a:rPr>
              <a:t> Douglas &amp; Joanna Freeman</a:t>
            </a:r>
            <a:endParaRPr lang="en-US"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619197"/>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chemeClr val="tx1"/>
                </a:solidFill>
                <a:highlight>
                  <a:srgbClr val="FFFFFF"/>
                </a:highlight>
                <a:latin typeface="Arial" charset="0"/>
                <a:ea typeface="Arial" charset="0"/>
                <a:cs typeface="Arial" charset="0"/>
                <a:sym typeface="Open Sans"/>
              </a:rPr>
              <a:t>What is Resilience?</a:t>
            </a:r>
            <a:endParaRPr sz="3000" dirty="0">
              <a:solidFill>
                <a:schemeClr val="tx1"/>
              </a:solidFill>
            </a:endParaRPr>
          </a:p>
        </p:txBody>
      </p:sp>
      <p:sp>
        <p:nvSpPr>
          <p:cNvPr id="61" name="Google Shape;61;p14"/>
          <p:cNvSpPr txBox="1">
            <a:spLocks noGrp="1"/>
          </p:cNvSpPr>
          <p:nvPr>
            <p:ph type="body" idx="1"/>
          </p:nvPr>
        </p:nvSpPr>
        <p:spPr>
          <a:xfrm>
            <a:off x="311700" y="11683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buNone/>
              <a:tabLst>
                <a:tab pos="230188" algn="l"/>
              </a:tabLst>
            </a:pPr>
            <a:r>
              <a:rPr lang="en" sz="2000" b="1" dirty="0" smtClean="0">
                <a:latin typeface="+mn-lt"/>
                <a:ea typeface="Arial" charset="0"/>
                <a:cs typeface="Arial" charset="0"/>
                <a:sym typeface="Open Sans"/>
              </a:rPr>
              <a:t>Resilience</a:t>
            </a:r>
            <a:r>
              <a:rPr lang="en" sz="2000" dirty="0" smtClean="0">
                <a:latin typeface="+mn-lt"/>
                <a:ea typeface="Arial" charset="0"/>
                <a:cs typeface="Arial" charset="0"/>
                <a:sym typeface="Open Sans"/>
              </a:rPr>
              <a:t> </a:t>
            </a:r>
            <a:r>
              <a:rPr lang="en" sz="2000" dirty="0">
                <a:latin typeface="+mn-lt"/>
                <a:ea typeface="Arial" charset="0"/>
                <a:cs typeface="Arial" charset="0"/>
                <a:sym typeface="Open Sans"/>
              </a:rPr>
              <a:t>is typically defined as the </a:t>
            </a:r>
            <a:r>
              <a:rPr lang="en" sz="2000" i="1" dirty="0">
                <a:latin typeface="+mn-lt"/>
                <a:ea typeface="Arial" charset="0"/>
                <a:cs typeface="Arial" charset="0"/>
                <a:sym typeface="Open Sans"/>
              </a:rPr>
              <a:t>capacity to recover </a:t>
            </a:r>
            <a:r>
              <a:rPr lang="en" sz="2000" i="1" dirty="0" smtClean="0">
                <a:latin typeface="+mn-lt"/>
                <a:ea typeface="Arial" charset="0"/>
                <a:cs typeface="Arial" charset="0"/>
                <a:sym typeface="Open Sans"/>
              </a:rPr>
              <a:t>from </a:t>
            </a:r>
            <a:r>
              <a:rPr lang="en" sz="2000" i="1" dirty="0">
                <a:latin typeface="+mn-lt"/>
                <a:ea typeface="Arial" charset="0"/>
                <a:cs typeface="Arial" charset="0"/>
                <a:sym typeface="Open Sans"/>
              </a:rPr>
              <a:t>difficult life events.</a:t>
            </a:r>
          </a:p>
          <a:p>
            <a:pPr marL="0" lvl="0" indent="0" algn="l" rtl="0">
              <a:lnSpc>
                <a:spcPct val="100000"/>
              </a:lnSpc>
              <a:buNone/>
              <a:tabLst>
                <a:tab pos="230188" algn="l"/>
              </a:tabLst>
            </a:pPr>
            <a:endParaRPr lang="en" sz="2000" dirty="0">
              <a:latin typeface="+mn-lt"/>
              <a:ea typeface="Arial" charset="0"/>
              <a:cs typeface="Arial" charset="0"/>
              <a:sym typeface="Open Sans"/>
            </a:endParaRPr>
          </a:p>
          <a:p>
            <a:pPr marL="342900">
              <a:lnSpc>
                <a:spcPct val="100000"/>
              </a:lnSpc>
              <a:buClr>
                <a:schemeClr val="dk1"/>
              </a:buClr>
              <a:buSzPts val="1100"/>
              <a:buFont typeface="Wingdings" charset="2"/>
              <a:buChar char="§"/>
            </a:pPr>
            <a:r>
              <a:rPr lang="en" sz="2000" dirty="0">
                <a:latin typeface="+mn-lt"/>
                <a:ea typeface="Arial" charset="0"/>
                <a:cs typeface="Arial" charset="0"/>
                <a:sym typeface="Open Sans"/>
              </a:rPr>
              <a:t>“It’s your ability to withstand adversity and bounce back and </a:t>
            </a:r>
            <a:r>
              <a:rPr lang="en" sz="2000" dirty="0" smtClean="0">
                <a:latin typeface="+mn-lt"/>
                <a:ea typeface="Arial" charset="0"/>
                <a:cs typeface="Arial" charset="0"/>
                <a:sym typeface="Open Sans"/>
              </a:rPr>
              <a:t>grow</a:t>
            </a:r>
            <a:r>
              <a:rPr lang="en-US" sz="2000" dirty="0" smtClean="0">
                <a:latin typeface="+mn-lt"/>
                <a:ea typeface="Arial" charset="0"/>
                <a:cs typeface="Arial" charset="0"/>
                <a:sym typeface="Open Sans"/>
              </a:rPr>
              <a:t> </a:t>
            </a:r>
            <a:r>
              <a:rPr lang="en" sz="2000" dirty="0" smtClean="0">
                <a:latin typeface="+mn-lt"/>
                <a:ea typeface="Arial" charset="0"/>
                <a:cs typeface="Arial" charset="0"/>
                <a:sym typeface="Open Sans"/>
              </a:rPr>
              <a:t>despite </a:t>
            </a:r>
            <a:r>
              <a:rPr lang="en" sz="2000" dirty="0">
                <a:latin typeface="+mn-lt"/>
                <a:ea typeface="Arial" charset="0"/>
                <a:cs typeface="Arial" charset="0"/>
                <a:sym typeface="Open Sans"/>
              </a:rPr>
              <a:t>life’s downturns,” says Amit Sood, M.D. </a:t>
            </a:r>
          </a:p>
          <a:p>
            <a:pPr marL="0" indent="0">
              <a:lnSpc>
                <a:spcPct val="100000"/>
              </a:lnSpc>
              <a:buClr>
                <a:schemeClr val="dk1"/>
              </a:buClr>
              <a:buSzPts val="1100"/>
              <a:buNone/>
            </a:pPr>
            <a:endParaRPr sz="2000" dirty="0">
              <a:latin typeface="+mn-lt"/>
              <a:ea typeface="Arial" charset="0"/>
              <a:cs typeface="Arial" charset="0"/>
              <a:sym typeface="Open Sans"/>
            </a:endParaRPr>
          </a:p>
          <a:p>
            <a:pPr marL="0" lvl="0" indent="0">
              <a:lnSpc>
                <a:spcPct val="100000"/>
              </a:lnSpc>
              <a:buNone/>
              <a:tabLst>
                <a:tab pos="230188" algn="l"/>
              </a:tabLst>
            </a:pPr>
            <a:r>
              <a:rPr lang="en-US" sz="2000" dirty="0" smtClean="0"/>
              <a:t>Dr</a:t>
            </a:r>
            <a:r>
              <a:rPr lang="en-US" sz="2000" dirty="0"/>
              <a:t>. </a:t>
            </a:r>
            <a:r>
              <a:rPr lang="en-US" sz="2000" dirty="0">
                <a:latin typeface="+mn-lt"/>
              </a:rPr>
              <a:t>Marrow (2019) defines resilience as:</a:t>
            </a:r>
          </a:p>
          <a:p>
            <a:pPr marL="0" lvl="0" indent="0">
              <a:lnSpc>
                <a:spcPct val="100000"/>
              </a:lnSpc>
              <a:buNone/>
              <a:tabLst>
                <a:tab pos="230188" algn="l"/>
              </a:tabLst>
            </a:pPr>
            <a:endParaRPr lang="en-US" sz="2000" dirty="0">
              <a:latin typeface="+mn-lt"/>
            </a:endParaRPr>
          </a:p>
          <a:p>
            <a:pPr marL="342900">
              <a:lnSpc>
                <a:spcPct val="100000"/>
              </a:lnSpc>
            </a:pPr>
            <a:r>
              <a:rPr lang="en-US" sz="2000" dirty="0">
                <a:latin typeface="+mn-lt"/>
              </a:rPr>
              <a:t>“Having the freedom, courage, creativity, and </a:t>
            </a:r>
            <a:r>
              <a:rPr lang="en-US" sz="2000" dirty="0" smtClean="0">
                <a:latin typeface="+mn-lt"/>
              </a:rPr>
              <a:t>ability </a:t>
            </a:r>
            <a:r>
              <a:rPr lang="en-US" sz="2000" dirty="0">
                <a:latin typeface="+mn-lt"/>
              </a:rPr>
              <a:t>to navigate and grow from life’s challenges, changes, and </a:t>
            </a:r>
            <a:r>
              <a:rPr lang="en-US" sz="2000" dirty="0" smtClean="0">
                <a:latin typeface="+mn-lt"/>
              </a:rPr>
              <a:t>losses</a:t>
            </a:r>
            <a:r>
              <a:rPr lang="en-US" sz="2000" dirty="0">
                <a:latin typeface="+mn-lt"/>
              </a:rPr>
              <a:t>.”</a:t>
            </a:r>
          </a:p>
          <a:p>
            <a:pPr marL="0" lvl="0" indent="0" algn="l" rtl="0">
              <a:spcBef>
                <a:spcPts val="1500"/>
              </a:spcBef>
              <a:spcAft>
                <a:spcPts val="0"/>
              </a:spcAft>
              <a:buClr>
                <a:schemeClr val="dk1"/>
              </a:buClr>
              <a:buSzPts val="1100"/>
              <a:buFont typeface="Arial"/>
              <a:buNone/>
            </a:pPr>
            <a:endParaRPr sz="1100" dirty="0"/>
          </a:p>
          <a:p>
            <a:pPr marL="0" lvl="0" indent="0" algn="l" rtl="0">
              <a:spcBef>
                <a:spcPts val="0"/>
              </a:spcBef>
              <a:spcAft>
                <a:spcPts val="1600"/>
              </a:spcAft>
              <a:buNone/>
            </a:pPr>
            <a:endParaRPr dirty="0"/>
          </a:p>
        </p:txBody>
      </p:sp>
    </p:spTree>
    <p:extLst>
      <p:ext uri="{BB962C8B-B14F-4D97-AF65-F5344CB8AC3E}">
        <p14:creationId xmlns:p14="http://schemas.microsoft.com/office/powerpoint/2010/main" val="96936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What is Resilience?</a:t>
            </a:r>
            <a:br>
              <a:rPr lang="en-US" sz="3200" dirty="0"/>
            </a:br>
            <a:r>
              <a:rPr lang="en-US" sz="3200" b="0" dirty="0"/>
              <a:t> Latin term "</a:t>
            </a:r>
            <a:r>
              <a:rPr lang="en-US" sz="3200" b="0" dirty="0" err="1"/>
              <a:t>Resilio</a:t>
            </a:r>
            <a:r>
              <a:rPr lang="en-US" sz="3200" b="0" dirty="0"/>
              <a:t>" ...........meaning to bounce back</a:t>
            </a:r>
            <a:r>
              <a:rPr lang="en-US" sz="3200" b="0" dirty="0" smtClean="0"/>
              <a:t>.</a:t>
            </a:r>
            <a:endParaRPr lang="en-US" sz="3200" dirty="0"/>
          </a:p>
        </p:txBody>
      </p:sp>
      <p:pic>
        <p:nvPicPr>
          <p:cNvPr id="1026" name="Picture 2" descr="mage result for bounc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271" y="2632473"/>
            <a:ext cx="1907458" cy="190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6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564768"/>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chemeClr val="tx1"/>
                </a:solidFill>
                <a:highlight>
                  <a:srgbClr val="FFFFFF"/>
                </a:highlight>
                <a:latin typeface="Arial" charset="0"/>
                <a:ea typeface="Arial" charset="0"/>
                <a:cs typeface="Arial" charset="0"/>
                <a:sym typeface="Open Sans"/>
              </a:rPr>
              <a:t>Resilience: Nashville Tornado 2020</a:t>
            </a:r>
            <a:endParaRPr sz="3000" dirty="0">
              <a:solidFill>
                <a:schemeClr val="tx1"/>
              </a:solidFill>
            </a:endParaRPr>
          </a:p>
        </p:txBody>
      </p:sp>
      <p:sp>
        <p:nvSpPr>
          <p:cNvPr id="61" name="Google Shape;61;p14"/>
          <p:cNvSpPr txBox="1">
            <a:spLocks noGrp="1"/>
          </p:cNvSpPr>
          <p:nvPr>
            <p:ph type="body" idx="1"/>
          </p:nvPr>
        </p:nvSpPr>
        <p:spPr>
          <a:xfrm>
            <a:off x="311700" y="1168375"/>
            <a:ext cx="8520600" cy="3416400"/>
          </a:xfrm>
          <a:prstGeom prst="rect">
            <a:avLst/>
          </a:prstGeom>
        </p:spPr>
        <p:txBody>
          <a:bodyPr spcFirstLastPara="1" wrap="square" lIns="91425" tIns="91425" rIns="91425" bIns="91425" anchor="t" anchorCtr="0">
            <a:noAutofit/>
          </a:bodyPr>
          <a:lstStyle/>
          <a:p>
            <a:pPr marL="517525">
              <a:buSzPts val="1100"/>
            </a:pPr>
            <a:r>
              <a:rPr lang="en-US" sz="2000" dirty="0"/>
              <a:t>There is no better example of resilience and the power of resources than the survivors of the tornado that hit Nashville. </a:t>
            </a:r>
          </a:p>
          <a:p>
            <a:pPr marL="517525">
              <a:buSzPts val="1100"/>
            </a:pPr>
            <a:endParaRPr lang="en-US" sz="2000" dirty="0"/>
          </a:p>
          <a:p>
            <a:pPr marL="517525">
              <a:buSzPts val="1100"/>
            </a:pPr>
            <a:r>
              <a:rPr lang="en-US" sz="2000" dirty="0"/>
              <a:t>Unfortunately, no matter how much these victims worked hard and were probably financially </a:t>
            </a:r>
            <a:r>
              <a:rPr lang="en-US" sz="2000" dirty="0" smtClean="0"/>
              <a:t>savvy, </a:t>
            </a:r>
            <a:r>
              <a:rPr lang="en-US" sz="2000" dirty="0"/>
              <a:t>this is the kind of </a:t>
            </a:r>
            <a:r>
              <a:rPr lang="en-US" sz="2000" b="1" dirty="0"/>
              <a:t>unexpected event </a:t>
            </a:r>
            <a:r>
              <a:rPr lang="en-US" sz="2000" dirty="0"/>
              <a:t>that shook them to their core.</a:t>
            </a:r>
          </a:p>
          <a:p>
            <a:pPr marL="517525">
              <a:buSzPts val="1100"/>
            </a:pPr>
            <a:endParaRPr lang="en-US" sz="2000" dirty="0"/>
          </a:p>
          <a:p>
            <a:pPr marL="517525">
              <a:buSzPts val="1100"/>
            </a:pPr>
            <a:r>
              <a:rPr lang="en-US" sz="2000" dirty="0"/>
              <a:t>Working together with financial institutions, insurance companies, donations and sponsors they have shown the resilient spirit to recover. </a:t>
            </a:r>
            <a:r>
              <a:rPr lang="en-US" sz="2000" b="1" i="1" dirty="0"/>
              <a:t>The Power of Resources!</a:t>
            </a:r>
          </a:p>
          <a:p>
            <a:pPr marL="174625" lvl="0" indent="0">
              <a:buClr>
                <a:schemeClr val="dk1"/>
              </a:buClr>
              <a:buSzPts val="1100"/>
              <a:buNone/>
            </a:pPr>
            <a:endParaRPr dirty="0"/>
          </a:p>
        </p:txBody>
      </p:sp>
    </p:spTree>
    <p:extLst>
      <p:ext uri="{BB962C8B-B14F-4D97-AF65-F5344CB8AC3E}">
        <p14:creationId xmlns:p14="http://schemas.microsoft.com/office/powerpoint/2010/main" val="1922098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668711"/>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chemeClr val="tx1"/>
                </a:solidFill>
                <a:highlight>
                  <a:srgbClr val="FFFFFF"/>
                </a:highlight>
                <a:latin typeface="Arial" charset="0"/>
                <a:ea typeface="Arial" charset="0"/>
                <a:cs typeface="Arial" charset="0"/>
                <a:sym typeface="Open Sans"/>
              </a:rPr>
              <a:t>Resilience: Nashville Tornado 2020</a:t>
            </a:r>
            <a:endParaRPr sz="3000" dirty="0">
              <a:solidFill>
                <a:schemeClr val="tx1"/>
              </a:solidFill>
            </a:endParaRPr>
          </a:p>
        </p:txBody>
      </p:sp>
      <p:sp>
        <p:nvSpPr>
          <p:cNvPr id="61" name="Google Shape;61;p14"/>
          <p:cNvSpPr txBox="1">
            <a:spLocks noGrp="1"/>
          </p:cNvSpPr>
          <p:nvPr>
            <p:ph type="body" idx="1"/>
          </p:nvPr>
        </p:nvSpPr>
        <p:spPr>
          <a:xfrm>
            <a:off x="849085" y="1230085"/>
            <a:ext cx="7275643" cy="3214927"/>
          </a:xfrm>
          <a:prstGeom prst="rect">
            <a:avLst/>
          </a:prstGeom>
        </p:spPr>
        <p:txBody>
          <a:bodyPr spcFirstLastPara="1" wrap="square" lIns="91425" tIns="91425" rIns="91425" bIns="91425" anchor="t" anchorCtr="0">
            <a:noAutofit/>
          </a:bodyPr>
          <a:lstStyle/>
          <a:p>
            <a:pPr marL="342900" indent="-168275">
              <a:lnSpc>
                <a:spcPct val="100000"/>
              </a:lnSpc>
              <a:buClr>
                <a:schemeClr val="dk1"/>
              </a:buClr>
              <a:buSzPts val="1100"/>
            </a:pPr>
            <a:r>
              <a:rPr lang="en-US" sz="1800" dirty="0">
                <a:solidFill>
                  <a:schemeClr val="tx1">
                    <a:lumMod val="95000"/>
                    <a:lumOff val="5000"/>
                  </a:schemeClr>
                </a:solidFill>
              </a:rPr>
              <a:t>25 people </a:t>
            </a:r>
            <a:r>
              <a:rPr lang="en-US" sz="1800" dirty="0" smtClean="0">
                <a:solidFill>
                  <a:schemeClr val="tx1">
                    <a:lumMod val="95000"/>
                    <a:lumOff val="5000"/>
                  </a:schemeClr>
                </a:solidFill>
              </a:rPr>
              <a:t>killed</a:t>
            </a:r>
            <a:endParaRPr lang="en-US" sz="1800" dirty="0">
              <a:solidFill>
                <a:schemeClr val="tx1">
                  <a:lumMod val="95000"/>
                  <a:lumOff val="5000"/>
                </a:schemeClr>
              </a:solidFill>
            </a:endParaRPr>
          </a:p>
          <a:p>
            <a:pPr marL="342900" indent="-168275">
              <a:lnSpc>
                <a:spcPct val="100000"/>
              </a:lnSpc>
              <a:buClr>
                <a:schemeClr val="dk1"/>
              </a:buClr>
              <a:buSzPts val="1100"/>
            </a:pPr>
            <a:endParaRPr lang="en-US" sz="800" dirty="0">
              <a:solidFill>
                <a:schemeClr val="tx1">
                  <a:lumMod val="95000"/>
                  <a:lumOff val="5000"/>
                </a:schemeClr>
              </a:solidFill>
            </a:endParaRPr>
          </a:p>
          <a:p>
            <a:pPr marL="342900" indent="-168275">
              <a:lnSpc>
                <a:spcPct val="100000"/>
              </a:lnSpc>
              <a:buClr>
                <a:schemeClr val="dk1"/>
              </a:buClr>
              <a:buSzPts val="1100"/>
            </a:pPr>
            <a:r>
              <a:rPr lang="en-US" sz="1800" dirty="0">
                <a:solidFill>
                  <a:schemeClr val="tx1">
                    <a:lumMod val="95000"/>
                    <a:lumOff val="5000"/>
                  </a:schemeClr>
                </a:solidFill>
              </a:rPr>
              <a:t>Not stopping to think about the financial </a:t>
            </a:r>
            <a:r>
              <a:rPr lang="en-US" sz="1800" dirty="0" smtClean="0">
                <a:solidFill>
                  <a:schemeClr val="tx1">
                    <a:lumMod val="95000"/>
                    <a:lumOff val="5000"/>
                  </a:schemeClr>
                </a:solidFill>
              </a:rPr>
              <a:t>consequences, </a:t>
            </a:r>
            <a:r>
              <a:rPr lang="en-US" sz="1800" dirty="0">
                <a:solidFill>
                  <a:schemeClr val="tx1">
                    <a:lumMod val="95000"/>
                    <a:lumOff val="5000"/>
                  </a:schemeClr>
                </a:solidFill>
              </a:rPr>
              <a:t>the residents turned to grieving, picking up the pieces of shattered lives and helping each </a:t>
            </a:r>
            <a:r>
              <a:rPr lang="en-US" sz="1800" dirty="0" smtClean="0">
                <a:solidFill>
                  <a:schemeClr val="tx1">
                    <a:lumMod val="95000"/>
                    <a:lumOff val="5000"/>
                  </a:schemeClr>
                </a:solidFill>
              </a:rPr>
              <a:t>other</a:t>
            </a:r>
            <a:endParaRPr lang="en-US" sz="1800" dirty="0">
              <a:solidFill>
                <a:schemeClr val="tx1">
                  <a:lumMod val="95000"/>
                  <a:lumOff val="5000"/>
                </a:schemeClr>
              </a:solidFill>
            </a:endParaRPr>
          </a:p>
          <a:p>
            <a:pPr marL="342900" indent="-168275">
              <a:lnSpc>
                <a:spcPct val="100000"/>
              </a:lnSpc>
              <a:buClr>
                <a:schemeClr val="dk1"/>
              </a:buClr>
              <a:buSzPts val="1100"/>
            </a:pPr>
            <a:endParaRPr lang="en-US" sz="800" dirty="0">
              <a:solidFill>
                <a:schemeClr val="tx1">
                  <a:lumMod val="95000"/>
                  <a:lumOff val="5000"/>
                </a:schemeClr>
              </a:solidFill>
            </a:endParaRPr>
          </a:p>
          <a:p>
            <a:pPr marL="342900" indent="-168275">
              <a:buClr>
                <a:schemeClr val="dk1"/>
              </a:buClr>
              <a:buSzPts val="1100"/>
            </a:pPr>
            <a:r>
              <a:rPr lang="en-US" sz="1800" dirty="0">
                <a:solidFill>
                  <a:schemeClr val="tx1">
                    <a:lumMod val="95000"/>
                    <a:lumOff val="5000"/>
                  </a:schemeClr>
                </a:solidFill>
              </a:rPr>
              <a:t>Communities turned out to help those injured or left </a:t>
            </a:r>
            <a:r>
              <a:rPr lang="en-US" sz="1800" dirty="0" smtClean="0">
                <a:solidFill>
                  <a:schemeClr val="tx1">
                    <a:lumMod val="95000"/>
                    <a:lumOff val="5000"/>
                  </a:schemeClr>
                </a:solidFill>
              </a:rPr>
              <a:t>homeless </a:t>
            </a:r>
            <a:r>
              <a:rPr lang="en-US" sz="1800" dirty="0">
                <a:solidFill>
                  <a:schemeClr val="tx1">
                    <a:lumMod val="95000"/>
                    <a:lumOff val="5000"/>
                  </a:schemeClr>
                </a:solidFill>
              </a:rPr>
              <a:t>or simply to share their </a:t>
            </a:r>
            <a:r>
              <a:rPr lang="en-US" sz="1800" dirty="0" smtClean="0">
                <a:solidFill>
                  <a:schemeClr val="tx1">
                    <a:lumMod val="95000"/>
                    <a:lumOff val="5000"/>
                  </a:schemeClr>
                </a:solidFill>
              </a:rPr>
              <a:t>grief</a:t>
            </a:r>
            <a:endParaRPr lang="en-US" sz="1800" dirty="0">
              <a:solidFill>
                <a:schemeClr val="tx1">
                  <a:lumMod val="95000"/>
                  <a:lumOff val="5000"/>
                </a:schemeClr>
              </a:solidFill>
            </a:endParaRPr>
          </a:p>
          <a:p>
            <a:pPr marL="341313" indent="0">
              <a:buClr>
                <a:schemeClr val="dk1"/>
              </a:buClr>
              <a:buSzPts val="1100"/>
              <a:buNone/>
            </a:pPr>
            <a:endParaRPr lang="en-US" sz="800" dirty="0">
              <a:solidFill>
                <a:schemeClr val="tx1">
                  <a:lumMod val="95000"/>
                  <a:lumOff val="5000"/>
                </a:schemeClr>
              </a:solidFill>
            </a:endParaRPr>
          </a:p>
          <a:p>
            <a:pPr marL="342900" indent="-168275">
              <a:buClr>
                <a:schemeClr val="dk1"/>
              </a:buClr>
              <a:buSzPts val="1100"/>
            </a:pPr>
            <a:r>
              <a:rPr lang="en-US" sz="1800" dirty="0">
                <a:solidFill>
                  <a:schemeClr val="tx1">
                    <a:lumMod val="95000"/>
                    <a:lumOff val="5000"/>
                  </a:schemeClr>
                </a:solidFill>
              </a:rPr>
              <a:t>The </a:t>
            </a:r>
            <a:r>
              <a:rPr lang="en-US" sz="1800" b="1" dirty="0">
                <a:solidFill>
                  <a:schemeClr val="tx1">
                    <a:lumMod val="95000"/>
                    <a:lumOff val="5000"/>
                  </a:schemeClr>
                </a:solidFill>
              </a:rPr>
              <a:t>Power of Resources </a:t>
            </a:r>
            <a:r>
              <a:rPr lang="en-US" sz="1800" dirty="0">
                <a:solidFill>
                  <a:schemeClr val="tx1">
                    <a:lumMod val="95000"/>
                    <a:lumOff val="5000"/>
                  </a:schemeClr>
                </a:solidFill>
              </a:rPr>
              <a:t>are at work:</a:t>
            </a:r>
          </a:p>
          <a:p>
            <a:pPr marL="800100" lvl="1" indent="-168275">
              <a:spcBef>
                <a:spcPts val="0"/>
              </a:spcBef>
              <a:buClr>
                <a:schemeClr val="dk1"/>
              </a:buClr>
              <a:buSzPts val="1100"/>
            </a:pPr>
            <a:r>
              <a:rPr lang="en-US" sz="1800" dirty="0">
                <a:solidFill>
                  <a:schemeClr val="tx1">
                    <a:lumMod val="95000"/>
                    <a:lumOff val="5000"/>
                  </a:schemeClr>
                </a:solidFill>
              </a:rPr>
              <a:t>Donations and financial support is rolling in to help rebuild and recover</a:t>
            </a:r>
            <a:r>
              <a:rPr lang="en-US" sz="1800" dirty="0" smtClean="0">
                <a:solidFill>
                  <a:schemeClr val="tx1">
                    <a:lumMod val="95000"/>
                    <a:lumOff val="5000"/>
                  </a:schemeClr>
                </a:solidFill>
              </a:rPr>
              <a:t>. </a:t>
            </a:r>
            <a:r>
              <a:rPr lang="en" sz="1800" dirty="0" smtClean="0">
                <a:solidFill>
                  <a:schemeClr val="tx1">
                    <a:lumMod val="95000"/>
                    <a:lumOff val="5000"/>
                  </a:schemeClr>
                </a:solidFill>
                <a:ea typeface="Arial" charset="0"/>
                <a:cs typeface="Arial" charset="0"/>
                <a:sym typeface="Open Sans"/>
              </a:rPr>
              <a:t>(</a:t>
            </a:r>
            <a:r>
              <a:rPr lang="en" sz="1800" dirty="0">
                <a:solidFill>
                  <a:schemeClr val="tx1">
                    <a:lumMod val="95000"/>
                    <a:lumOff val="5000"/>
                  </a:schemeClr>
                </a:solidFill>
                <a:ea typeface="Arial" charset="0"/>
                <a:cs typeface="Arial" charset="0"/>
                <a:sym typeface="Open Sans"/>
              </a:rPr>
              <a:t>Stangling D</a:t>
            </a:r>
            <a:r>
              <a:rPr lang="en" sz="1800" dirty="0" smtClean="0">
                <a:solidFill>
                  <a:schemeClr val="tx1">
                    <a:lumMod val="95000"/>
                    <a:lumOff val="5000"/>
                  </a:schemeClr>
                </a:solidFill>
                <a:ea typeface="Arial" charset="0"/>
                <a:cs typeface="Arial" charset="0"/>
                <a:sym typeface="Open Sans"/>
              </a:rPr>
              <a:t>. </a:t>
            </a:r>
            <a:r>
              <a:rPr lang="en-US" sz="1800" dirty="0">
                <a:solidFill>
                  <a:schemeClr val="tx1">
                    <a:lumMod val="95000"/>
                    <a:lumOff val="5000"/>
                  </a:schemeClr>
                </a:solidFill>
                <a:ea typeface="Arial" charset="0"/>
                <a:cs typeface="Arial" charset="0"/>
                <a:sym typeface="Open Sans"/>
              </a:rPr>
              <a:t>et. </a:t>
            </a:r>
            <a:r>
              <a:rPr lang="en-US" sz="1800" dirty="0" smtClean="0">
                <a:solidFill>
                  <a:schemeClr val="tx1">
                    <a:lumMod val="95000"/>
                    <a:lumOff val="5000"/>
                  </a:schemeClr>
                </a:solidFill>
                <a:ea typeface="Arial" charset="0"/>
                <a:cs typeface="Arial" charset="0"/>
                <a:sym typeface="Open Sans"/>
              </a:rPr>
              <a:t>al</a:t>
            </a:r>
            <a:r>
              <a:rPr lang="en-US" sz="1800" dirty="0">
                <a:solidFill>
                  <a:schemeClr val="tx1">
                    <a:lumMod val="95000"/>
                    <a:lumOff val="5000"/>
                  </a:schemeClr>
                </a:solidFill>
                <a:ea typeface="Arial" charset="0"/>
                <a:cs typeface="Arial" charset="0"/>
                <a:sym typeface="Open Sans"/>
              </a:rPr>
              <a:t>, 2020)</a:t>
            </a:r>
            <a:endParaRPr lang="en-US" sz="1800" dirty="0">
              <a:solidFill>
                <a:schemeClr val="tx1">
                  <a:lumMod val="95000"/>
                  <a:lumOff val="5000"/>
                </a:schemeClr>
              </a:solidFill>
            </a:endParaRPr>
          </a:p>
          <a:p>
            <a:pPr marL="800100" lvl="1" indent="-168275">
              <a:spcBef>
                <a:spcPts val="0"/>
              </a:spcBef>
              <a:buClr>
                <a:schemeClr val="dk1"/>
              </a:buClr>
              <a:buSzPts val="1100"/>
            </a:pPr>
            <a:endParaRPr lang="en-US" sz="1800" dirty="0">
              <a:solidFill>
                <a:schemeClr val="tx1">
                  <a:lumMod val="95000"/>
                  <a:lumOff val="5000"/>
                </a:schemeClr>
              </a:solidFill>
            </a:endParaRPr>
          </a:p>
          <a:p>
            <a:pPr marL="174625" indent="0">
              <a:buClr>
                <a:schemeClr val="dk1"/>
              </a:buClr>
              <a:buSzPts val="1100"/>
              <a:buNone/>
            </a:pPr>
            <a:endParaRPr lang="en-US" sz="2000" dirty="0">
              <a:solidFill>
                <a:schemeClr val="tx1">
                  <a:lumMod val="95000"/>
                  <a:lumOff val="5000"/>
                </a:schemeClr>
              </a:solidFill>
            </a:endParaRPr>
          </a:p>
          <a:p>
            <a:pPr marL="342900" indent="-168275">
              <a:buClr>
                <a:schemeClr val="dk1"/>
              </a:buClr>
              <a:buSzPts val="1100"/>
            </a:pPr>
            <a:endParaRPr lang="en-US" sz="2000" dirty="0">
              <a:solidFill>
                <a:schemeClr val="tx1">
                  <a:lumMod val="95000"/>
                  <a:lumOff val="5000"/>
                </a:schemeClr>
              </a:solidFill>
            </a:endParaRPr>
          </a:p>
          <a:p>
            <a:pPr marL="342900" indent="-168275">
              <a:lnSpc>
                <a:spcPct val="100000"/>
              </a:lnSpc>
              <a:buClr>
                <a:schemeClr val="dk1"/>
              </a:buClr>
              <a:buSzPts val="1100"/>
            </a:pPr>
            <a:endParaRPr lang="en-US" sz="2000" dirty="0">
              <a:solidFill>
                <a:schemeClr val="tx1">
                  <a:lumMod val="95000"/>
                  <a:lumOff val="5000"/>
                </a:schemeClr>
              </a:solidFill>
            </a:endParaRPr>
          </a:p>
          <a:p>
            <a:pPr marL="0" lvl="0" indent="0" algn="l" rtl="0">
              <a:spcBef>
                <a:spcPts val="0"/>
              </a:spcBef>
              <a:spcAft>
                <a:spcPts val="1600"/>
              </a:spcAft>
              <a:buNone/>
            </a:pPr>
            <a:endParaRPr dirty="0"/>
          </a:p>
        </p:txBody>
      </p:sp>
    </p:spTree>
    <p:extLst>
      <p:ext uri="{BB962C8B-B14F-4D97-AF65-F5344CB8AC3E}">
        <p14:creationId xmlns:p14="http://schemas.microsoft.com/office/powerpoint/2010/main" val="520100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476602"/>
            <a:ext cx="8520600" cy="3972527"/>
          </a:xfrm>
        </p:spPr>
        <p:txBody>
          <a:bodyPr/>
          <a:lstStyle/>
          <a:p>
            <a:pPr marL="114300" indent="0">
              <a:lnSpc>
                <a:spcPct val="100000"/>
              </a:lnSpc>
              <a:spcAft>
                <a:spcPts val="1200"/>
              </a:spcAft>
              <a:buNone/>
            </a:pPr>
            <a:r>
              <a:rPr lang="en-US" sz="1600" i="1" dirty="0"/>
              <a:t>Mount Zion Bishop Joseph Walker said at a Nashville prayer </a:t>
            </a:r>
            <a:r>
              <a:rPr lang="en-US" sz="1600" i="1" dirty="0" smtClean="0"/>
              <a:t>service:</a:t>
            </a:r>
            <a:endParaRPr lang="en-US" sz="1600" i="1" dirty="0"/>
          </a:p>
          <a:p>
            <a:pPr marL="114300" indent="0">
              <a:lnSpc>
                <a:spcPct val="100000"/>
              </a:lnSpc>
              <a:buNone/>
            </a:pPr>
            <a:r>
              <a:rPr lang="en-US" sz="1800" b="1" dirty="0"/>
              <a:t>"Tonight is an opportunity to come together as a city. There has been a devastating level of loss, but we've also seen the incredible spirit of Nashville, the resilience, the volunteers, people are doing great things</a:t>
            </a:r>
            <a:r>
              <a:rPr lang="en-US" sz="1800" b="1" dirty="0" smtClean="0"/>
              <a:t>.”</a:t>
            </a:r>
            <a:r>
              <a:rPr lang="en" sz="1800" dirty="0" smtClean="0">
                <a:solidFill>
                  <a:schemeClr val="tx1">
                    <a:lumMod val="95000"/>
                    <a:lumOff val="5000"/>
                  </a:schemeClr>
                </a:solidFill>
                <a:ea typeface="Arial" charset="0"/>
                <a:cs typeface="Arial" charset="0"/>
                <a:sym typeface="Open Sans"/>
              </a:rPr>
              <a:t>(</a:t>
            </a:r>
            <a:r>
              <a:rPr lang="en" sz="1800" dirty="0">
                <a:solidFill>
                  <a:schemeClr val="tx1">
                    <a:lumMod val="95000"/>
                    <a:lumOff val="5000"/>
                  </a:schemeClr>
                </a:solidFill>
                <a:ea typeface="Arial" charset="0"/>
                <a:cs typeface="Arial" charset="0"/>
                <a:sym typeface="Open Sans"/>
              </a:rPr>
              <a:t>Stangling D., </a:t>
            </a:r>
            <a:r>
              <a:rPr lang="en-US" sz="1800" dirty="0">
                <a:solidFill>
                  <a:schemeClr val="tx1">
                    <a:lumMod val="95000"/>
                    <a:lumOff val="5000"/>
                  </a:schemeClr>
                </a:solidFill>
                <a:ea typeface="Arial" charset="0"/>
                <a:cs typeface="Arial" charset="0"/>
                <a:sym typeface="Open Sans"/>
              </a:rPr>
              <a:t>et. Al, 2020)</a:t>
            </a:r>
            <a:endParaRPr lang="en-US" sz="1800" dirty="0">
              <a:solidFill>
                <a:schemeClr val="tx1">
                  <a:lumMod val="95000"/>
                  <a:lumOff val="5000"/>
                </a:schemeClr>
              </a:solidFill>
            </a:endParaRPr>
          </a:p>
          <a:p>
            <a:pPr marL="114300" indent="0">
              <a:buNone/>
            </a:pPr>
            <a:endParaRPr lang="en-US" sz="2000" i="1" dirty="0">
              <a:solidFill>
                <a:schemeClr val="dk1"/>
              </a:solidFill>
            </a:endParaRPr>
          </a:p>
          <a:p>
            <a:pPr marL="11430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23" y="2220452"/>
            <a:ext cx="3157424" cy="2309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204" y="2146852"/>
            <a:ext cx="3538656" cy="2309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9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667910"/>
            <a:ext cx="8520600" cy="3900965"/>
          </a:xfrm>
        </p:spPr>
        <p:txBody>
          <a:bodyPr/>
          <a:lstStyle/>
          <a:p>
            <a:pPr marL="114300" indent="0">
              <a:buNone/>
            </a:pPr>
            <a:endParaRPr lang="en-US" dirty="0"/>
          </a:p>
          <a:p>
            <a:pPr marL="114300" indent="0">
              <a:buNone/>
            </a:pPr>
            <a:endParaRPr lang="en-US" dirty="0"/>
          </a:p>
          <a:p>
            <a:pPr marL="114300" indent="0" algn="ctr">
              <a:buNone/>
            </a:pPr>
            <a:r>
              <a:rPr lang="en-US" sz="3600" b="1" dirty="0"/>
              <a:t>This my friends is a real life </a:t>
            </a:r>
          </a:p>
          <a:p>
            <a:pPr marL="114300" indent="0" algn="ctr">
              <a:buNone/>
            </a:pPr>
            <a:r>
              <a:rPr lang="en-US" sz="3600" b="1" dirty="0"/>
              <a:t>definition of Resilience and the Power of Resources!</a:t>
            </a:r>
          </a:p>
        </p:txBody>
      </p:sp>
    </p:spTree>
    <p:extLst>
      <p:ext uri="{BB962C8B-B14F-4D97-AF65-F5344CB8AC3E}">
        <p14:creationId xmlns:p14="http://schemas.microsoft.com/office/powerpoint/2010/main" val="1654065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579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t>Sources</a:t>
            </a:r>
            <a:endParaRPr dirty="0"/>
          </a:p>
        </p:txBody>
      </p:sp>
      <p:sp>
        <p:nvSpPr>
          <p:cNvPr id="79" name="Google Shape;79;p17"/>
          <p:cNvSpPr txBox="1">
            <a:spLocks noGrp="1"/>
          </p:cNvSpPr>
          <p:nvPr>
            <p:ph type="body" idx="1"/>
          </p:nvPr>
        </p:nvSpPr>
        <p:spPr>
          <a:prstGeom prst="rect">
            <a:avLst/>
          </a:prstGeom>
        </p:spPr>
        <p:txBody>
          <a:bodyPr spcFirstLastPara="1" wrap="square" lIns="91425" tIns="91425" rIns="91425" bIns="91425" anchor="t" anchorCtr="0">
            <a:noAutofit/>
          </a:bodyPr>
          <a:lstStyle/>
          <a:p>
            <a:pPr marL="3175" indent="0">
              <a:buNone/>
              <a:tabLst>
                <a:tab pos="230188" algn="l"/>
                <a:tab pos="461963" algn="l"/>
              </a:tabLst>
            </a:pPr>
            <a:r>
              <a:rPr lang="en" sz="1200" b="1" dirty="0">
                <a:solidFill>
                  <a:schemeClr val="tx1">
                    <a:lumMod val="95000"/>
                    <a:lumOff val="5000"/>
                  </a:schemeClr>
                </a:solidFill>
                <a:ea typeface="Arial" charset="0"/>
                <a:cs typeface="Arial" charset="0"/>
                <a:sym typeface="Open Sans"/>
              </a:rPr>
              <a:t>	</a:t>
            </a:r>
            <a:r>
              <a:rPr lang="en-US" sz="1200" b="1" dirty="0">
                <a:solidFill>
                  <a:schemeClr val="tx1">
                    <a:lumMod val="95000"/>
                    <a:lumOff val="5000"/>
                  </a:schemeClr>
                </a:solidFill>
              </a:rPr>
              <a:t/>
            </a:r>
            <a:br>
              <a:rPr lang="en-US" sz="1200" b="1" dirty="0">
                <a:solidFill>
                  <a:schemeClr val="tx1">
                    <a:lumMod val="95000"/>
                    <a:lumOff val="5000"/>
                  </a:schemeClr>
                </a:solidFill>
              </a:rPr>
            </a:br>
            <a:r>
              <a:rPr lang="en-US" sz="1200" b="1" dirty="0">
                <a:solidFill>
                  <a:schemeClr val="tx1">
                    <a:lumMod val="95000"/>
                    <a:lumOff val="5000"/>
                  </a:schemeClr>
                </a:solidFill>
              </a:rPr>
              <a:t>	Marrow, S. </a:t>
            </a:r>
            <a:r>
              <a:rPr lang="en-US" sz="1200" b="1" dirty="0" smtClean="0">
                <a:solidFill>
                  <a:schemeClr val="tx1">
                    <a:lumMod val="95000"/>
                    <a:lumOff val="5000"/>
                  </a:schemeClr>
                </a:solidFill>
              </a:rPr>
              <a:t>Ph.D</a:t>
            </a:r>
            <a:r>
              <a:rPr lang="en-US" sz="1200" b="1" dirty="0">
                <a:solidFill>
                  <a:schemeClr val="tx1">
                    <a:lumMod val="95000"/>
                    <a:lumOff val="5000"/>
                  </a:schemeClr>
                </a:solidFill>
              </a:rPr>
              <a:t>. (2020). University of Northern Colorado. </a:t>
            </a:r>
            <a:r>
              <a:rPr lang="en-US" sz="1200" b="1" i="1" dirty="0"/>
              <a:t>Speech Communication Theory. </a:t>
            </a:r>
            <a:r>
              <a:rPr lang="en-US" sz="1200" b="1" dirty="0"/>
              <a:t>Six core 			powers of resilience.</a:t>
            </a:r>
          </a:p>
          <a:p>
            <a:pPr marL="3175" indent="0">
              <a:buNone/>
              <a:tabLst>
                <a:tab pos="230188" algn="l"/>
                <a:tab pos="461963" algn="l"/>
              </a:tabLst>
            </a:pPr>
            <a:endParaRPr lang="en-US" sz="1200" b="1" dirty="0">
              <a:solidFill>
                <a:schemeClr val="tx1">
                  <a:lumMod val="95000"/>
                  <a:lumOff val="5000"/>
                </a:schemeClr>
              </a:solidFill>
            </a:endParaRPr>
          </a:p>
          <a:p>
            <a:pPr marL="3175" indent="0">
              <a:buNone/>
              <a:tabLst>
                <a:tab pos="230188" algn="l"/>
                <a:tab pos="461963" algn="l"/>
              </a:tabLst>
            </a:pPr>
            <a:r>
              <a:rPr lang="en-US" sz="1200" b="1" dirty="0">
                <a:solidFill>
                  <a:schemeClr val="tx1">
                    <a:lumMod val="95000"/>
                    <a:lumOff val="5000"/>
                  </a:schemeClr>
                </a:solidFill>
              </a:rPr>
              <a:t>	Marrow, S. </a:t>
            </a:r>
            <a:r>
              <a:rPr lang="en-US" sz="1200" b="1" dirty="0" smtClean="0">
                <a:solidFill>
                  <a:schemeClr val="tx1">
                    <a:lumMod val="95000"/>
                    <a:lumOff val="5000"/>
                  </a:schemeClr>
                </a:solidFill>
              </a:rPr>
              <a:t>Ph.D</a:t>
            </a:r>
            <a:r>
              <a:rPr lang="en-US" sz="1200" b="1" dirty="0">
                <a:solidFill>
                  <a:schemeClr val="tx1">
                    <a:lumMod val="95000"/>
                    <a:lumOff val="5000"/>
                  </a:schemeClr>
                </a:solidFill>
              </a:rPr>
              <a:t>. (2020). University of Northern Colorado. </a:t>
            </a:r>
            <a:r>
              <a:rPr lang="en-US" sz="1200" b="1" i="1" dirty="0"/>
              <a:t>Speech Communication Theory. </a:t>
            </a:r>
            <a:r>
              <a:rPr lang="en-US" sz="1200" b="1" dirty="0"/>
              <a:t>Discover 			resilience through the lens of adventure. (Lanning, T., Creative Producer).</a:t>
            </a:r>
          </a:p>
          <a:p>
            <a:pPr marL="3175" indent="0">
              <a:buNone/>
              <a:tabLst>
                <a:tab pos="230188" algn="l"/>
                <a:tab pos="461963" algn="l"/>
              </a:tabLst>
            </a:pPr>
            <a:endParaRPr lang="en-US" sz="1200" b="1" dirty="0">
              <a:solidFill>
                <a:schemeClr val="tx1">
                  <a:lumMod val="95000"/>
                  <a:lumOff val="5000"/>
                </a:schemeClr>
              </a:solidFill>
              <a:ea typeface="Arial" charset="0"/>
              <a:cs typeface="Arial" charset="0"/>
              <a:sym typeface="Open Sans"/>
            </a:endParaRPr>
          </a:p>
          <a:p>
            <a:pPr marL="0" indent="0">
              <a:buNone/>
              <a:tabLst>
                <a:tab pos="230188" algn="l"/>
                <a:tab pos="461963" algn="l"/>
              </a:tabLst>
            </a:pPr>
            <a:r>
              <a:rPr lang="en" sz="1200" b="1" dirty="0">
                <a:solidFill>
                  <a:schemeClr val="tx1">
                    <a:lumMod val="95000"/>
                    <a:lumOff val="5000"/>
                  </a:schemeClr>
                </a:solidFill>
                <a:ea typeface="Arial" charset="0"/>
                <a:cs typeface="Arial" charset="0"/>
                <a:sym typeface="Open Sans"/>
              </a:rPr>
              <a:t>	Soot, A. MD. (2020). Executive Director, Global Center for Resiliencey and Well-Being. What is resiliency. 		</a:t>
            </a:r>
            <a:r>
              <a:rPr lang="en-US" sz="1200" b="1" dirty="0" smtClean="0">
                <a:solidFill>
                  <a:schemeClr val="tx1">
                    <a:lumMod val="95000"/>
                    <a:lumOff val="5000"/>
                  </a:schemeClr>
                </a:solidFill>
                <a:ea typeface="Arial" charset="0"/>
                <a:cs typeface="Arial" charset="0"/>
                <a:sym typeface="Open Sans"/>
              </a:rPr>
              <a:t>	</a:t>
            </a:r>
            <a:r>
              <a:rPr lang="en" sz="1200" b="1" dirty="0" smtClean="0">
                <a:solidFill>
                  <a:schemeClr val="tx1">
                    <a:lumMod val="95000"/>
                    <a:lumOff val="5000"/>
                  </a:schemeClr>
                </a:solidFill>
                <a:ea typeface="Arial" charset="0"/>
                <a:cs typeface="Arial" charset="0"/>
                <a:sym typeface="Open Sans"/>
              </a:rPr>
              <a:t>Retrieved </a:t>
            </a:r>
            <a:r>
              <a:rPr lang="en" sz="1200" b="1" dirty="0">
                <a:solidFill>
                  <a:schemeClr val="tx1">
                    <a:lumMod val="95000"/>
                    <a:lumOff val="5000"/>
                  </a:schemeClr>
                </a:solidFill>
                <a:ea typeface="Arial" charset="0"/>
                <a:cs typeface="Arial" charset="0"/>
                <a:sym typeface="Open Sans"/>
              </a:rPr>
              <a:t>from </a:t>
            </a:r>
            <a:r>
              <a:rPr lang="en" sz="1200" b="1" dirty="0">
                <a:solidFill>
                  <a:schemeClr val="tx1">
                    <a:lumMod val="95000"/>
                    <a:lumOff val="5000"/>
                  </a:schemeClr>
                </a:solidFill>
                <a:ea typeface="Arial" charset="0"/>
                <a:cs typeface="Arial" charset="0"/>
                <a:sym typeface="Open Sans"/>
                <a:hlinkClick r:id="rId3"/>
              </a:rPr>
              <a:t>https://www.everydayhealth.com/wellness/resilience/</a:t>
            </a:r>
            <a:r>
              <a:rPr lang="en" sz="1200" b="1" dirty="0">
                <a:solidFill>
                  <a:schemeClr val="tx1">
                    <a:lumMod val="95000"/>
                    <a:lumOff val="5000"/>
                  </a:schemeClr>
                </a:solidFill>
                <a:ea typeface="Arial" charset="0"/>
                <a:cs typeface="Arial" charset="0"/>
                <a:sym typeface="Open Sans"/>
              </a:rPr>
              <a:t>.</a:t>
            </a:r>
          </a:p>
          <a:p>
            <a:pPr marL="0" indent="0">
              <a:buNone/>
              <a:tabLst>
                <a:tab pos="230188" algn="l"/>
                <a:tab pos="461963" algn="l"/>
              </a:tabLst>
            </a:pPr>
            <a:endParaRPr lang="en" sz="1200" b="1" dirty="0">
              <a:solidFill>
                <a:schemeClr val="tx1">
                  <a:lumMod val="95000"/>
                  <a:lumOff val="5000"/>
                </a:schemeClr>
              </a:solidFill>
              <a:ea typeface="Arial" charset="0"/>
              <a:cs typeface="Arial" charset="0"/>
              <a:sym typeface="Open Sans"/>
            </a:endParaRPr>
          </a:p>
          <a:p>
            <a:pPr marL="0" indent="0">
              <a:buNone/>
              <a:tabLst>
                <a:tab pos="230188" algn="l"/>
                <a:tab pos="461963" algn="l"/>
              </a:tabLst>
            </a:pPr>
            <a:r>
              <a:rPr lang="en" sz="1200" b="1" dirty="0">
                <a:solidFill>
                  <a:schemeClr val="tx1">
                    <a:lumMod val="95000"/>
                    <a:lumOff val="5000"/>
                  </a:schemeClr>
                </a:solidFill>
                <a:ea typeface="Arial" charset="0"/>
                <a:cs typeface="Arial" charset="0"/>
                <a:sym typeface="Open Sans"/>
              </a:rPr>
              <a:t>	Stangling D., Wadhwani A. and Bartlett, K. (Mar 5, 2020). USA Today. </a:t>
            </a:r>
            <a:r>
              <a:rPr lang="en-US" sz="1200" b="1" dirty="0">
                <a:solidFill>
                  <a:schemeClr val="tx1">
                    <a:lumMod val="95000"/>
                    <a:lumOff val="5000"/>
                  </a:schemeClr>
                </a:solidFill>
              </a:rPr>
              <a:t>The incredible spirit of Nashville: 		Grit and hope amid the grief after deadly Tennessee tornadoes. Retrieved from</a:t>
            </a:r>
            <a:endParaRPr lang="en" sz="1200" b="1" dirty="0">
              <a:solidFill>
                <a:schemeClr val="tx1">
                  <a:lumMod val="95000"/>
                  <a:lumOff val="5000"/>
                </a:schemeClr>
              </a:solidFill>
              <a:ea typeface="Arial" charset="0"/>
              <a:cs typeface="Arial" charset="0"/>
              <a:sym typeface="Open Sans"/>
            </a:endParaRPr>
          </a:p>
          <a:p>
            <a:pPr marL="0" indent="0">
              <a:buNone/>
              <a:tabLst>
                <a:tab pos="230188" algn="l"/>
                <a:tab pos="461963" algn="l"/>
              </a:tabLst>
            </a:pPr>
            <a:r>
              <a:rPr lang="en" sz="1200" b="1" dirty="0">
                <a:solidFill>
                  <a:schemeClr val="tx1">
                    <a:lumMod val="95000"/>
                    <a:lumOff val="5000"/>
                  </a:schemeClr>
                </a:solidFill>
                <a:ea typeface="Arial" charset="0"/>
                <a:cs typeface="Arial" charset="0"/>
                <a:sym typeface="Open Sans"/>
              </a:rPr>
              <a:t>		</a:t>
            </a:r>
            <a:r>
              <a:rPr lang="en-US" sz="1200" b="1" dirty="0">
                <a:solidFill>
                  <a:schemeClr val="tx1">
                    <a:lumMod val="95000"/>
                    <a:lumOff val="5000"/>
                  </a:schemeClr>
                </a:solidFill>
                <a:hlinkClick r:id="rId4"/>
              </a:rPr>
              <a:t>https://www.usatoday.com/story/news/nation/2020/03/05/nashville-tornado-tennessee-residents-</a:t>
            </a:r>
          </a:p>
          <a:p>
            <a:pPr marL="461963" indent="0">
              <a:buNone/>
              <a:tabLst>
                <a:tab pos="230188" algn="l"/>
                <a:tab pos="461963" algn="l"/>
              </a:tabLst>
            </a:pPr>
            <a:r>
              <a:rPr lang="en-US" sz="1200" b="1" dirty="0">
                <a:solidFill>
                  <a:schemeClr val="tx1">
                    <a:lumMod val="95000"/>
                    <a:lumOff val="5000"/>
                  </a:schemeClr>
                </a:solidFill>
                <a:hlinkClick r:id="rId4"/>
              </a:rPr>
              <a:t>help-victims-clean-up/4961781002/</a:t>
            </a:r>
            <a:r>
              <a:rPr lang="en-US" sz="1200" b="1" dirty="0">
                <a:solidFill>
                  <a:schemeClr val="tx1">
                    <a:lumMod val="95000"/>
                    <a:lumOff val="5000"/>
                  </a:schemeClr>
                </a:solidFill>
              </a:rPr>
              <a:t>.</a:t>
            </a:r>
          </a:p>
          <a:p>
            <a:pPr marL="3175" indent="0">
              <a:buNone/>
              <a:tabLst>
                <a:tab pos="230188" algn="l"/>
                <a:tab pos="461963" algn="l"/>
              </a:tabLst>
            </a:pPr>
            <a:endParaRPr lang="en" sz="1200" b="1" dirty="0">
              <a:solidFill>
                <a:schemeClr val="tx1">
                  <a:lumMod val="95000"/>
                  <a:lumOff val="5000"/>
                </a:schemeClr>
              </a:solidFill>
              <a:ea typeface="Arial" charset="0"/>
              <a:cs typeface="Arial" charset="0"/>
              <a:sym typeface="Open Sans"/>
            </a:endParaRPr>
          </a:p>
          <a:p>
            <a:pPr marL="0" lvl="0" indent="0" algn="l" rtl="0">
              <a:spcBef>
                <a:spcPts val="0"/>
              </a:spcBef>
              <a:spcAft>
                <a:spcPts val="1600"/>
              </a:spcAft>
              <a:buNone/>
            </a:pPr>
            <a:endParaRPr b="1" dirty="0"/>
          </a:p>
        </p:txBody>
      </p:sp>
    </p:spTree>
    <p:extLst>
      <p:ext uri="{BB962C8B-B14F-4D97-AF65-F5344CB8AC3E}">
        <p14:creationId xmlns:p14="http://schemas.microsoft.com/office/powerpoint/2010/main" val="2089935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9775"/>
            <a:ext cx="8520600" cy="572700"/>
          </a:xfrm>
        </p:spPr>
        <p:txBody>
          <a:bodyPr/>
          <a:lstStyle/>
          <a:p>
            <a:r>
              <a:rPr lang="en-US" dirty="0" smtClean="0"/>
              <a:t>Be on the lookout for</a:t>
            </a:r>
            <a:r>
              <a:rPr lang="mr-IN" dirty="0" smtClean="0"/>
              <a:t>…</a:t>
            </a:r>
            <a:endParaRPr lang="en-US" dirty="0"/>
          </a:p>
        </p:txBody>
      </p:sp>
      <p:sp>
        <p:nvSpPr>
          <p:cNvPr id="3" name="Text Placeholder 2"/>
          <p:cNvSpPr>
            <a:spLocks noGrp="1"/>
          </p:cNvSpPr>
          <p:nvPr>
            <p:ph type="body" idx="1"/>
          </p:nvPr>
        </p:nvSpPr>
        <p:spPr/>
        <p:txBody>
          <a:bodyPr/>
          <a:lstStyle/>
          <a:p>
            <a:pPr>
              <a:lnSpc>
                <a:spcPct val="150000"/>
              </a:lnSpc>
            </a:pPr>
            <a:r>
              <a:rPr lang="en-US" b="1" dirty="0"/>
              <a:t>Specific </a:t>
            </a:r>
            <a:r>
              <a:rPr lang="en-US" b="1" u="sng" dirty="0" smtClean="0"/>
              <a:t>Resilience in Action </a:t>
            </a:r>
            <a:r>
              <a:rPr lang="en-US" b="1" dirty="0" smtClean="0"/>
              <a:t>stories gathered </a:t>
            </a:r>
            <a:r>
              <a:rPr lang="en-US" b="1" dirty="0"/>
              <a:t>by </a:t>
            </a:r>
            <a:r>
              <a:rPr lang="en-US" b="1" dirty="0" smtClean="0"/>
              <a:t>students</a:t>
            </a:r>
          </a:p>
          <a:p>
            <a:pPr lvl="1">
              <a:lnSpc>
                <a:spcPct val="150000"/>
              </a:lnSpc>
              <a:spcBef>
                <a:spcPts val="0"/>
              </a:spcBef>
            </a:pPr>
            <a:r>
              <a:rPr lang="en-US" dirty="0" smtClean="0"/>
              <a:t>These are real stories of resilience directly from people who have experienced adversity in their lives</a:t>
            </a:r>
          </a:p>
          <a:p>
            <a:pPr>
              <a:lnSpc>
                <a:spcPct val="150000"/>
              </a:lnSpc>
            </a:pPr>
            <a:r>
              <a:rPr lang="en-US" sz="2000" i="1" dirty="0" smtClean="0"/>
              <a:t>To be included in future conference proceedings!</a:t>
            </a:r>
          </a:p>
        </p:txBody>
      </p:sp>
    </p:spTree>
    <p:extLst>
      <p:ext uri="{BB962C8B-B14F-4D97-AF65-F5344CB8AC3E}">
        <p14:creationId xmlns:p14="http://schemas.microsoft.com/office/powerpoint/2010/main" val="116531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628650" y="593645"/>
            <a:ext cx="7886700" cy="674400"/>
          </a:xfrm>
          <a:prstGeom prst="rect">
            <a:avLst/>
          </a:prstGeom>
        </p:spPr>
        <p:txBody>
          <a:bodyPr spcFirstLastPara="1" wrap="square" lIns="48625" tIns="24300" rIns="48625" bIns="24300" anchor="ctr" anchorCtr="0">
            <a:noAutofit/>
          </a:bodyPr>
          <a:lstStyle/>
          <a:p>
            <a:pPr lvl="0"/>
            <a:r>
              <a:rPr lang="en-US" dirty="0"/>
              <a:t>Marrow's Previous Studies Revealed 8 General Themes</a:t>
            </a:r>
          </a:p>
        </p:txBody>
      </p:sp>
      <p:sp>
        <p:nvSpPr>
          <p:cNvPr id="75" name="Google Shape;75;p14"/>
          <p:cNvSpPr txBox="1">
            <a:spLocks noGrp="1"/>
          </p:cNvSpPr>
          <p:nvPr>
            <p:ph type="body" idx="1"/>
          </p:nvPr>
        </p:nvSpPr>
        <p:spPr>
          <a:xfrm>
            <a:off x="628650" y="1268045"/>
            <a:ext cx="4690602" cy="3263400"/>
          </a:xfrm>
          <a:prstGeom prst="rect">
            <a:avLst/>
          </a:prstGeom>
        </p:spPr>
        <p:txBody>
          <a:bodyPr spcFirstLastPara="1" wrap="square" lIns="48625" tIns="24300" rIns="48625" bIns="24300" anchor="t" anchorCtr="0">
            <a:noAutofit/>
          </a:bodyPr>
          <a:lstStyle/>
          <a:p>
            <a:pPr marL="342900" lvl="0" indent="-342900">
              <a:buAutoNum type="arabicParenR"/>
            </a:pPr>
            <a:r>
              <a:rPr lang="en-US" sz="2000" dirty="0" smtClean="0"/>
              <a:t>Locus </a:t>
            </a:r>
            <a:r>
              <a:rPr lang="en-US" sz="2000" dirty="0"/>
              <a:t>of </a:t>
            </a:r>
            <a:r>
              <a:rPr lang="en-US" sz="2000" dirty="0" smtClean="0"/>
              <a:t>Control</a:t>
            </a:r>
          </a:p>
          <a:p>
            <a:pPr marL="342900" lvl="0" indent="-342900">
              <a:buAutoNum type="arabicParenR"/>
            </a:pPr>
            <a:r>
              <a:rPr lang="en-US" sz="2000" dirty="0" smtClean="0"/>
              <a:t>Heroism</a:t>
            </a:r>
          </a:p>
          <a:p>
            <a:pPr marL="342900" lvl="0" indent="-342900">
              <a:buAutoNum type="arabicParenR"/>
            </a:pPr>
            <a:r>
              <a:rPr lang="en-US" sz="2000" dirty="0" smtClean="0"/>
              <a:t>Social Support</a:t>
            </a:r>
          </a:p>
          <a:p>
            <a:pPr marL="342900" lvl="0" indent="-342900">
              <a:buAutoNum type="arabicParenR"/>
            </a:pPr>
            <a:r>
              <a:rPr lang="en-US" sz="2000" dirty="0" smtClean="0"/>
              <a:t>Physical Stamina</a:t>
            </a:r>
          </a:p>
          <a:p>
            <a:pPr marL="342900" lvl="0" indent="-342900">
              <a:buAutoNum type="arabicParenR"/>
            </a:pPr>
            <a:r>
              <a:rPr lang="en-US" sz="2000" dirty="0" smtClean="0"/>
              <a:t>Communication Commitment</a:t>
            </a:r>
          </a:p>
          <a:p>
            <a:pPr marL="342900" lvl="0" indent="-342900">
              <a:buAutoNum type="arabicParenR"/>
            </a:pPr>
            <a:r>
              <a:rPr lang="en-US" sz="2000" dirty="0" smtClean="0"/>
              <a:t>Concern </a:t>
            </a:r>
            <a:r>
              <a:rPr lang="en-US" sz="2000" dirty="0"/>
              <a:t>for </a:t>
            </a:r>
            <a:r>
              <a:rPr lang="en-US" sz="2000" dirty="0" smtClean="0"/>
              <a:t>Others</a:t>
            </a:r>
          </a:p>
          <a:p>
            <a:pPr marL="342900" lvl="0" indent="-342900">
              <a:buAutoNum type="arabicParenR"/>
            </a:pPr>
            <a:r>
              <a:rPr lang="en-US" sz="2000" dirty="0" smtClean="0"/>
              <a:t>Acknowledgement </a:t>
            </a:r>
            <a:r>
              <a:rPr lang="en-US" sz="2000" dirty="0"/>
              <a:t>of Future </a:t>
            </a:r>
            <a:r>
              <a:rPr lang="en-US" sz="2000" dirty="0" smtClean="0"/>
              <a:t>Plans</a:t>
            </a:r>
          </a:p>
          <a:p>
            <a:pPr marL="342900" lvl="0" indent="-342900">
              <a:buAutoNum type="arabicParenR"/>
            </a:pPr>
            <a:r>
              <a:rPr lang="en-US" sz="2000" dirty="0" smtClean="0"/>
              <a:t>Opportunistic </a:t>
            </a:r>
            <a:r>
              <a:rPr lang="en-US" sz="2000" dirty="0"/>
              <a:t>Reframes of Event</a:t>
            </a: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3168" y="723787"/>
            <a:ext cx="6858000" cy="1193504"/>
          </a:xfrm>
        </p:spPr>
        <p:txBody>
          <a:bodyPr/>
          <a:lstStyle/>
          <a:p>
            <a:r>
              <a:rPr lang="en-US" sz="3600" dirty="0"/>
              <a:t>Resilience Requires:</a:t>
            </a:r>
            <a:br>
              <a:rPr lang="en-US" sz="3600" dirty="0"/>
            </a:br>
            <a:endParaRPr lang="en-US" sz="3600" dirty="0"/>
          </a:p>
        </p:txBody>
      </p:sp>
      <p:sp>
        <p:nvSpPr>
          <p:cNvPr id="4" name="Title 1"/>
          <p:cNvSpPr txBox="1">
            <a:spLocks/>
          </p:cNvSpPr>
          <p:nvPr/>
        </p:nvSpPr>
        <p:spPr>
          <a:xfrm>
            <a:off x="1678858" y="1525117"/>
            <a:ext cx="6019800" cy="1724446"/>
          </a:xfrm>
          <a:prstGeom prst="rect">
            <a:avLst/>
          </a:prstGeom>
          <a:noFill/>
          <a:ln>
            <a:noFill/>
          </a:ln>
        </p:spPr>
        <p:txBody>
          <a:bodyPr spcFirstLastPara="1" wrap="square" lIns="48625" tIns="24300" rIns="48625" bIns="243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300"/>
              <a:buFont typeface="Arial"/>
              <a:buNone/>
              <a:defRPr sz="43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9pPr>
          </a:lstStyle>
          <a:p>
            <a:pPr algn="l"/>
            <a:r>
              <a:rPr lang="en-US" sz="2000" b="0" dirty="0" smtClean="0"/>
              <a:t>The enactment of the </a:t>
            </a:r>
            <a:r>
              <a:rPr lang="en-US" sz="2000" dirty="0" smtClean="0"/>
              <a:t>6 Core Powers </a:t>
            </a:r>
            <a:r>
              <a:rPr lang="en-US" sz="2000" b="0" dirty="0" smtClean="0"/>
              <a:t>(Self-Empowerment, Future Vision, Social Connection, Life Quality, Communication, and Resources) to conquer and manage life's challenges, changes, and loss. (Marrow, 2020).</a:t>
            </a:r>
            <a:endParaRPr lang="en-US" sz="2000" dirty="0"/>
          </a:p>
        </p:txBody>
      </p:sp>
    </p:spTree>
    <p:extLst>
      <p:ext uri="{BB962C8B-B14F-4D97-AF65-F5344CB8AC3E}">
        <p14:creationId xmlns:p14="http://schemas.microsoft.com/office/powerpoint/2010/main" val="70963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5"/>
          <p:cNvPicPr preferRelativeResize="0"/>
          <p:nvPr/>
        </p:nvPicPr>
        <p:blipFill rotWithShape="1">
          <a:blip r:embed="rId3">
            <a:alphaModFix/>
          </a:blip>
          <a:srcRect b="49446"/>
          <a:stretch/>
        </p:blipFill>
        <p:spPr>
          <a:xfrm rot="4">
            <a:off x="1" y="560176"/>
            <a:ext cx="4632501" cy="3014299"/>
          </a:xfrm>
          <a:prstGeom prst="rect">
            <a:avLst/>
          </a:prstGeom>
          <a:noFill/>
          <a:ln>
            <a:noFill/>
          </a:ln>
        </p:spPr>
      </p:pic>
      <p:pic>
        <p:nvPicPr>
          <p:cNvPr id="81" name="Google Shape;81;p15"/>
          <p:cNvPicPr preferRelativeResize="0"/>
          <p:nvPr/>
        </p:nvPicPr>
        <p:blipFill rotWithShape="1">
          <a:blip r:embed="rId3">
            <a:alphaModFix/>
          </a:blip>
          <a:srcRect t="51105"/>
          <a:stretch/>
        </p:blipFill>
        <p:spPr>
          <a:xfrm>
            <a:off x="4429950" y="1657198"/>
            <a:ext cx="4714051" cy="2966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308" y="1852174"/>
            <a:ext cx="7886700" cy="674400"/>
          </a:xfrm>
        </p:spPr>
        <p:txBody>
          <a:bodyPr/>
          <a:lstStyle/>
          <a:p>
            <a:r>
              <a:rPr lang="en-US" sz="4000" dirty="0" smtClean="0"/>
              <a:t>Resilience Insights from UNC Communication Alum</a:t>
            </a:r>
            <a:endParaRPr lang="en-US" sz="4000" dirty="0"/>
          </a:p>
        </p:txBody>
      </p:sp>
    </p:spTree>
    <p:extLst>
      <p:ext uri="{BB962C8B-B14F-4D97-AF65-F5344CB8AC3E}">
        <p14:creationId xmlns:p14="http://schemas.microsoft.com/office/powerpoint/2010/main" val="119287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6409525" y="1566647"/>
            <a:ext cx="2606750" cy="2606775"/>
          </a:xfrm>
          <a:prstGeom prst="rect">
            <a:avLst/>
          </a:prstGeom>
          <a:noFill/>
          <a:ln>
            <a:noFill/>
          </a:ln>
        </p:spPr>
      </p:pic>
      <p:sp>
        <p:nvSpPr>
          <p:cNvPr id="87" name="Google Shape;87;p16"/>
          <p:cNvSpPr txBox="1">
            <a:spLocks noGrp="1"/>
          </p:cNvSpPr>
          <p:nvPr>
            <p:ph type="title"/>
          </p:nvPr>
        </p:nvSpPr>
        <p:spPr>
          <a:xfrm>
            <a:off x="628650" y="660476"/>
            <a:ext cx="7886700" cy="836100"/>
          </a:xfrm>
          <a:prstGeom prst="rect">
            <a:avLst/>
          </a:prstGeom>
        </p:spPr>
        <p:txBody>
          <a:bodyPr spcFirstLastPara="1" wrap="square" lIns="48625" tIns="24300" rIns="48625" bIns="24300" anchor="ctr" anchorCtr="0">
            <a:noAutofit/>
          </a:bodyPr>
          <a:lstStyle/>
          <a:p>
            <a:pPr marL="0" lvl="0" indent="0" algn="ctr" rtl="0">
              <a:spcBef>
                <a:spcPts val="0"/>
              </a:spcBef>
              <a:spcAft>
                <a:spcPts val="0"/>
              </a:spcAft>
              <a:buNone/>
            </a:pPr>
            <a:r>
              <a:rPr lang="en" sz="2000" dirty="0"/>
              <a:t>Summer Preston, Ph.D., UNC Alum</a:t>
            </a:r>
            <a:endParaRPr sz="2000" dirty="0"/>
          </a:p>
          <a:p>
            <a:pPr marL="0" lvl="0" indent="0" algn="ctr" rtl="0">
              <a:spcBef>
                <a:spcPts val="0"/>
              </a:spcBef>
              <a:spcAft>
                <a:spcPts val="0"/>
              </a:spcAft>
              <a:buNone/>
            </a:pPr>
            <a:r>
              <a:rPr lang="en" sz="2000" dirty="0">
                <a:solidFill>
                  <a:schemeClr val="lt1"/>
                </a:solidFill>
              </a:rPr>
              <a:t>Resilience, Health &amp; Body Image in the Gym</a:t>
            </a:r>
            <a:endParaRPr sz="2000" dirty="0">
              <a:solidFill>
                <a:schemeClr val="lt1"/>
              </a:solidFill>
            </a:endParaRPr>
          </a:p>
          <a:p>
            <a:pPr marL="0" lvl="0" indent="0" algn="ctr" rtl="0">
              <a:spcBef>
                <a:spcPts val="0"/>
              </a:spcBef>
              <a:spcAft>
                <a:spcPts val="0"/>
              </a:spcAft>
              <a:buNone/>
            </a:pPr>
            <a:endParaRPr dirty="0"/>
          </a:p>
        </p:txBody>
      </p:sp>
      <p:sp>
        <p:nvSpPr>
          <p:cNvPr id="88" name="Google Shape;88;p16"/>
          <p:cNvSpPr txBox="1">
            <a:spLocks noGrp="1"/>
          </p:cNvSpPr>
          <p:nvPr>
            <p:ph type="body" idx="1"/>
          </p:nvPr>
        </p:nvSpPr>
        <p:spPr>
          <a:xfrm>
            <a:off x="155850" y="1242375"/>
            <a:ext cx="6390300" cy="3381600"/>
          </a:xfrm>
          <a:prstGeom prst="rect">
            <a:avLst/>
          </a:prstGeom>
        </p:spPr>
        <p:txBody>
          <a:bodyPr spcFirstLastPara="1" wrap="square" lIns="48625" tIns="24300" rIns="48625" bIns="24300" anchor="t" anchorCtr="0">
            <a:noAutofit/>
          </a:bodyPr>
          <a:lstStyle/>
          <a:p>
            <a:pPr marL="457200" lvl="0" indent="-323850" algn="l" rtl="0">
              <a:lnSpc>
                <a:spcPct val="115000"/>
              </a:lnSpc>
              <a:spcBef>
                <a:spcPts val="700"/>
              </a:spcBef>
              <a:spcAft>
                <a:spcPts val="0"/>
              </a:spcAft>
              <a:buSzPts val="1500"/>
              <a:buChar char="★"/>
            </a:pPr>
            <a:r>
              <a:rPr lang="en" sz="1400"/>
              <a:t>Doctoral Dissertation: </a:t>
            </a:r>
            <a:r>
              <a:rPr lang="en" sz="1400" b="1"/>
              <a:t>“Bearing the Weight of Healthism: A Critical Discourse Analysis of Women’s Health, Fitness, and Body Image in the Gym”</a:t>
            </a:r>
            <a:endParaRPr sz="1400" b="1"/>
          </a:p>
          <a:p>
            <a:pPr marL="914400" lvl="1" indent="-273050" algn="l" rtl="0">
              <a:lnSpc>
                <a:spcPct val="115000"/>
              </a:lnSpc>
              <a:spcBef>
                <a:spcPts val="0"/>
              </a:spcBef>
              <a:spcAft>
                <a:spcPts val="0"/>
              </a:spcAft>
              <a:buSzPts val="700"/>
              <a:buChar char="○"/>
            </a:pPr>
            <a:r>
              <a:rPr lang="en" sz="1400"/>
              <a:t>Interviewed women (aged 18-67) about experiences at a local chain gym, pseudonym </a:t>
            </a:r>
            <a:r>
              <a:rPr lang="en" sz="1400" i="1"/>
              <a:t>Be Fit Gym</a:t>
            </a:r>
            <a:endParaRPr sz="1400" i="1"/>
          </a:p>
          <a:p>
            <a:pPr marL="914400" lvl="1" indent="-273050" algn="l" rtl="0">
              <a:lnSpc>
                <a:spcPct val="115000"/>
              </a:lnSpc>
              <a:spcBef>
                <a:spcPts val="0"/>
              </a:spcBef>
              <a:spcAft>
                <a:spcPts val="0"/>
              </a:spcAft>
              <a:buSzPts val="700"/>
              <a:buChar char="○"/>
            </a:pPr>
            <a:r>
              <a:rPr lang="en" sz="1400"/>
              <a:t>I identify as a Critical-Interpretive Health Communication scholar</a:t>
            </a:r>
            <a:endParaRPr sz="1400"/>
          </a:p>
          <a:p>
            <a:pPr marL="914400" lvl="1" indent="-273050" algn="l" rtl="0">
              <a:lnSpc>
                <a:spcPct val="115000"/>
              </a:lnSpc>
              <a:spcBef>
                <a:spcPts val="0"/>
              </a:spcBef>
              <a:spcAft>
                <a:spcPts val="0"/>
              </a:spcAft>
              <a:buSzPts val="700"/>
              <a:buChar char="○"/>
            </a:pPr>
            <a:r>
              <a:rPr lang="en" sz="1400"/>
              <a:t>Findings illustrate a </a:t>
            </a:r>
            <a:r>
              <a:rPr lang="en" sz="1400" b="1"/>
              <a:t>neoliberal ideology</a:t>
            </a:r>
            <a:r>
              <a:rPr lang="en" sz="1400"/>
              <a:t> surrounding health and exercise</a:t>
            </a:r>
            <a:endParaRPr sz="1400"/>
          </a:p>
          <a:p>
            <a:pPr marL="1371600" lvl="2" indent="-273050" algn="l" rtl="0">
              <a:lnSpc>
                <a:spcPct val="115000"/>
              </a:lnSpc>
              <a:spcBef>
                <a:spcPts val="0"/>
              </a:spcBef>
              <a:spcAft>
                <a:spcPts val="0"/>
              </a:spcAft>
              <a:buSzPts val="700"/>
              <a:buChar char="■"/>
            </a:pPr>
            <a:r>
              <a:rPr lang="en" sz="1400"/>
              <a:t>Individual responsibility for </a:t>
            </a:r>
            <a:r>
              <a:rPr lang="en" sz="1400" b="1"/>
              <a:t>‘health’</a:t>
            </a:r>
            <a:r>
              <a:rPr lang="en" sz="1400"/>
              <a:t>, often conflated with </a:t>
            </a:r>
            <a:r>
              <a:rPr lang="en" sz="1400" b="1"/>
              <a:t>‘appearance of health’</a:t>
            </a:r>
            <a:endParaRPr sz="1400" b="1"/>
          </a:p>
          <a:p>
            <a:pPr marL="1371600" lvl="2" indent="-273050" algn="l" rtl="0">
              <a:lnSpc>
                <a:spcPct val="115000"/>
              </a:lnSpc>
              <a:spcBef>
                <a:spcPts val="0"/>
              </a:spcBef>
              <a:spcAft>
                <a:spcPts val="0"/>
              </a:spcAft>
              <a:buSzPts val="700"/>
              <a:buChar char="■"/>
            </a:pPr>
            <a:r>
              <a:rPr lang="en" sz="1400"/>
              <a:t>Women simultaneously reproduce this ideology while also demonstrating </a:t>
            </a:r>
            <a:r>
              <a:rPr lang="en" sz="1400" b="1"/>
              <a:t>cracks of resistance</a:t>
            </a:r>
            <a:r>
              <a:rPr lang="en" sz="1400"/>
              <a:t> (i.e. self-empowerment, sense-making, avoiding the scale as a measure of health)</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83125" y="593650"/>
            <a:ext cx="5548500" cy="674400"/>
          </a:xfrm>
          <a:prstGeom prst="rect">
            <a:avLst/>
          </a:prstGeom>
        </p:spPr>
        <p:txBody>
          <a:bodyPr spcFirstLastPara="1" wrap="square" lIns="48625" tIns="24300" rIns="48625" bIns="24300" anchor="ctr" anchorCtr="0">
            <a:noAutofit/>
          </a:bodyPr>
          <a:lstStyle/>
          <a:p>
            <a:pPr marL="0" lvl="0" indent="0" algn="ctr" rtl="0">
              <a:spcBef>
                <a:spcPts val="0"/>
              </a:spcBef>
              <a:spcAft>
                <a:spcPts val="0"/>
              </a:spcAft>
              <a:buNone/>
            </a:pPr>
            <a:r>
              <a:rPr lang="en" sz="2000"/>
              <a:t>Findings: Intersections with Resilience</a:t>
            </a:r>
            <a:endParaRPr sz="2000"/>
          </a:p>
        </p:txBody>
      </p:sp>
      <p:sp>
        <p:nvSpPr>
          <p:cNvPr id="94" name="Google Shape;94;p17"/>
          <p:cNvSpPr txBox="1">
            <a:spLocks noGrp="1"/>
          </p:cNvSpPr>
          <p:nvPr>
            <p:ph type="body" idx="1"/>
          </p:nvPr>
        </p:nvSpPr>
        <p:spPr>
          <a:xfrm>
            <a:off x="348100" y="1268050"/>
            <a:ext cx="4878600" cy="3263400"/>
          </a:xfrm>
          <a:prstGeom prst="rect">
            <a:avLst/>
          </a:prstGeom>
        </p:spPr>
        <p:txBody>
          <a:bodyPr spcFirstLastPara="1" wrap="square" lIns="48625" tIns="24300" rIns="48625" bIns="24300" anchor="t" anchorCtr="0">
            <a:noAutofit/>
          </a:bodyPr>
          <a:lstStyle/>
          <a:p>
            <a:pPr marL="0" lvl="0" indent="0" algn="l" rtl="0">
              <a:lnSpc>
                <a:spcPct val="115000"/>
              </a:lnSpc>
              <a:spcBef>
                <a:spcPts val="700"/>
              </a:spcBef>
              <a:spcAft>
                <a:spcPts val="0"/>
              </a:spcAft>
              <a:buNone/>
            </a:pPr>
            <a:r>
              <a:rPr lang="en" b="1" dirty="0">
                <a:solidFill>
                  <a:schemeClr val="lt1"/>
                </a:solidFill>
              </a:rPr>
              <a:t>1.	Power of Self-Empowerment</a:t>
            </a:r>
            <a:endParaRPr b="1" dirty="0">
              <a:solidFill>
                <a:schemeClr val="lt1"/>
              </a:solidFill>
            </a:endParaRPr>
          </a:p>
          <a:p>
            <a:pPr marL="914400" lvl="1" indent="-285750" algn="l" rtl="0">
              <a:lnSpc>
                <a:spcPct val="115000"/>
              </a:lnSpc>
              <a:spcBef>
                <a:spcPts val="400"/>
              </a:spcBef>
              <a:spcAft>
                <a:spcPts val="0"/>
              </a:spcAft>
              <a:buSzPts val="900"/>
              <a:buAutoNum type="alphaLcPeriod"/>
            </a:pPr>
            <a:r>
              <a:rPr lang="en" sz="1300" b="1" dirty="0"/>
              <a:t>Women feel in control of decision to workout</a:t>
            </a:r>
            <a:endParaRPr sz="1300" b="1" dirty="0"/>
          </a:p>
          <a:p>
            <a:pPr marL="914400" lvl="1" indent="-285750" algn="l" rtl="0">
              <a:lnSpc>
                <a:spcPct val="115000"/>
              </a:lnSpc>
              <a:spcBef>
                <a:spcPts val="0"/>
              </a:spcBef>
              <a:spcAft>
                <a:spcPts val="0"/>
              </a:spcAft>
              <a:buSzPts val="900"/>
              <a:buAutoNum type="alphaLcPeriod"/>
            </a:pPr>
            <a:r>
              <a:rPr lang="en" sz="1300" b="1" dirty="0"/>
              <a:t>See other women in intimidating areas of gym, find inspiration</a:t>
            </a:r>
            <a:endParaRPr sz="1300" b="1" dirty="0"/>
          </a:p>
          <a:p>
            <a:pPr marL="0" lvl="0" indent="0" algn="l" rtl="0">
              <a:lnSpc>
                <a:spcPct val="115000"/>
              </a:lnSpc>
              <a:spcBef>
                <a:spcPts val="700"/>
              </a:spcBef>
              <a:spcAft>
                <a:spcPts val="0"/>
              </a:spcAft>
              <a:buNone/>
            </a:pPr>
            <a:r>
              <a:rPr lang="en" b="1" dirty="0">
                <a:solidFill>
                  <a:schemeClr val="lt1"/>
                </a:solidFill>
              </a:rPr>
              <a:t>2.	Power of Future Vision</a:t>
            </a:r>
            <a:endParaRPr b="1" dirty="0">
              <a:solidFill>
                <a:schemeClr val="lt1"/>
              </a:solidFill>
            </a:endParaRPr>
          </a:p>
          <a:p>
            <a:pPr marL="914400" lvl="1" indent="-285750" algn="l" rtl="0">
              <a:lnSpc>
                <a:spcPct val="115000"/>
              </a:lnSpc>
              <a:spcBef>
                <a:spcPts val="400"/>
              </a:spcBef>
              <a:spcAft>
                <a:spcPts val="0"/>
              </a:spcAft>
              <a:buSzPts val="900"/>
              <a:buAutoNum type="alphaLcPeriod"/>
            </a:pPr>
            <a:r>
              <a:rPr lang="en" sz="1300" b="1" dirty="0"/>
              <a:t>Desire to age healthily, build healthy habits now for </a:t>
            </a:r>
            <a:r>
              <a:rPr lang="en" sz="1300" b="1" dirty="0" smtClean="0"/>
              <a:t>future</a:t>
            </a:r>
            <a:r>
              <a:rPr lang="en-US" sz="1300" b="1" dirty="0" smtClean="0"/>
              <a:t> selves and family</a:t>
            </a:r>
            <a:endParaRPr sz="1300" b="1" dirty="0"/>
          </a:p>
          <a:p>
            <a:pPr marL="914400" lvl="1" indent="-285750" algn="l" rtl="0">
              <a:lnSpc>
                <a:spcPct val="115000"/>
              </a:lnSpc>
              <a:spcBef>
                <a:spcPts val="0"/>
              </a:spcBef>
              <a:spcAft>
                <a:spcPts val="0"/>
              </a:spcAft>
              <a:buSzPts val="900"/>
              <a:buAutoNum type="alphaLcPeriod"/>
            </a:pPr>
            <a:r>
              <a:rPr lang="en" sz="1300" b="1" dirty="0"/>
              <a:t>Start of new year framed as opportunity for positive change</a:t>
            </a:r>
            <a:endParaRPr sz="1300" b="1" dirty="0"/>
          </a:p>
          <a:p>
            <a:pPr marL="0" lvl="0" indent="0" algn="l" rtl="0">
              <a:lnSpc>
                <a:spcPct val="115000"/>
              </a:lnSpc>
              <a:spcBef>
                <a:spcPts val="700"/>
              </a:spcBef>
              <a:spcAft>
                <a:spcPts val="0"/>
              </a:spcAft>
              <a:buNone/>
            </a:pPr>
            <a:r>
              <a:rPr lang="en" b="1" dirty="0">
                <a:solidFill>
                  <a:schemeClr val="lt1"/>
                </a:solidFill>
              </a:rPr>
              <a:t>4.	Power of Life Quality</a:t>
            </a:r>
            <a:endParaRPr b="1" dirty="0">
              <a:solidFill>
                <a:schemeClr val="lt1"/>
              </a:solidFill>
            </a:endParaRPr>
          </a:p>
          <a:p>
            <a:pPr marL="914400" lvl="1" indent="-260350" algn="l" rtl="0">
              <a:lnSpc>
                <a:spcPct val="115000"/>
              </a:lnSpc>
              <a:spcBef>
                <a:spcPts val="400"/>
              </a:spcBef>
              <a:spcAft>
                <a:spcPts val="0"/>
              </a:spcAft>
              <a:buSzPts val="500"/>
              <a:buAutoNum type="alphaLcPeriod"/>
            </a:pPr>
            <a:r>
              <a:rPr lang="en" sz="1300" b="1" dirty="0"/>
              <a:t>Exercise helps with mental </a:t>
            </a:r>
            <a:r>
              <a:rPr lang="en" sz="1300" b="1" u="sng" dirty="0"/>
              <a:t>and</a:t>
            </a:r>
            <a:r>
              <a:rPr lang="en" sz="1300" b="1" dirty="0"/>
              <a:t> physical health</a:t>
            </a:r>
            <a:endParaRPr sz="1300" b="1" dirty="0"/>
          </a:p>
          <a:p>
            <a:pPr marL="914400" lvl="1" indent="-260350" algn="l" rtl="0">
              <a:lnSpc>
                <a:spcPct val="115000"/>
              </a:lnSpc>
              <a:spcBef>
                <a:spcPts val="0"/>
              </a:spcBef>
              <a:spcAft>
                <a:spcPts val="0"/>
              </a:spcAft>
              <a:buSzPts val="500"/>
              <a:buAutoNum type="alphaLcPeriod"/>
            </a:pPr>
            <a:r>
              <a:rPr lang="en" sz="1300" b="1" dirty="0"/>
              <a:t>Building fitness to be </a:t>
            </a:r>
            <a:r>
              <a:rPr lang="en" sz="1300" b="1" u="sng" dirty="0"/>
              <a:t>happy</a:t>
            </a:r>
            <a:r>
              <a:rPr lang="en" sz="1300" b="1" dirty="0"/>
              <a:t> and </a:t>
            </a:r>
            <a:r>
              <a:rPr lang="en" sz="1300" b="1" u="sng" dirty="0"/>
              <a:t>healthy</a:t>
            </a:r>
            <a:endParaRPr sz="1300" b="1" u="sng" dirty="0"/>
          </a:p>
        </p:txBody>
      </p:sp>
      <p:pic>
        <p:nvPicPr>
          <p:cNvPr id="95" name="Google Shape;95;p17"/>
          <p:cNvPicPr preferRelativeResize="0"/>
          <p:nvPr/>
        </p:nvPicPr>
        <p:blipFill rotWithShape="1">
          <a:blip r:embed="rId3">
            <a:alphaModFix/>
          </a:blip>
          <a:srcRect b="9297"/>
          <a:stretch/>
        </p:blipFill>
        <p:spPr>
          <a:xfrm>
            <a:off x="5688225" y="507000"/>
            <a:ext cx="3455774" cy="4179299"/>
          </a:xfrm>
          <a:prstGeom prst="rect">
            <a:avLst/>
          </a:prstGeom>
          <a:noFill/>
          <a:ln>
            <a:noFill/>
          </a:ln>
        </p:spPr>
      </p:pic>
      <p:sp>
        <p:nvSpPr>
          <p:cNvPr id="96" name="Google Shape;96;p17"/>
          <p:cNvSpPr txBox="1"/>
          <p:nvPr/>
        </p:nvSpPr>
        <p:spPr>
          <a:xfrm>
            <a:off x="3668000" y="4715025"/>
            <a:ext cx="5482800" cy="4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dirty="0">
                <a:solidFill>
                  <a:schemeClr val="dk1"/>
                </a:solidFill>
              </a:rPr>
              <a:t>Image of the researcher lifting </a:t>
            </a:r>
            <a:r>
              <a:rPr lang="en" sz="900" b="1" dirty="0" smtClean="0">
                <a:solidFill>
                  <a:schemeClr val="dk1"/>
                </a:solidFill>
              </a:rPr>
              <a:t>2</a:t>
            </a:r>
            <a:r>
              <a:rPr lang="en-US" sz="900" b="1" dirty="0">
                <a:solidFill>
                  <a:schemeClr val="dk1"/>
                </a:solidFill>
              </a:rPr>
              <a:t>0</a:t>
            </a:r>
            <a:r>
              <a:rPr lang="en" sz="900" b="1" dirty="0" err="1" smtClean="0">
                <a:solidFill>
                  <a:schemeClr val="dk1"/>
                </a:solidFill>
              </a:rPr>
              <a:t>lbs</a:t>
            </a:r>
            <a:r>
              <a:rPr lang="en" sz="900" b="1" dirty="0" smtClean="0">
                <a:solidFill>
                  <a:schemeClr val="dk1"/>
                </a:solidFill>
              </a:rPr>
              <a:t>  </a:t>
            </a:r>
            <a:r>
              <a:rPr lang="en" sz="900" b="1" dirty="0">
                <a:solidFill>
                  <a:schemeClr val="dk1"/>
                </a:solidFill>
              </a:rPr>
              <a:t>representing self-empowerment and resistance to prescribed image (above) of a hyper-feminized woman in the weight-room (limited to lifting 10lbs)</a:t>
            </a:r>
            <a:endParaRPr sz="900" b="1"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628650" y="603477"/>
            <a:ext cx="7886700" cy="674400"/>
          </a:xfrm>
          <a:prstGeom prst="rect">
            <a:avLst/>
          </a:prstGeom>
        </p:spPr>
        <p:txBody>
          <a:bodyPr spcFirstLastPara="1" wrap="square" lIns="48625" tIns="24300" rIns="48625" bIns="24300" anchor="ctr" anchorCtr="0">
            <a:noAutofit/>
          </a:bodyPr>
          <a:lstStyle/>
          <a:p>
            <a:pPr lvl="0"/>
            <a:r>
              <a:rPr lang="en" sz="2400" dirty="0"/>
              <a:t>Betty Brown, M.A., UNC </a:t>
            </a:r>
            <a:r>
              <a:rPr lang="en" sz="2400" dirty="0" smtClean="0"/>
              <a:t>Alum</a:t>
            </a:r>
            <a:r>
              <a:rPr lang="en-US" dirty="0" smtClean="0"/>
              <a:t/>
            </a:r>
            <a:br>
              <a:rPr lang="en-US" dirty="0" smtClean="0"/>
            </a:br>
            <a:r>
              <a:rPr lang="en" sz="2400" dirty="0" smtClean="0">
                <a:solidFill>
                  <a:schemeClr val="lt1"/>
                </a:solidFill>
              </a:rPr>
              <a:t>Resilience</a:t>
            </a:r>
            <a:r>
              <a:rPr lang="en-US" sz="2400" dirty="0">
                <a:solidFill>
                  <a:schemeClr val="lt1"/>
                </a:solidFill>
              </a:rPr>
              <a:t> </a:t>
            </a:r>
            <a:r>
              <a:rPr lang="en-US" sz="2400" dirty="0" smtClean="0">
                <a:solidFill>
                  <a:schemeClr val="lt1"/>
                </a:solidFill>
              </a:rPr>
              <a:t>in Action</a:t>
            </a:r>
            <a:endParaRPr dirty="0"/>
          </a:p>
        </p:txBody>
      </p:sp>
      <p:sp>
        <p:nvSpPr>
          <p:cNvPr id="102" name="Google Shape;102;p18"/>
          <p:cNvSpPr txBox="1">
            <a:spLocks noGrp="1"/>
          </p:cNvSpPr>
          <p:nvPr>
            <p:ph type="body" idx="1"/>
          </p:nvPr>
        </p:nvSpPr>
        <p:spPr>
          <a:xfrm>
            <a:off x="445770" y="1386079"/>
            <a:ext cx="8252460" cy="3471338"/>
          </a:xfrm>
          <a:prstGeom prst="rect">
            <a:avLst/>
          </a:prstGeom>
        </p:spPr>
        <p:txBody>
          <a:bodyPr spcFirstLastPara="1" wrap="square" lIns="48625" tIns="24300" rIns="48625" bIns="24300" anchor="t" anchorCtr="0">
            <a:noAutofit/>
          </a:bodyPr>
          <a:lstStyle/>
          <a:p>
            <a:pPr marL="457200" lvl="0" indent="-292100" algn="l" rtl="0">
              <a:lnSpc>
                <a:spcPct val="115000"/>
              </a:lnSpc>
              <a:spcBef>
                <a:spcPts val="700"/>
              </a:spcBef>
              <a:spcAft>
                <a:spcPts val="0"/>
              </a:spcAft>
              <a:buSzPts val="1000"/>
              <a:buChar char="★"/>
            </a:pPr>
            <a:r>
              <a:rPr lang="en" sz="1200" dirty="0"/>
              <a:t>“I do know it somehow has to do with sticking together as we try to make sense of chaos, and that seems a way to begin. We could start with something relatively easy: C.S. Lewis famously said about forgiveness, </a:t>
            </a:r>
            <a:r>
              <a:rPr lang="en-US" sz="1200" dirty="0" smtClean="0"/>
              <a:t>“</a:t>
            </a:r>
            <a:r>
              <a:rPr lang="en" sz="1200" dirty="0" smtClean="0"/>
              <a:t>If </a:t>
            </a:r>
            <a:r>
              <a:rPr lang="en" sz="1200" dirty="0"/>
              <a:t>we really want to learn how to forgive, perhaps we had better start with something easier than the </a:t>
            </a:r>
            <a:r>
              <a:rPr lang="en" sz="1200" dirty="0" smtClean="0"/>
              <a:t>Gestapo</a:t>
            </a:r>
            <a:r>
              <a:rPr lang="en-US" sz="1200" dirty="0" smtClean="0"/>
              <a:t>”. </a:t>
            </a:r>
            <a:r>
              <a:rPr lang="en" sz="1200" dirty="0" smtClean="0"/>
              <a:t>Maybe</a:t>
            </a:r>
            <a:r>
              <a:rPr lang="en" sz="1200" dirty="0"/>
              <a:t>, counterintuitively, it makes sense to start right off with hard, rather than easy: Where is life’s meaning after Katrina or an unwanted divorce?” (Lamont, 2013, p. </a:t>
            </a:r>
            <a:r>
              <a:rPr lang="en-US" sz="1200" dirty="0" smtClean="0"/>
              <a:t>2-</a:t>
            </a:r>
            <a:r>
              <a:rPr lang="en" sz="1200" dirty="0" smtClean="0"/>
              <a:t>3)</a:t>
            </a:r>
            <a:endParaRPr lang="en-US" sz="1200" dirty="0" smtClean="0"/>
          </a:p>
          <a:p>
            <a:pPr marL="457200" lvl="0" indent="-292100" algn="l" rtl="0">
              <a:lnSpc>
                <a:spcPct val="100000"/>
              </a:lnSpc>
              <a:spcBef>
                <a:spcPts val="0"/>
              </a:spcBef>
              <a:spcAft>
                <a:spcPts val="0"/>
              </a:spcAft>
              <a:buSzPts val="1000"/>
              <a:buChar char="★"/>
            </a:pPr>
            <a:endParaRPr lang="en-US" sz="1200" dirty="0"/>
          </a:p>
          <a:p>
            <a:pPr>
              <a:lnSpc>
                <a:spcPct val="100000"/>
              </a:lnSpc>
              <a:spcBef>
                <a:spcPts val="0"/>
              </a:spcBef>
            </a:pPr>
            <a:r>
              <a:rPr lang="en-US" sz="1200" dirty="0" smtClean="0"/>
              <a:t>The Powers of </a:t>
            </a:r>
            <a:r>
              <a:rPr lang="en-US" sz="1200" b="1" dirty="0" smtClean="0"/>
              <a:t>Social Connection </a:t>
            </a:r>
            <a:r>
              <a:rPr lang="en-US" sz="1200" dirty="0" smtClean="0"/>
              <a:t>and </a:t>
            </a:r>
            <a:r>
              <a:rPr lang="en-US" sz="1200" b="1" dirty="0" smtClean="0"/>
              <a:t>Communication </a:t>
            </a:r>
            <a:r>
              <a:rPr lang="en-US" sz="1200" dirty="0" smtClean="0"/>
              <a:t>through story</a:t>
            </a:r>
            <a:endParaRPr lang="en-US" sz="1200" b="1" dirty="0" smtClean="0"/>
          </a:p>
          <a:p>
            <a:pPr lvl="1">
              <a:lnSpc>
                <a:spcPct val="100000"/>
              </a:lnSpc>
              <a:spcBef>
                <a:spcPts val="0"/>
              </a:spcBef>
            </a:pPr>
            <a:r>
              <a:rPr lang="en-US" sz="1200" b="1" dirty="0" smtClean="0"/>
              <a:t>Walter </a:t>
            </a:r>
            <a:r>
              <a:rPr lang="en-US" sz="1200" b="1" dirty="0"/>
              <a:t>Fisher </a:t>
            </a:r>
            <a:r>
              <a:rPr lang="en-US" sz="1200" dirty="0"/>
              <a:t>– the most influential theorist in area of </a:t>
            </a:r>
            <a:r>
              <a:rPr lang="en-US" sz="1200" dirty="0" smtClean="0"/>
              <a:t>Narrative </a:t>
            </a:r>
            <a:r>
              <a:rPr lang="en-US" sz="1200" dirty="0"/>
              <a:t>C</a:t>
            </a:r>
            <a:r>
              <a:rPr lang="en-US" sz="1200" dirty="0" smtClean="0"/>
              <a:t>riticism</a:t>
            </a:r>
            <a:endParaRPr lang="en-US" sz="1200" dirty="0"/>
          </a:p>
          <a:p>
            <a:pPr lvl="2">
              <a:lnSpc>
                <a:spcPct val="100000"/>
              </a:lnSpc>
              <a:spcBef>
                <a:spcPts val="0"/>
              </a:spcBef>
            </a:pPr>
            <a:r>
              <a:rPr lang="en-US" sz="1200" dirty="0"/>
              <a:t>Per Fisher (1989) all communication can be seen as stories, shaped by history, culture, &amp; </a:t>
            </a:r>
            <a:r>
              <a:rPr lang="en-US" sz="1200" dirty="0" smtClean="0"/>
              <a:t>characters</a:t>
            </a:r>
            <a:r>
              <a:rPr lang="en-US" sz="1200" dirty="0"/>
              <a:t> </a:t>
            </a:r>
          </a:p>
          <a:p>
            <a:pPr lvl="1">
              <a:lnSpc>
                <a:spcPct val="100000"/>
              </a:lnSpc>
              <a:spcBef>
                <a:spcPts val="0"/>
              </a:spcBef>
            </a:pPr>
            <a:r>
              <a:rPr lang="en-US" sz="1200" b="1" dirty="0"/>
              <a:t>Alasdair </a:t>
            </a:r>
            <a:r>
              <a:rPr lang="en-US" sz="1200" b="1" dirty="0" err="1"/>
              <a:t>MacIntyre</a:t>
            </a:r>
            <a:r>
              <a:rPr lang="en-US" sz="1200" dirty="0"/>
              <a:t>, describes a human as “essentially a story-telling animal, but a teller of stories that aspire to truth</a:t>
            </a:r>
            <a:r>
              <a:rPr lang="en-US" sz="1200" dirty="0" smtClean="0"/>
              <a:t>.”</a:t>
            </a:r>
            <a:endParaRPr lang="en-US" sz="1200" dirty="0"/>
          </a:p>
          <a:p>
            <a:pPr>
              <a:lnSpc>
                <a:spcPct val="100000"/>
              </a:lnSpc>
              <a:spcBef>
                <a:spcPts val="0"/>
              </a:spcBef>
            </a:pPr>
            <a:r>
              <a:rPr lang="en-US" sz="1200" dirty="0"/>
              <a:t>There is a </a:t>
            </a:r>
            <a:r>
              <a:rPr lang="en-US" sz="1200" b="1" dirty="0"/>
              <a:t>three-step process </a:t>
            </a:r>
            <a:r>
              <a:rPr lang="en-US" sz="1200" dirty="0"/>
              <a:t>through which narratives enable us to organize stimuli and interpret </a:t>
            </a:r>
            <a:r>
              <a:rPr lang="en-US" sz="1200" dirty="0" smtClean="0"/>
              <a:t>reality</a:t>
            </a:r>
          </a:p>
          <a:p>
            <a:pPr lvl="1">
              <a:lnSpc>
                <a:spcPct val="100000"/>
              </a:lnSpc>
              <a:spcBef>
                <a:spcPts val="0"/>
              </a:spcBef>
            </a:pPr>
            <a:r>
              <a:rPr lang="en-US" sz="1200" dirty="0" smtClean="0"/>
              <a:t> </a:t>
            </a:r>
            <a:r>
              <a:rPr lang="en-US" sz="1200" dirty="0"/>
              <a:t>1) make sense of people, places, events &amp; </a:t>
            </a:r>
            <a:r>
              <a:rPr lang="en-US" sz="1200" dirty="0" smtClean="0"/>
              <a:t>actions </a:t>
            </a:r>
            <a:r>
              <a:rPr lang="en-US" sz="1200" dirty="0" smtClean="0">
                <a:sym typeface="Wingdings"/>
              </a:rPr>
              <a:t></a:t>
            </a:r>
            <a:r>
              <a:rPr lang="en-US" sz="1200" dirty="0" smtClean="0"/>
              <a:t> 2</a:t>
            </a:r>
            <a:r>
              <a:rPr lang="en-US" sz="1200" dirty="0"/>
              <a:t>) decide what an experience is about, </a:t>
            </a:r>
            <a:r>
              <a:rPr lang="en-US" sz="1200" dirty="0" smtClean="0"/>
              <a:t>and </a:t>
            </a:r>
            <a:r>
              <a:rPr lang="en-US" sz="1200" dirty="0">
                <a:sym typeface="Wingdings"/>
              </a:rPr>
              <a:t></a:t>
            </a:r>
            <a:r>
              <a:rPr lang="en-US" sz="1200" dirty="0" smtClean="0"/>
              <a:t> </a:t>
            </a:r>
            <a:r>
              <a:rPr lang="en-US" sz="1200" dirty="0"/>
              <a:t>3) lead to decision</a:t>
            </a:r>
          </a:p>
          <a:p>
            <a:endParaRPr lang="en-US" sz="1200" dirty="0"/>
          </a:p>
          <a:p>
            <a:pPr marL="457200" lvl="0" indent="-292100" algn="l" rtl="0">
              <a:lnSpc>
                <a:spcPct val="115000"/>
              </a:lnSpc>
              <a:spcBef>
                <a:spcPts val="700"/>
              </a:spcBef>
              <a:spcAft>
                <a:spcPts val="0"/>
              </a:spcAft>
              <a:buSzPts val="1000"/>
              <a:buChar char="★"/>
            </a:pPr>
            <a:endParaRPr sz="1200" dirty="0"/>
          </a:p>
        </p:txBody>
      </p:sp>
    </p:spTree>
  </p:cSld>
  <p:clrMapOvr>
    <a:masterClrMapping/>
  </p:clrMapOvr>
</p:sld>
</file>

<file path=ppt/theme/theme1.xml><?xml version="1.0" encoding="utf-8"?>
<a:theme xmlns:a="http://schemas.openxmlformats.org/drawingml/2006/main" name="Office Theme">
  <a:themeElements>
    <a:clrScheme name="UNC Branding">
      <a:dk1>
        <a:srgbClr val="012D5B"/>
      </a:dk1>
      <a:lt1>
        <a:srgbClr val="FEBD36"/>
      </a:lt1>
      <a:dk2>
        <a:srgbClr val="8A8A8D"/>
      </a:dk2>
      <a:lt2>
        <a:srgbClr val="AFC7D4"/>
      </a:lt2>
      <a:accent1>
        <a:srgbClr val="4F858E"/>
      </a:accent1>
      <a:accent2>
        <a:srgbClr val="94B7BA"/>
      </a:accent2>
      <a:accent3>
        <a:srgbClr val="843553"/>
      </a:accent3>
      <a:accent4>
        <a:srgbClr val="643615"/>
      </a:accent4>
      <a:accent5>
        <a:srgbClr val="F2D383"/>
      </a:accent5>
      <a:accent6>
        <a:srgbClr val="7B863A"/>
      </a:accent6>
      <a:hlink>
        <a:srgbClr val="4F748B"/>
      </a:hlink>
      <a:folHlink>
        <a:srgbClr val="C346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2190</Words>
  <Application>Microsoft Office PowerPoint</Application>
  <PresentationFormat>On-screen Show (16:9)</PresentationFormat>
  <Paragraphs>163</Paragraphs>
  <Slides>25</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Open Sans</vt:lpstr>
      <vt:lpstr>Wingdings</vt:lpstr>
      <vt:lpstr>Office Theme</vt:lpstr>
      <vt:lpstr>Resilience via Impact:  The 6 Core Powers of  Strong &amp; Resilient People </vt:lpstr>
      <vt:lpstr>What is Resilience?  Latin term "Resilio" ...........meaning to bounce back.</vt:lpstr>
      <vt:lpstr>Marrow's Previous Studies Revealed 8 General Themes</vt:lpstr>
      <vt:lpstr>Resilience Requires: </vt:lpstr>
      <vt:lpstr>PowerPoint Presentation</vt:lpstr>
      <vt:lpstr>Resilience Insights from UNC Communication Alum</vt:lpstr>
      <vt:lpstr>Summer Preston, Ph.D., UNC Alum Resilience, Health &amp; Body Image in the Gym </vt:lpstr>
      <vt:lpstr>Findings: Intersections with Resilience</vt:lpstr>
      <vt:lpstr>Betty Brown, M.A., UNC Alum Resilience in Action</vt:lpstr>
      <vt:lpstr>Betty’s Story</vt:lpstr>
      <vt:lpstr>Betty’s Resilience in Action </vt:lpstr>
      <vt:lpstr>Hope Over Fear</vt:lpstr>
      <vt:lpstr>Explanation of Select Powers by Students</vt:lpstr>
      <vt:lpstr>3- Power of  Social Connection </vt:lpstr>
      <vt:lpstr>What is the Power of Social Connection?</vt:lpstr>
      <vt:lpstr>How does the Power of Social Connection contribute to resilience?</vt:lpstr>
      <vt:lpstr>PowerPoint Presentation</vt:lpstr>
      <vt:lpstr>6- Power of  Resources </vt:lpstr>
      <vt:lpstr>What is Resilience?</vt:lpstr>
      <vt:lpstr>Resilience: Nashville Tornado 2020</vt:lpstr>
      <vt:lpstr>Resilience: Nashville Tornado 2020</vt:lpstr>
      <vt:lpstr>PowerPoint Presentation</vt:lpstr>
      <vt:lpstr>PowerPoint Presentation</vt:lpstr>
      <vt:lpstr>Sources</vt:lpstr>
      <vt:lpstr>Be on the lookout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via Impact:  The 6 Core Powers of  Strong &amp; Resilient People</dc:title>
  <dc:creator>Endres, Thomas</dc:creator>
  <cp:lastModifiedBy>Endres, Thomas</cp:lastModifiedBy>
  <cp:revision>8</cp:revision>
  <dcterms:modified xsi:type="dcterms:W3CDTF">2020-03-17T04:28:40Z</dcterms:modified>
</cp:coreProperties>
</file>