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2" r:id="rId4"/>
  </p:sldMasterIdLst>
  <p:sldIdLst>
    <p:sldId id="256" r:id="rId5"/>
    <p:sldId id="257" r:id="rId6"/>
    <p:sldId id="262" r:id="rId7"/>
    <p:sldId id="258" r:id="rId8"/>
    <p:sldId id="259" r:id="rId9"/>
    <p:sldId id="268" r:id="rId10"/>
    <p:sldId id="260" r:id="rId11"/>
    <p:sldId id="267" r:id="rId12"/>
    <p:sldId id="263" r:id="rId13"/>
    <p:sldId id="261" r:id="rId14"/>
    <p:sldId id="264" r:id="rId15"/>
    <p:sldId id="265" r:id="rId16"/>
    <p:sldId id="266"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25A602E-2553-C519-0FA2-5B34FB22CD4C}" v="59" dt="2024-02-01T00:32:02.884"/>
    <p1510:client id="{7ADEAD02-0659-704D-A829-55DD273C133C}" v="165" dt="2024-01-31T19:31:12.561"/>
    <p1510:client id="{BA3B0BE2-682B-EA39-FF3D-F6EB4860D2D8}" v="31" dt="2024-01-31T23:54:04.07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3"/>
    <p:restoredTop sz="96197"/>
  </p:normalViewPr>
  <p:slideViewPr>
    <p:cSldViewPr snapToGrid="0">
      <p:cViewPr varScale="1">
        <p:scale>
          <a:sx n="85" d="100"/>
          <a:sy n="85" d="100"/>
        </p:scale>
        <p:origin x="192" y="13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row, Loree" userId="S::loree.crow@unco.edu::9f676e2f-6a32-42b7-805f-a1b0f3455a6b" providerId="AD" clId="Web-{325A602E-2553-C519-0FA2-5B34FB22CD4C}"/>
    <pc:docChg chg="modSld sldOrd">
      <pc:chgData name="Crow, Loree" userId="S::loree.crow@unco.edu::9f676e2f-6a32-42b7-805f-a1b0f3455a6b" providerId="AD" clId="Web-{325A602E-2553-C519-0FA2-5B34FB22CD4C}" dt="2024-02-01T00:32:02.884" v="58" actId="1076"/>
      <pc:docMkLst>
        <pc:docMk/>
      </pc:docMkLst>
      <pc:sldChg chg="ord">
        <pc:chgData name="Crow, Loree" userId="S::loree.crow@unco.edu::9f676e2f-6a32-42b7-805f-a1b0f3455a6b" providerId="AD" clId="Web-{325A602E-2553-C519-0FA2-5B34FB22CD4C}" dt="2024-02-01T00:29:20.945" v="0"/>
        <pc:sldMkLst>
          <pc:docMk/>
          <pc:sldMk cId="1385624533" sldId="259"/>
        </pc:sldMkLst>
      </pc:sldChg>
      <pc:sldChg chg="modSp">
        <pc:chgData name="Crow, Loree" userId="S::loree.crow@unco.edu::9f676e2f-6a32-42b7-805f-a1b0f3455a6b" providerId="AD" clId="Web-{325A602E-2553-C519-0FA2-5B34FB22CD4C}" dt="2024-02-01T00:31:13.790" v="36" actId="20577"/>
        <pc:sldMkLst>
          <pc:docMk/>
          <pc:sldMk cId="2538255469" sldId="260"/>
        </pc:sldMkLst>
        <pc:spChg chg="mod">
          <ac:chgData name="Crow, Loree" userId="S::loree.crow@unco.edu::9f676e2f-6a32-42b7-805f-a1b0f3455a6b" providerId="AD" clId="Web-{325A602E-2553-C519-0FA2-5B34FB22CD4C}" dt="2024-02-01T00:31:13.790" v="36" actId="20577"/>
          <ac:spMkLst>
            <pc:docMk/>
            <pc:sldMk cId="2538255469" sldId="260"/>
            <ac:spMk id="6" creationId="{FC27DF05-C48C-A5EC-3E14-A4EE6BC2AE16}"/>
          </ac:spMkLst>
        </pc:spChg>
      </pc:sldChg>
      <pc:sldChg chg="modSp">
        <pc:chgData name="Crow, Loree" userId="S::loree.crow@unco.edu::9f676e2f-6a32-42b7-805f-a1b0f3455a6b" providerId="AD" clId="Web-{325A602E-2553-C519-0FA2-5B34FB22CD4C}" dt="2024-02-01T00:32:02.884" v="58" actId="1076"/>
        <pc:sldMkLst>
          <pc:docMk/>
          <pc:sldMk cId="2920441532" sldId="267"/>
        </pc:sldMkLst>
        <pc:spChg chg="mod">
          <ac:chgData name="Crow, Loree" userId="S::loree.crow@unco.edu::9f676e2f-6a32-42b7-805f-a1b0f3455a6b" providerId="AD" clId="Web-{325A602E-2553-C519-0FA2-5B34FB22CD4C}" dt="2024-02-01T00:32:02.884" v="58" actId="1076"/>
          <ac:spMkLst>
            <pc:docMk/>
            <pc:sldMk cId="2920441532" sldId="267"/>
            <ac:spMk id="2" creationId="{9B866748-0CDA-2097-F87F-EF06EAA2AA04}"/>
          </ac:spMkLst>
        </pc:spChg>
      </pc:sldChg>
      <pc:sldChg chg="modSp ord">
        <pc:chgData name="Crow, Loree" userId="S::loree.crow@unco.edu::9f676e2f-6a32-42b7-805f-a1b0f3455a6b" providerId="AD" clId="Web-{325A602E-2553-C519-0FA2-5B34FB22CD4C}" dt="2024-02-01T00:31:48.853" v="56" actId="14100"/>
        <pc:sldMkLst>
          <pc:docMk/>
          <pc:sldMk cId="2644314738" sldId="268"/>
        </pc:sldMkLst>
        <pc:spChg chg="mod">
          <ac:chgData name="Crow, Loree" userId="S::loree.crow@unco.edu::9f676e2f-6a32-42b7-805f-a1b0f3455a6b" providerId="AD" clId="Web-{325A602E-2553-C519-0FA2-5B34FB22CD4C}" dt="2024-02-01T00:31:48.853" v="56" actId="14100"/>
          <ac:spMkLst>
            <pc:docMk/>
            <pc:sldMk cId="2644314738" sldId="268"/>
            <ac:spMk id="2" creationId="{5413970B-B647-A87F-89CF-E4FCF8B9922D}"/>
          </ac:spMkLst>
        </pc:spChg>
        <pc:spChg chg="mod">
          <ac:chgData name="Crow, Loree" userId="S::loree.crow@unco.edu::9f676e2f-6a32-42b7-805f-a1b0f3455a6b" providerId="AD" clId="Web-{325A602E-2553-C519-0FA2-5B34FB22CD4C}" dt="2024-02-01T00:31:45.994" v="55" actId="20577"/>
          <ac:spMkLst>
            <pc:docMk/>
            <pc:sldMk cId="2644314738" sldId="268"/>
            <ac:spMk id="6" creationId="{98F45584-FCAF-5850-86B1-1684995BAB3C}"/>
          </ac:spMkLst>
        </pc:spChg>
      </pc:sldChg>
    </pc:docChg>
  </pc:docChgLst>
  <pc:docChgLst>
    <pc:chgData name="Crow, Loree" userId="9f676e2f-6a32-42b7-805f-a1b0f3455a6b" providerId="ADAL" clId="{7ADEAD02-0659-704D-A829-55DD273C133C}"/>
    <pc:docChg chg="undo custSel addSld modSld sldOrd">
      <pc:chgData name="Crow, Loree" userId="9f676e2f-6a32-42b7-805f-a1b0f3455a6b" providerId="ADAL" clId="{7ADEAD02-0659-704D-A829-55DD273C133C}" dt="2024-01-31T19:32:00.548" v="4768" actId="1076"/>
      <pc:docMkLst>
        <pc:docMk/>
      </pc:docMkLst>
      <pc:sldChg chg="modSp mod">
        <pc:chgData name="Crow, Loree" userId="9f676e2f-6a32-42b7-805f-a1b0f3455a6b" providerId="ADAL" clId="{7ADEAD02-0659-704D-A829-55DD273C133C}" dt="2024-01-30T23:53:44.214" v="130" actId="1076"/>
        <pc:sldMkLst>
          <pc:docMk/>
          <pc:sldMk cId="2354027659" sldId="256"/>
        </pc:sldMkLst>
        <pc:spChg chg="mod">
          <ac:chgData name="Crow, Loree" userId="9f676e2f-6a32-42b7-805f-a1b0f3455a6b" providerId="ADAL" clId="{7ADEAD02-0659-704D-A829-55DD273C133C}" dt="2024-01-30T23:53:41.557" v="129" actId="1076"/>
          <ac:spMkLst>
            <pc:docMk/>
            <pc:sldMk cId="2354027659" sldId="256"/>
            <ac:spMk id="2" creationId="{FB95FD10-D646-DE96-12F0-6DC2AEFCC378}"/>
          </ac:spMkLst>
        </pc:spChg>
        <pc:spChg chg="mod">
          <ac:chgData name="Crow, Loree" userId="9f676e2f-6a32-42b7-805f-a1b0f3455a6b" providerId="ADAL" clId="{7ADEAD02-0659-704D-A829-55DD273C133C}" dt="2024-01-30T23:53:44.214" v="130" actId="1076"/>
          <ac:spMkLst>
            <pc:docMk/>
            <pc:sldMk cId="2354027659" sldId="256"/>
            <ac:spMk id="3" creationId="{E5A61CB4-8D4D-BFDF-18D2-6D853E8246F2}"/>
          </ac:spMkLst>
        </pc:spChg>
      </pc:sldChg>
      <pc:sldChg chg="modSp mod">
        <pc:chgData name="Crow, Loree" userId="9f676e2f-6a32-42b7-805f-a1b0f3455a6b" providerId="ADAL" clId="{7ADEAD02-0659-704D-A829-55DD273C133C}" dt="2024-01-30T23:51:37.457" v="1" actId="14100"/>
        <pc:sldMkLst>
          <pc:docMk/>
          <pc:sldMk cId="1553746550" sldId="257"/>
        </pc:sldMkLst>
        <pc:picChg chg="mod">
          <ac:chgData name="Crow, Loree" userId="9f676e2f-6a32-42b7-805f-a1b0f3455a6b" providerId="ADAL" clId="{7ADEAD02-0659-704D-A829-55DD273C133C}" dt="2024-01-30T23:51:37.457" v="1" actId="14100"/>
          <ac:picMkLst>
            <pc:docMk/>
            <pc:sldMk cId="1553746550" sldId="257"/>
            <ac:picMk id="4" creationId="{E447C7AB-7C02-1F2C-C9D7-EF11BC22CAF1}"/>
          </ac:picMkLst>
        </pc:picChg>
      </pc:sldChg>
      <pc:sldChg chg="modSp mod">
        <pc:chgData name="Crow, Loree" userId="9f676e2f-6a32-42b7-805f-a1b0f3455a6b" providerId="ADAL" clId="{7ADEAD02-0659-704D-A829-55DD273C133C}" dt="2024-01-31T17:12:33.395" v="276" actId="20577"/>
        <pc:sldMkLst>
          <pc:docMk/>
          <pc:sldMk cId="2286314179" sldId="258"/>
        </pc:sldMkLst>
        <pc:spChg chg="mod">
          <ac:chgData name="Crow, Loree" userId="9f676e2f-6a32-42b7-805f-a1b0f3455a6b" providerId="ADAL" clId="{7ADEAD02-0659-704D-A829-55DD273C133C}" dt="2024-01-31T17:12:33.395" v="276" actId="20577"/>
          <ac:spMkLst>
            <pc:docMk/>
            <pc:sldMk cId="2286314179" sldId="258"/>
            <ac:spMk id="2" creationId="{ECD1CCB9-C769-A69C-439A-6B53D53F9AE7}"/>
          </ac:spMkLst>
        </pc:spChg>
        <pc:spChg chg="mod">
          <ac:chgData name="Crow, Loree" userId="9f676e2f-6a32-42b7-805f-a1b0f3455a6b" providerId="ADAL" clId="{7ADEAD02-0659-704D-A829-55DD273C133C}" dt="2024-01-31T17:12:18.572" v="267" actId="20577"/>
          <ac:spMkLst>
            <pc:docMk/>
            <pc:sldMk cId="2286314179" sldId="258"/>
            <ac:spMk id="6" creationId="{9128878A-4E23-E7B8-43AC-CEA0BF1365C0}"/>
          </ac:spMkLst>
        </pc:spChg>
      </pc:sldChg>
      <pc:sldChg chg="modSp mod">
        <pc:chgData name="Crow, Loree" userId="9f676e2f-6a32-42b7-805f-a1b0f3455a6b" providerId="ADAL" clId="{7ADEAD02-0659-704D-A829-55DD273C133C}" dt="2024-01-31T18:01:55.173" v="3893" actId="255"/>
        <pc:sldMkLst>
          <pc:docMk/>
          <pc:sldMk cId="1385624533" sldId="259"/>
        </pc:sldMkLst>
        <pc:spChg chg="mod">
          <ac:chgData name="Crow, Loree" userId="9f676e2f-6a32-42b7-805f-a1b0f3455a6b" providerId="ADAL" clId="{7ADEAD02-0659-704D-A829-55DD273C133C}" dt="2024-01-31T17:17:54.533" v="775" actId="1076"/>
          <ac:spMkLst>
            <pc:docMk/>
            <pc:sldMk cId="1385624533" sldId="259"/>
            <ac:spMk id="2" creationId="{152D224F-D95E-FB9B-287A-D452109E12E3}"/>
          </ac:spMkLst>
        </pc:spChg>
        <pc:spChg chg="mod">
          <ac:chgData name="Crow, Loree" userId="9f676e2f-6a32-42b7-805f-a1b0f3455a6b" providerId="ADAL" clId="{7ADEAD02-0659-704D-A829-55DD273C133C}" dt="2024-01-31T18:01:55.173" v="3893" actId="255"/>
          <ac:spMkLst>
            <pc:docMk/>
            <pc:sldMk cId="1385624533" sldId="259"/>
            <ac:spMk id="6" creationId="{4E2CDB2E-B1D5-A780-3280-57E1D8E9A57C}"/>
          </ac:spMkLst>
        </pc:spChg>
      </pc:sldChg>
      <pc:sldChg chg="modSp mod ord">
        <pc:chgData name="Crow, Loree" userId="9f676e2f-6a32-42b7-805f-a1b0f3455a6b" providerId="ADAL" clId="{7ADEAD02-0659-704D-A829-55DD273C133C}" dt="2024-01-31T17:16:40.819" v="619" actId="20578"/>
        <pc:sldMkLst>
          <pc:docMk/>
          <pc:sldMk cId="2538255469" sldId="260"/>
        </pc:sldMkLst>
        <pc:spChg chg="mod">
          <ac:chgData name="Crow, Loree" userId="9f676e2f-6a32-42b7-805f-a1b0f3455a6b" providerId="ADAL" clId="{7ADEAD02-0659-704D-A829-55DD273C133C}" dt="2024-01-31T17:16:12.664" v="618" actId="115"/>
          <ac:spMkLst>
            <pc:docMk/>
            <pc:sldMk cId="2538255469" sldId="260"/>
            <ac:spMk id="6" creationId="{FC27DF05-C48C-A5EC-3E14-A4EE6BC2AE16}"/>
          </ac:spMkLst>
        </pc:spChg>
        <pc:picChg chg="mod">
          <ac:chgData name="Crow, Loree" userId="9f676e2f-6a32-42b7-805f-a1b0f3455a6b" providerId="ADAL" clId="{7ADEAD02-0659-704D-A829-55DD273C133C}" dt="2024-01-30T23:52:42.834" v="7" actId="14100"/>
          <ac:picMkLst>
            <pc:docMk/>
            <pc:sldMk cId="2538255469" sldId="260"/>
            <ac:picMk id="4" creationId="{7AD8B847-7514-E0E2-0DAF-BAA3F816ED7B}"/>
          </ac:picMkLst>
        </pc:picChg>
      </pc:sldChg>
      <pc:sldChg chg="modSp mod">
        <pc:chgData name="Crow, Loree" userId="9f676e2f-6a32-42b7-805f-a1b0f3455a6b" providerId="ADAL" clId="{7ADEAD02-0659-704D-A829-55DD273C133C}" dt="2024-01-31T17:39:35.968" v="1490" actId="115"/>
        <pc:sldMkLst>
          <pc:docMk/>
          <pc:sldMk cId="2923996693" sldId="261"/>
        </pc:sldMkLst>
        <pc:spChg chg="mod">
          <ac:chgData name="Crow, Loree" userId="9f676e2f-6a32-42b7-805f-a1b0f3455a6b" providerId="ADAL" clId="{7ADEAD02-0659-704D-A829-55DD273C133C}" dt="2024-01-31T17:28:21.322" v="1329" actId="14100"/>
          <ac:spMkLst>
            <pc:docMk/>
            <pc:sldMk cId="2923996693" sldId="261"/>
            <ac:spMk id="2" creationId="{DCCE27CA-8DE6-CBB4-658E-466F6F66CAEF}"/>
          </ac:spMkLst>
        </pc:spChg>
        <pc:spChg chg="mod">
          <ac:chgData name="Crow, Loree" userId="9f676e2f-6a32-42b7-805f-a1b0f3455a6b" providerId="ADAL" clId="{7ADEAD02-0659-704D-A829-55DD273C133C}" dt="2024-01-31T17:39:35.968" v="1490" actId="115"/>
          <ac:spMkLst>
            <pc:docMk/>
            <pc:sldMk cId="2923996693" sldId="261"/>
            <ac:spMk id="6" creationId="{DBC7798C-B7AD-7C2F-4C07-A3155F04C8E1}"/>
          </ac:spMkLst>
        </pc:spChg>
      </pc:sldChg>
      <pc:sldChg chg="modSp mod">
        <pc:chgData name="Crow, Loree" userId="9f676e2f-6a32-42b7-805f-a1b0f3455a6b" providerId="ADAL" clId="{7ADEAD02-0659-704D-A829-55DD273C133C}" dt="2024-01-31T17:08:43.044" v="201" actId="6549"/>
        <pc:sldMkLst>
          <pc:docMk/>
          <pc:sldMk cId="2107025352" sldId="262"/>
        </pc:sldMkLst>
        <pc:spChg chg="mod">
          <ac:chgData name="Crow, Loree" userId="9f676e2f-6a32-42b7-805f-a1b0f3455a6b" providerId="ADAL" clId="{7ADEAD02-0659-704D-A829-55DD273C133C}" dt="2024-01-31T17:08:07.393" v="191" actId="1076"/>
          <ac:spMkLst>
            <pc:docMk/>
            <pc:sldMk cId="2107025352" sldId="262"/>
            <ac:spMk id="2" creationId="{6A16B89D-B8B8-0A00-CBF8-319B4DA0D78B}"/>
          </ac:spMkLst>
        </pc:spChg>
        <pc:spChg chg="mod">
          <ac:chgData name="Crow, Loree" userId="9f676e2f-6a32-42b7-805f-a1b0f3455a6b" providerId="ADAL" clId="{7ADEAD02-0659-704D-A829-55DD273C133C}" dt="2024-01-31T17:08:43.044" v="201" actId="6549"/>
          <ac:spMkLst>
            <pc:docMk/>
            <pc:sldMk cId="2107025352" sldId="262"/>
            <ac:spMk id="6" creationId="{EDCB4F98-2309-9F1F-FEC2-3486724D503F}"/>
          </ac:spMkLst>
        </pc:spChg>
        <pc:picChg chg="mod">
          <ac:chgData name="Crow, Loree" userId="9f676e2f-6a32-42b7-805f-a1b0f3455a6b" providerId="ADAL" clId="{7ADEAD02-0659-704D-A829-55DD273C133C}" dt="2024-01-30T23:51:56.590" v="2" actId="14100"/>
          <ac:picMkLst>
            <pc:docMk/>
            <pc:sldMk cId="2107025352" sldId="262"/>
            <ac:picMk id="4" creationId="{38439825-CF98-D036-2462-541076185C1D}"/>
          </ac:picMkLst>
        </pc:picChg>
      </pc:sldChg>
      <pc:sldChg chg="modSp mod">
        <pc:chgData name="Crow, Loree" userId="9f676e2f-6a32-42b7-805f-a1b0f3455a6b" providerId="ADAL" clId="{7ADEAD02-0659-704D-A829-55DD273C133C}" dt="2024-01-31T18:06:41.635" v="4623" actId="27636"/>
        <pc:sldMkLst>
          <pc:docMk/>
          <pc:sldMk cId="1651041072" sldId="263"/>
        </pc:sldMkLst>
        <pc:spChg chg="mod">
          <ac:chgData name="Crow, Loree" userId="9f676e2f-6a32-42b7-805f-a1b0f3455a6b" providerId="ADAL" clId="{7ADEAD02-0659-704D-A829-55DD273C133C}" dt="2024-01-31T18:06:39.737" v="4621" actId="14100"/>
          <ac:spMkLst>
            <pc:docMk/>
            <pc:sldMk cId="1651041072" sldId="263"/>
            <ac:spMk id="2" creationId="{9D57998A-EE83-12E2-A1E1-F766762D6534}"/>
          </ac:spMkLst>
        </pc:spChg>
        <pc:spChg chg="mod">
          <ac:chgData name="Crow, Loree" userId="9f676e2f-6a32-42b7-805f-a1b0f3455a6b" providerId="ADAL" clId="{7ADEAD02-0659-704D-A829-55DD273C133C}" dt="2024-01-31T18:06:41.635" v="4623" actId="27636"/>
          <ac:spMkLst>
            <pc:docMk/>
            <pc:sldMk cId="1651041072" sldId="263"/>
            <ac:spMk id="6" creationId="{45FF6639-EC1E-E2F4-5D76-2041B9B9DD10}"/>
          </ac:spMkLst>
        </pc:spChg>
      </pc:sldChg>
      <pc:sldChg chg="modSp mod">
        <pc:chgData name="Crow, Loree" userId="9f676e2f-6a32-42b7-805f-a1b0f3455a6b" providerId="ADAL" clId="{7ADEAD02-0659-704D-A829-55DD273C133C}" dt="2024-01-31T18:07:27.415" v="4682" actId="27636"/>
        <pc:sldMkLst>
          <pc:docMk/>
          <pc:sldMk cId="3110111985" sldId="264"/>
        </pc:sldMkLst>
        <pc:spChg chg="mod">
          <ac:chgData name="Crow, Loree" userId="9f676e2f-6a32-42b7-805f-a1b0f3455a6b" providerId="ADAL" clId="{7ADEAD02-0659-704D-A829-55DD273C133C}" dt="2024-01-31T17:43:52.020" v="2088" actId="20577"/>
          <ac:spMkLst>
            <pc:docMk/>
            <pc:sldMk cId="3110111985" sldId="264"/>
            <ac:spMk id="2" creationId="{53403B76-1967-2401-E5C0-E0D584013215}"/>
          </ac:spMkLst>
        </pc:spChg>
        <pc:spChg chg="mod">
          <ac:chgData name="Crow, Loree" userId="9f676e2f-6a32-42b7-805f-a1b0f3455a6b" providerId="ADAL" clId="{7ADEAD02-0659-704D-A829-55DD273C133C}" dt="2024-01-31T18:07:27.415" v="4682" actId="27636"/>
          <ac:spMkLst>
            <pc:docMk/>
            <pc:sldMk cId="3110111985" sldId="264"/>
            <ac:spMk id="6" creationId="{EB8000E5-E6D3-265A-EC01-F74F6E4B9973}"/>
          </ac:spMkLst>
        </pc:spChg>
      </pc:sldChg>
      <pc:sldChg chg="modSp add mod">
        <pc:chgData name="Crow, Loree" userId="9f676e2f-6a32-42b7-805f-a1b0f3455a6b" providerId="ADAL" clId="{7ADEAD02-0659-704D-A829-55DD273C133C}" dt="2024-01-31T17:46:48.819" v="2464" actId="1076"/>
        <pc:sldMkLst>
          <pc:docMk/>
          <pc:sldMk cId="364347242" sldId="265"/>
        </pc:sldMkLst>
        <pc:spChg chg="mod">
          <ac:chgData name="Crow, Loree" userId="9f676e2f-6a32-42b7-805f-a1b0f3455a6b" providerId="ADAL" clId="{7ADEAD02-0659-704D-A829-55DD273C133C}" dt="2024-01-31T17:46:36.899" v="2459" actId="1076"/>
          <ac:spMkLst>
            <pc:docMk/>
            <pc:sldMk cId="364347242" sldId="265"/>
            <ac:spMk id="2" creationId="{DEBFCF86-13FE-23E1-33E5-8BD967A6080A}"/>
          </ac:spMkLst>
        </pc:spChg>
        <pc:spChg chg="mod">
          <ac:chgData name="Crow, Loree" userId="9f676e2f-6a32-42b7-805f-a1b0f3455a6b" providerId="ADAL" clId="{7ADEAD02-0659-704D-A829-55DD273C133C}" dt="2024-01-31T17:46:48.819" v="2464" actId="1076"/>
          <ac:spMkLst>
            <pc:docMk/>
            <pc:sldMk cId="364347242" sldId="265"/>
            <ac:spMk id="6" creationId="{41CA7061-BD88-3F15-0C79-7C4805746885}"/>
          </ac:spMkLst>
        </pc:spChg>
      </pc:sldChg>
      <pc:sldChg chg="addSp delSp modSp add mod">
        <pc:chgData name="Crow, Loree" userId="9f676e2f-6a32-42b7-805f-a1b0f3455a6b" providerId="ADAL" clId="{7ADEAD02-0659-704D-A829-55DD273C133C}" dt="2024-01-31T19:32:00.548" v="4768" actId="1076"/>
        <pc:sldMkLst>
          <pc:docMk/>
          <pc:sldMk cId="3723510210" sldId="266"/>
        </pc:sldMkLst>
        <pc:spChg chg="mod ord">
          <ac:chgData name="Crow, Loree" userId="9f676e2f-6a32-42b7-805f-a1b0f3455a6b" providerId="ADAL" clId="{7ADEAD02-0659-704D-A829-55DD273C133C}" dt="2024-01-31T19:32:00.548" v="4768" actId="1076"/>
          <ac:spMkLst>
            <pc:docMk/>
            <pc:sldMk cId="3723510210" sldId="266"/>
            <ac:spMk id="2" creationId="{F92DD364-CBAD-B621-F603-D9244ED88A83}"/>
          </ac:spMkLst>
        </pc:spChg>
        <pc:spChg chg="add mod">
          <ac:chgData name="Crow, Loree" userId="9f676e2f-6a32-42b7-805f-a1b0f3455a6b" providerId="ADAL" clId="{7ADEAD02-0659-704D-A829-55DD273C133C}" dt="2024-01-31T19:31:54.745" v="4767" actId="20577"/>
          <ac:spMkLst>
            <pc:docMk/>
            <pc:sldMk cId="3723510210" sldId="266"/>
            <ac:spMk id="5" creationId="{A259C43E-E358-8806-7DCE-49DAF1C8D1F5}"/>
          </ac:spMkLst>
        </pc:spChg>
        <pc:spChg chg="del">
          <ac:chgData name="Crow, Loree" userId="9f676e2f-6a32-42b7-805f-a1b0f3455a6b" providerId="ADAL" clId="{7ADEAD02-0659-704D-A829-55DD273C133C}" dt="2024-01-31T17:47:09.243" v="2466" actId="478"/>
          <ac:spMkLst>
            <pc:docMk/>
            <pc:sldMk cId="3723510210" sldId="266"/>
            <ac:spMk id="6" creationId="{7C9C0C73-257D-727A-B42F-657AFB7D8906}"/>
          </ac:spMkLst>
        </pc:spChg>
        <pc:spChg chg="add del mod">
          <ac:chgData name="Crow, Loree" userId="9f676e2f-6a32-42b7-805f-a1b0f3455a6b" providerId="ADAL" clId="{7ADEAD02-0659-704D-A829-55DD273C133C}" dt="2024-01-31T19:30:56.890" v="4690" actId="478"/>
          <ac:spMkLst>
            <pc:docMk/>
            <pc:sldMk cId="3723510210" sldId="266"/>
            <ac:spMk id="7" creationId="{626C970E-C806-D47D-0293-071677DD5CA0}"/>
          </ac:spMkLst>
        </pc:spChg>
        <pc:spChg chg="add mod">
          <ac:chgData name="Crow, Loree" userId="9f676e2f-6a32-42b7-805f-a1b0f3455a6b" providerId="ADAL" clId="{7ADEAD02-0659-704D-A829-55DD273C133C}" dt="2024-01-31T19:31:43.581" v="4752" actId="207"/>
          <ac:spMkLst>
            <pc:docMk/>
            <pc:sldMk cId="3723510210" sldId="266"/>
            <ac:spMk id="8" creationId="{A9ACAA69-EFAF-4CCA-2B55-A5E63F25127D}"/>
          </ac:spMkLst>
        </pc:spChg>
        <pc:spChg chg="del">
          <ac:chgData name="Crow, Loree" userId="9f676e2f-6a32-42b7-805f-a1b0f3455a6b" providerId="ADAL" clId="{7ADEAD02-0659-704D-A829-55DD273C133C}" dt="2024-01-31T17:49:46.843" v="2746" actId="26606"/>
          <ac:spMkLst>
            <pc:docMk/>
            <pc:sldMk cId="3723510210" sldId="266"/>
            <ac:spMk id="19" creationId="{24540A92-936C-1B2B-A017-249DA9EA8FE0}"/>
          </ac:spMkLst>
        </pc:spChg>
        <pc:spChg chg="add">
          <ac:chgData name="Crow, Loree" userId="9f676e2f-6a32-42b7-805f-a1b0f3455a6b" providerId="ADAL" clId="{7ADEAD02-0659-704D-A829-55DD273C133C}" dt="2024-01-31T17:49:46.843" v="2746" actId="26606"/>
          <ac:spMkLst>
            <pc:docMk/>
            <pc:sldMk cId="3723510210" sldId="266"/>
            <ac:spMk id="24" creationId="{7A875D55-4A80-43E9-38F6-27E3664939B0}"/>
          </ac:spMkLst>
        </pc:spChg>
        <pc:spChg chg="add">
          <ac:chgData name="Crow, Loree" userId="9f676e2f-6a32-42b7-805f-a1b0f3455a6b" providerId="ADAL" clId="{7ADEAD02-0659-704D-A829-55DD273C133C}" dt="2024-01-31T17:49:46.843" v="2746" actId="26606"/>
          <ac:spMkLst>
            <pc:docMk/>
            <pc:sldMk cId="3723510210" sldId="266"/>
            <ac:spMk id="26" creationId="{3D572980-FB84-8C29-1FAC-FAC5ECE29A39}"/>
          </ac:spMkLst>
        </pc:spChg>
        <pc:picChg chg="mod">
          <ac:chgData name="Crow, Loree" userId="9f676e2f-6a32-42b7-805f-a1b0f3455a6b" providerId="ADAL" clId="{7ADEAD02-0659-704D-A829-55DD273C133C}" dt="2024-01-31T17:49:46.843" v="2746" actId="26606"/>
          <ac:picMkLst>
            <pc:docMk/>
            <pc:sldMk cId="3723510210" sldId="266"/>
            <ac:picMk id="4" creationId="{E81A1EB7-630C-403B-057B-77B2B5FE03FA}"/>
          </ac:picMkLst>
        </pc:picChg>
        <pc:picChg chg="add mod">
          <ac:chgData name="Crow, Loree" userId="9f676e2f-6a32-42b7-805f-a1b0f3455a6b" providerId="ADAL" clId="{7ADEAD02-0659-704D-A829-55DD273C133C}" dt="2024-01-31T19:31:02.761" v="4693" actId="1076"/>
          <ac:picMkLst>
            <pc:docMk/>
            <pc:sldMk cId="3723510210" sldId="266"/>
            <ac:picMk id="1026" creationId="{AC51154F-0573-9A86-06A1-B1E493F4FC4C}"/>
          </ac:picMkLst>
        </pc:picChg>
      </pc:sldChg>
      <pc:sldChg chg="modSp add mod">
        <pc:chgData name="Crow, Loree" userId="9f676e2f-6a32-42b7-805f-a1b0f3455a6b" providerId="ADAL" clId="{7ADEAD02-0659-704D-A829-55DD273C133C}" dt="2024-01-31T17:53:28.770" v="2886" actId="14100"/>
        <pc:sldMkLst>
          <pc:docMk/>
          <pc:sldMk cId="2920441532" sldId="267"/>
        </pc:sldMkLst>
        <pc:spChg chg="mod">
          <ac:chgData name="Crow, Loree" userId="9f676e2f-6a32-42b7-805f-a1b0f3455a6b" providerId="ADAL" clId="{7ADEAD02-0659-704D-A829-55DD273C133C}" dt="2024-01-31T17:53:25.769" v="2885" actId="1076"/>
          <ac:spMkLst>
            <pc:docMk/>
            <pc:sldMk cId="2920441532" sldId="267"/>
            <ac:spMk id="2" creationId="{9B866748-0CDA-2097-F87F-EF06EAA2AA04}"/>
          </ac:spMkLst>
        </pc:spChg>
        <pc:spChg chg="mod">
          <ac:chgData name="Crow, Loree" userId="9f676e2f-6a32-42b7-805f-a1b0f3455a6b" providerId="ADAL" clId="{7ADEAD02-0659-704D-A829-55DD273C133C}" dt="2024-01-31T17:53:28.770" v="2886" actId="14100"/>
          <ac:spMkLst>
            <pc:docMk/>
            <pc:sldMk cId="2920441532" sldId="267"/>
            <ac:spMk id="6" creationId="{436A0AB5-A260-43C2-2B49-BF139E05FA7C}"/>
          </ac:spMkLst>
        </pc:spChg>
      </pc:sldChg>
      <pc:sldChg chg="modSp add mod">
        <pc:chgData name="Crow, Loree" userId="9f676e2f-6a32-42b7-805f-a1b0f3455a6b" providerId="ADAL" clId="{7ADEAD02-0659-704D-A829-55DD273C133C}" dt="2024-01-31T18:06:30.309" v="4619" actId="20577"/>
        <pc:sldMkLst>
          <pc:docMk/>
          <pc:sldMk cId="2644314738" sldId="268"/>
        </pc:sldMkLst>
        <pc:spChg chg="mod">
          <ac:chgData name="Crow, Loree" userId="9f676e2f-6a32-42b7-805f-a1b0f3455a6b" providerId="ADAL" clId="{7ADEAD02-0659-704D-A829-55DD273C133C}" dt="2024-01-31T17:59:44.355" v="3634" actId="20577"/>
          <ac:spMkLst>
            <pc:docMk/>
            <pc:sldMk cId="2644314738" sldId="268"/>
            <ac:spMk id="2" creationId="{5413970B-B647-A87F-89CF-E4FCF8B9922D}"/>
          </ac:spMkLst>
        </pc:spChg>
        <pc:spChg chg="mod">
          <ac:chgData name="Crow, Loree" userId="9f676e2f-6a32-42b7-805f-a1b0f3455a6b" providerId="ADAL" clId="{7ADEAD02-0659-704D-A829-55DD273C133C}" dt="2024-01-31T18:06:30.309" v="4619" actId="20577"/>
          <ac:spMkLst>
            <pc:docMk/>
            <pc:sldMk cId="2644314738" sldId="268"/>
            <ac:spMk id="6" creationId="{98F45584-FCAF-5850-86B1-1684995BAB3C}"/>
          </ac:spMkLst>
        </pc:spChg>
      </pc:sldChg>
    </pc:docChg>
  </pc:docChgLst>
  <pc:docChgLst>
    <pc:chgData name="Caufman, Krista" userId="S::krista.caufman@unco.edu::950cfbdf-bfb4-4d93-a6b5-a58cca20f095" providerId="AD" clId="Web-{BA3B0BE2-682B-EA39-FF3D-F6EB4860D2D8}"/>
    <pc:docChg chg="modSld">
      <pc:chgData name="Caufman, Krista" userId="S::krista.caufman@unco.edu::950cfbdf-bfb4-4d93-a6b5-a58cca20f095" providerId="AD" clId="Web-{BA3B0BE2-682B-EA39-FF3D-F6EB4860D2D8}" dt="2024-01-31T23:54:04.073" v="29" actId="20577"/>
      <pc:docMkLst>
        <pc:docMk/>
      </pc:docMkLst>
      <pc:sldChg chg="modSp">
        <pc:chgData name="Caufman, Krista" userId="S::krista.caufman@unco.edu::950cfbdf-bfb4-4d93-a6b5-a58cca20f095" providerId="AD" clId="Web-{BA3B0BE2-682B-EA39-FF3D-F6EB4860D2D8}" dt="2024-01-31T23:54:04.073" v="29" actId="20577"/>
        <pc:sldMkLst>
          <pc:docMk/>
          <pc:sldMk cId="1385624533" sldId="259"/>
        </pc:sldMkLst>
        <pc:spChg chg="mod">
          <ac:chgData name="Caufman, Krista" userId="S::krista.caufman@unco.edu::950cfbdf-bfb4-4d93-a6b5-a58cca20f095" providerId="AD" clId="Web-{BA3B0BE2-682B-EA39-FF3D-F6EB4860D2D8}" dt="2024-01-31T23:54:04.073" v="29" actId="20577"/>
          <ac:spMkLst>
            <pc:docMk/>
            <pc:sldMk cId="1385624533" sldId="259"/>
            <ac:spMk id="6" creationId="{4E2CDB2E-B1D5-A780-3280-57E1D8E9A57C}"/>
          </ac:spMkLst>
        </pc:spChg>
      </pc:sldChg>
      <pc:sldChg chg="modSp">
        <pc:chgData name="Caufman, Krista" userId="S::krista.caufman@unco.edu::950cfbdf-bfb4-4d93-a6b5-a58cca20f095" providerId="AD" clId="Web-{BA3B0BE2-682B-EA39-FF3D-F6EB4860D2D8}" dt="2024-01-31T23:33:22.230" v="1" actId="20577"/>
        <pc:sldMkLst>
          <pc:docMk/>
          <pc:sldMk cId="2538255469" sldId="260"/>
        </pc:sldMkLst>
        <pc:spChg chg="mod">
          <ac:chgData name="Caufman, Krista" userId="S::krista.caufman@unco.edu::950cfbdf-bfb4-4d93-a6b5-a58cca20f095" providerId="AD" clId="Web-{BA3B0BE2-682B-EA39-FF3D-F6EB4860D2D8}" dt="2024-01-31T23:33:22.230" v="1" actId="20577"/>
          <ac:spMkLst>
            <pc:docMk/>
            <pc:sldMk cId="2538255469" sldId="260"/>
            <ac:spMk id="6" creationId="{FC27DF05-C48C-A5EC-3E14-A4EE6BC2AE16}"/>
          </ac:spMkLst>
        </pc:spChg>
      </pc:sldChg>
      <pc:sldChg chg="modSp">
        <pc:chgData name="Caufman, Krista" userId="S::krista.caufman@unco.edu::950cfbdf-bfb4-4d93-a6b5-a58cca20f095" providerId="AD" clId="Web-{BA3B0BE2-682B-EA39-FF3D-F6EB4860D2D8}" dt="2024-01-31T23:37:30.937" v="12" actId="20577"/>
        <pc:sldMkLst>
          <pc:docMk/>
          <pc:sldMk cId="1651041072" sldId="263"/>
        </pc:sldMkLst>
        <pc:spChg chg="mod">
          <ac:chgData name="Caufman, Krista" userId="S::krista.caufman@unco.edu::950cfbdf-bfb4-4d93-a6b5-a58cca20f095" providerId="AD" clId="Web-{BA3B0BE2-682B-EA39-FF3D-F6EB4860D2D8}" dt="2024-01-31T23:37:30.937" v="12" actId="20577"/>
          <ac:spMkLst>
            <pc:docMk/>
            <pc:sldMk cId="1651041072" sldId="263"/>
            <ac:spMk id="6" creationId="{45FF6639-EC1E-E2F4-5D76-2041B9B9DD10}"/>
          </ac:spMkLst>
        </pc:spChg>
      </pc:sldChg>
      <pc:sldChg chg="modSp">
        <pc:chgData name="Caufman, Krista" userId="S::krista.caufman@unco.edu::950cfbdf-bfb4-4d93-a6b5-a58cca20f095" providerId="AD" clId="Web-{BA3B0BE2-682B-EA39-FF3D-F6EB4860D2D8}" dt="2024-01-31T23:47:08.271" v="16" actId="20577"/>
        <pc:sldMkLst>
          <pc:docMk/>
          <pc:sldMk cId="3110111985" sldId="264"/>
        </pc:sldMkLst>
        <pc:spChg chg="mod">
          <ac:chgData name="Caufman, Krista" userId="S::krista.caufman@unco.edu::950cfbdf-bfb4-4d93-a6b5-a58cca20f095" providerId="AD" clId="Web-{BA3B0BE2-682B-EA39-FF3D-F6EB4860D2D8}" dt="2024-01-31T23:47:08.271" v="16" actId="20577"/>
          <ac:spMkLst>
            <pc:docMk/>
            <pc:sldMk cId="3110111985" sldId="264"/>
            <ac:spMk id="6" creationId="{EB8000E5-E6D3-265A-EC01-F74F6E4B9973}"/>
          </ac:spMkLst>
        </pc:spChg>
      </pc:sldChg>
      <pc:sldChg chg="modSp">
        <pc:chgData name="Caufman, Krista" userId="S::krista.caufman@unco.edu::950cfbdf-bfb4-4d93-a6b5-a58cca20f095" providerId="AD" clId="Web-{BA3B0BE2-682B-EA39-FF3D-F6EB4860D2D8}" dt="2024-01-31T23:52:05.603" v="23" actId="20577"/>
        <pc:sldMkLst>
          <pc:docMk/>
          <pc:sldMk cId="364347242" sldId="265"/>
        </pc:sldMkLst>
        <pc:spChg chg="mod">
          <ac:chgData name="Caufman, Krista" userId="S::krista.caufman@unco.edu::950cfbdf-bfb4-4d93-a6b5-a58cca20f095" providerId="AD" clId="Web-{BA3B0BE2-682B-EA39-FF3D-F6EB4860D2D8}" dt="2024-01-31T23:52:05.603" v="23" actId="20577"/>
          <ac:spMkLst>
            <pc:docMk/>
            <pc:sldMk cId="364347242" sldId="265"/>
            <ac:spMk id="6" creationId="{41CA7061-BD88-3F15-0C79-7C4805746885}"/>
          </ac:spMkLst>
        </pc:spChg>
      </pc:sldChg>
      <pc:sldChg chg="modSp">
        <pc:chgData name="Caufman, Krista" userId="S::krista.caufman@unco.edu::950cfbdf-bfb4-4d93-a6b5-a58cca20f095" providerId="AD" clId="Web-{BA3B0BE2-682B-EA39-FF3D-F6EB4860D2D8}" dt="2024-01-31T23:52:17.525" v="26" actId="20577"/>
        <pc:sldMkLst>
          <pc:docMk/>
          <pc:sldMk cId="3723510210" sldId="266"/>
        </pc:sldMkLst>
        <pc:spChg chg="mod">
          <ac:chgData name="Caufman, Krista" userId="S::krista.caufman@unco.edu::950cfbdf-bfb4-4d93-a6b5-a58cca20f095" providerId="AD" clId="Web-{BA3B0BE2-682B-EA39-FF3D-F6EB4860D2D8}" dt="2024-01-31T23:52:17.525" v="26" actId="20577"/>
          <ac:spMkLst>
            <pc:docMk/>
            <pc:sldMk cId="3723510210" sldId="266"/>
            <ac:spMk id="5" creationId="{A259C43E-E358-8806-7DCE-49DAF1C8D1F5}"/>
          </ac:spMkLst>
        </pc:spChg>
      </pc:sldChg>
      <pc:sldChg chg="modSp">
        <pc:chgData name="Caufman, Krista" userId="S::krista.caufman@unco.edu::950cfbdf-bfb4-4d93-a6b5-a58cca20f095" providerId="AD" clId="Web-{BA3B0BE2-682B-EA39-FF3D-F6EB4860D2D8}" dt="2024-01-31T23:36:26.233" v="4" actId="20577"/>
        <pc:sldMkLst>
          <pc:docMk/>
          <pc:sldMk cId="2920441532" sldId="267"/>
        </pc:sldMkLst>
        <pc:spChg chg="mod">
          <ac:chgData name="Caufman, Krista" userId="S::krista.caufman@unco.edu::950cfbdf-bfb4-4d93-a6b5-a58cca20f095" providerId="AD" clId="Web-{BA3B0BE2-682B-EA39-FF3D-F6EB4860D2D8}" dt="2024-01-31T23:36:26.233" v="4" actId="20577"/>
          <ac:spMkLst>
            <pc:docMk/>
            <pc:sldMk cId="2920441532" sldId="267"/>
            <ac:spMk id="6" creationId="{436A0AB5-A260-43C2-2B49-BF139E05FA7C}"/>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36E9A-8E96-CD8C-7598-F87632CD81CF}"/>
              </a:ext>
            </a:extLst>
          </p:cNvPr>
          <p:cNvSpPr>
            <a:spLocks noGrp="1"/>
          </p:cNvSpPr>
          <p:nvPr>
            <p:ph type="ctrTitle"/>
          </p:nvPr>
        </p:nvSpPr>
        <p:spPr>
          <a:xfrm>
            <a:off x="2301923" y="1122363"/>
            <a:ext cx="7588155" cy="2621154"/>
          </a:xfrm>
        </p:spPr>
        <p:txBody>
          <a:bodyPr anchor="b">
            <a:normAutofit/>
          </a:bodyPr>
          <a:lstStyle>
            <a:lvl1pPr algn="ctr">
              <a:defRPr sz="40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2BDC76B8-60F6-62D3-9F73-E81662203017}"/>
              </a:ext>
            </a:extLst>
          </p:cNvPr>
          <p:cNvSpPr>
            <a:spLocks noGrp="1"/>
          </p:cNvSpPr>
          <p:nvPr>
            <p:ph type="subTitle" idx="1"/>
          </p:nvPr>
        </p:nvSpPr>
        <p:spPr>
          <a:xfrm>
            <a:off x="2301923" y="3843708"/>
            <a:ext cx="7588155" cy="1414091"/>
          </a:xfrm>
        </p:spPr>
        <p:txBody>
          <a:bodyPr>
            <a:normAutofit/>
          </a:bodyPr>
          <a:lstStyle>
            <a:lvl1pPr marL="0" indent="0" algn="ctr">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EAE2DAFA-435E-AAF9-8B67-495E5AFDCD91}"/>
              </a:ext>
            </a:extLst>
          </p:cNvPr>
          <p:cNvSpPr>
            <a:spLocks noGrp="1"/>
          </p:cNvSpPr>
          <p:nvPr>
            <p:ph type="dt" sz="half" idx="10"/>
          </p:nvPr>
        </p:nvSpPr>
        <p:spPr/>
        <p:txBody>
          <a:bodyPr/>
          <a:lstStyle/>
          <a:p>
            <a:fld id="{999A8DD2-C443-44AD-85B3-4CE72B962C5F}" type="datetimeFigureOut">
              <a:rPr lang="en-US" smtClean="0"/>
              <a:t>1/31/2024</a:t>
            </a:fld>
            <a:endParaRPr lang="en-US"/>
          </a:p>
        </p:txBody>
      </p:sp>
      <p:sp>
        <p:nvSpPr>
          <p:cNvPr id="5" name="Footer Placeholder 4">
            <a:extLst>
              <a:ext uri="{FF2B5EF4-FFF2-40B4-BE49-F238E27FC236}">
                <a16:creationId xmlns:a16="http://schemas.microsoft.com/office/drawing/2014/main" id="{5B407A58-3351-E479-1A0C-2FF49FA427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789E10-2433-2ECB-9C92-571B583A4CF1}"/>
              </a:ext>
            </a:extLst>
          </p:cNvPr>
          <p:cNvSpPr>
            <a:spLocks noGrp="1"/>
          </p:cNvSpPr>
          <p:nvPr>
            <p:ph type="sldNum" sz="quarter" idx="12"/>
          </p:nvPr>
        </p:nvSpPr>
        <p:spPr/>
        <p:txBody>
          <a:bodyPr/>
          <a:lstStyle/>
          <a:p>
            <a:fld id="{FA4FCA09-A334-4A38-8A78-E51DCD588AB3}" type="slidenum">
              <a:rPr lang="en-US" smtClean="0"/>
              <a:t>‹#›</a:t>
            </a:fld>
            <a:endParaRPr lang="en-US"/>
          </a:p>
        </p:txBody>
      </p:sp>
    </p:spTree>
    <p:extLst>
      <p:ext uri="{BB962C8B-B14F-4D97-AF65-F5344CB8AC3E}">
        <p14:creationId xmlns:p14="http://schemas.microsoft.com/office/powerpoint/2010/main" val="14984802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E956D-CB73-C986-F100-46487310D11E}"/>
              </a:ext>
            </a:extLst>
          </p:cNvPr>
          <p:cNvSpPr>
            <a:spLocks noGrp="1"/>
          </p:cNvSpPr>
          <p:nvPr>
            <p:ph type="title"/>
          </p:nvPr>
        </p:nvSpPr>
        <p:spPr>
          <a:xfrm>
            <a:off x="612648" y="548640"/>
            <a:ext cx="10515600" cy="1132258"/>
          </a:xfr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E423E6A-A07C-BF0D-EA30-9A8A854E48F1}"/>
              </a:ext>
            </a:extLst>
          </p:cNvPr>
          <p:cNvSpPr>
            <a:spLocks noGrp="1"/>
          </p:cNvSpPr>
          <p:nvPr>
            <p:ph type="body" orient="vert" idx="1"/>
          </p:nvPr>
        </p:nvSpPr>
        <p:spPr>
          <a:xfrm>
            <a:off x="612648" y="1680898"/>
            <a:ext cx="10515600" cy="449606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DC9908-8F95-8DFC-72CC-158552B56735}"/>
              </a:ext>
            </a:extLst>
          </p:cNvPr>
          <p:cNvSpPr>
            <a:spLocks noGrp="1"/>
          </p:cNvSpPr>
          <p:nvPr>
            <p:ph type="dt" sz="half" idx="10"/>
          </p:nvPr>
        </p:nvSpPr>
        <p:spPr/>
        <p:txBody>
          <a:bodyPr/>
          <a:lstStyle/>
          <a:p>
            <a:fld id="{999A8DD2-C443-44AD-85B3-4CE72B962C5F}" type="datetimeFigureOut">
              <a:rPr lang="en-US" smtClean="0"/>
              <a:t>1/31/2024</a:t>
            </a:fld>
            <a:endParaRPr lang="en-US"/>
          </a:p>
        </p:txBody>
      </p:sp>
      <p:sp>
        <p:nvSpPr>
          <p:cNvPr id="5" name="Footer Placeholder 4">
            <a:extLst>
              <a:ext uri="{FF2B5EF4-FFF2-40B4-BE49-F238E27FC236}">
                <a16:creationId xmlns:a16="http://schemas.microsoft.com/office/drawing/2014/main" id="{2C26C9BE-9060-50CB-2BB7-07307FF89A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4A835B-97D3-BC22-F0B8-4986D4636271}"/>
              </a:ext>
            </a:extLst>
          </p:cNvPr>
          <p:cNvSpPr>
            <a:spLocks noGrp="1"/>
          </p:cNvSpPr>
          <p:nvPr>
            <p:ph type="sldNum" sz="quarter" idx="12"/>
          </p:nvPr>
        </p:nvSpPr>
        <p:spPr/>
        <p:txBody>
          <a:bodyPr/>
          <a:lstStyle/>
          <a:p>
            <a:fld id="{FA4FCA09-A334-4A38-8A78-E51DCD588AB3}" type="slidenum">
              <a:rPr lang="en-US" smtClean="0"/>
              <a:t>‹#›</a:t>
            </a:fld>
            <a:endParaRPr lang="en-US"/>
          </a:p>
        </p:txBody>
      </p:sp>
    </p:spTree>
    <p:extLst>
      <p:ext uri="{BB962C8B-B14F-4D97-AF65-F5344CB8AC3E}">
        <p14:creationId xmlns:p14="http://schemas.microsoft.com/office/powerpoint/2010/main" val="1887388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85B0252-346C-F6F4-3642-19F571550D45}"/>
              </a:ext>
            </a:extLst>
          </p:cNvPr>
          <p:cNvSpPr>
            <a:spLocks noGrp="1"/>
          </p:cNvSpPr>
          <p:nvPr>
            <p:ph type="title" orient="vert"/>
          </p:nvPr>
        </p:nvSpPr>
        <p:spPr>
          <a:xfrm>
            <a:off x="9634888" y="578497"/>
            <a:ext cx="2047037" cy="5598466"/>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F798DA36-7351-9D6A-518B-678AB8A507D3}"/>
              </a:ext>
            </a:extLst>
          </p:cNvPr>
          <p:cNvSpPr>
            <a:spLocks noGrp="1"/>
          </p:cNvSpPr>
          <p:nvPr>
            <p:ph type="body" orient="vert" idx="1"/>
          </p:nvPr>
        </p:nvSpPr>
        <p:spPr>
          <a:xfrm>
            <a:off x="838200" y="578497"/>
            <a:ext cx="8796688" cy="5598465"/>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846BDFF-D746-836C-04B8-CA89AD5D1466}"/>
              </a:ext>
            </a:extLst>
          </p:cNvPr>
          <p:cNvSpPr>
            <a:spLocks noGrp="1"/>
          </p:cNvSpPr>
          <p:nvPr>
            <p:ph type="dt" sz="half" idx="10"/>
          </p:nvPr>
        </p:nvSpPr>
        <p:spPr/>
        <p:txBody>
          <a:bodyPr/>
          <a:lstStyle/>
          <a:p>
            <a:fld id="{999A8DD2-C443-44AD-85B3-4CE72B962C5F}" type="datetimeFigureOut">
              <a:rPr lang="en-US" smtClean="0"/>
              <a:t>1/31/2024</a:t>
            </a:fld>
            <a:endParaRPr lang="en-US"/>
          </a:p>
        </p:txBody>
      </p:sp>
      <p:sp>
        <p:nvSpPr>
          <p:cNvPr id="5" name="Footer Placeholder 4">
            <a:extLst>
              <a:ext uri="{FF2B5EF4-FFF2-40B4-BE49-F238E27FC236}">
                <a16:creationId xmlns:a16="http://schemas.microsoft.com/office/drawing/2014/main" id="{919AA929-A9E6-FF9C-0C59-177F892D6A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16D893-7E81-90DC-4139-7687B39C3AC8}"/>
              </a:ext>
            </a:extLst>
          </p:cNvPr>
          <p:cNvSpPr>
            <a:spLocks noGrp="1"/>
          </p:cNvSpPr>
          <p:nvPr>
            <p:ph type="sldNum" sz="quarter" idx="12"/>
          </p:nvPr>
        </p:nvSpPr>
        <p:spPr/>
        <p:txBody>
          <a:bodyPr/>
          <a:lstStyle/>
          <a:p>
            <a:fld id="{FA4FCA09-A334-4A38-8A78-E51DCD588AB3}" type="slidenum">
              <a:rPr lang="en-US" smtClean="0"/>
              <a:t>‹#›</a:t>
            </a:fld>
            <a:endParaRPr lang="en-US"/>
          </a:p>
        </p:txBody>
      </p:sp>
    </p:spTree>
    <p:extLst>
      <p:ext uri="{BB962C8B-B14F-4D97-AF65-F5344CB8AC3E}">
        <p14:creationId xmlns:p14="http://schemas.microsoft.com/office/powerpoint/2010/main" val="3452726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7433D9-FD02-59E2-0F81-A0B7201D2DA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C2DD052-3E45-E789-01F8-33250024ECB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9485D1-E172-8F0A-A425-3097B3ABCFB4}"/>
              </a:ext>
            </a:extLst>
          </p:cNvPr>
          <p:cNvSpPr>
            <a:spLocks noGrp="1"/>
          </p:cNvSpPr>
          <p:nvPr>
            <p:ph type="dt" sz="half" idx="10"/>
          </p:nvPr>
        </p:nvSpPr>
        <p:spPr/>
        <p:txBody>
          <a:bodyPr/>
          <a:lstStyle/>
          <a:p>
            <a:fld id="{999A8DD2-C443-44AD-85B3-4CE72B962C5F}" type="datetimeFigureOut">
              <a:rPr lang="en-US" smtClean="0"/>
              <a:t>1/31/2024</a:t>
            </a:fld>
            <a:endParaRPr lang="en-US"/>
          </a:p>
        </p:txBody>
      </p:sp>
      <p:sp>
        <p:nvSpPr>
          <p:cNvPr id="5" name="Footer Placeholder 4">
            <a:extLst>
              <a:ext uri="{FF2B5EF4-FFF2-40B4-BE49-F238E27FC236}">
                <a16:creationId xmlns:a16="http://schemas.microsoft.com/office/drawing/2014/main" id="{B17E6B5E-6174-FD5C-41E8-FFC44C650D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F72154-F85B-E301-DA57-E314D7315916}"/>
              </a:ext>
            </a:extLst>
          </p:cNvPr>
          <p:cNvSpPr>
            <a:spLocks noGrp="1"/>
          </p:cNvSpPr>
          <p:nvPr>
            <p:ph type="sldNum" sz="quarter" idx="12"/>
          </p:nvPr>
        </p:nvSpPr>
        <p:spPr/>
        <p:txBody>
          <a:bodyPr/>
          <a:lstStyle/>
          <a:p>
            <a:fld id="{FA4FCA09-A334-4A38-8A78-E51DCD588AB3}" type="slidenum">
              <a:rPr lang="en-US" smtClean="0"/>
              <a:t>‹#›</a:t>
            </a:fld>
            <a:endParaRPr lang="en-US"/>
          </a:p>
        </p:txBody>
      </p:sp>
    </p:spTree>
    <p:extLst>
      <p:ext uri="{BB962C8B-B14F-4D97-AF65-F5344CB8AC3E}">
        <p14:creationId xmlns:p14="http://schemas.microsoft.com/office/powerpoint/2010/main" val="15984653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1D06AF-EF87-8489-2C82-DEB90B7EFE0C}"/>
              </a:ext>
            </a:extLst>
          </p:cNvPr>
          <p:cNvSpPr>
            <a:spLocks noGrp="1"/>
          </p:cNvSpPr>
          <p:nvPr>
            <p:ph type="title"/>
          </p:nvPr>
        </p:nvSpPr>
        <p:spPr>
          <a:xfrm>
            <a:off x="603381" y="553616"/>
            <a:ext cx="8273140" cy="4008859"/>
          </a:xfrm>
        </p:spPr>
        <p:txBody>
          <a:bodyPr anchor="t">
            <a:normAutofit/>
          </a:bodyPr>
          <a:lstStyle>
            <a:lvl1pPr>
              <a:defRPr sz="5400" cap="all"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08E5678-CA38-1318-9EA2-5E0A4F9A59BA}"/>
              </a:ext>
            </a:extLst>
          </p:cNvPr>
          <p:cNvSpPr>
            <a:spLocks noGrp="1"/>
          </p:cNvSpPr>
          <p:nvPr>
            <p:ph type="body" idx="1"/>
          </p:nvPr>
        </p:nvSpPr>
        <p:spPr>
          <a:xfrm>
            <a:off x="603380" y="4589463"/>
            <a:ext cx="8273140" cy="1384617"/>
          </a:xfrm>
        </p:spPr>
        <p:txBody>
          <a:bodyPr anchor="b">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4E99186-7E5A-60AF-DE69-5C7DA71611AB}"/>
              </a:ext>
            </a:extLst>
          </p:cNvPr>
          <p:cNvSpPr>
            <a:spLocks noGrp="1"/>
          </p:cNvSpPr>
          <p:nvPr>
            <p:ph type="dt" sz="half" idx="10"/>
          </p:nvPr>
        </p:nvSpPr>
        <p:spPr/>
        <p:txBody>
          <a:bodyPr/>
          <a:lstStyle/>
          <a:p>
            <a:fld id="{999A8DD2-C443-44AD-85B3-4CE72B962C5F}" type="datetimeFigureOut">
              <a:rPr lang="en-US" smtClean="0"/>
              <a:t>1/31/2024</a:t>
            </a:fld>
            <a:endParaRPr lang="en-US"/>
          </a:p>
        </p:txBody>
      </p:sp>
      <p:sp>
        <p:nvSpPr>
          <p:cNvPr id="5" name="Footer Placeholder 4">
            <a:extLst>
              <a:ext uri="{FF2B5EF4-FFF2-40B4-BE49-F238E27FC236}">
                <a16:creationId xmlns:a16="http://schemas.microsoft.com/office/drawing/2014/main" id="{82FA13D1-1FBA-E820-323B-77B41F1A66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39BE85-85F6-4636-C651-D87CC969A49E}"/>
              </a:ext>
            </a:extLst>
          </p:cNvPr>
          <p:cNvSpPr>
            <a:spLocks noGrp="1"/>
          </p:cNvSpPr>
          <p:nvPr>
            <p:ph type="sldNum" sz="quarter" idx="12"/>
          </p:nvPr>
        </p:nvSpPr>
        <p:spPr/>
        <p:txBody>
          <a:bodyPr/>
          <a:lstStyle/>
          <a:p>
            <a:fld id="{FA4FCA09-A334-4A38-8A78-E51DCD588AB3}" type="slidenum">
              <a:rPr lang="en-US" smtClean="0"/>
              <a:t>‹#›</a:t>
            </a:fld>
            <a:endParaRPr lang="en-US"/>
          </a:p>
        </p:txBody>
      </p:sp>
    </p:spTree>
    <p:extLst>
      <p:ext uri="{BB962C8B-B14F-4D97-AF65-F5344CB8AC3E}">
        <p14:creationId xmlns:p14="http://schemas.microsoft.com/office/powerpoint/2010/main" val="27922777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F3BB49-A328-F121-7F27-DEB7C3CC2B0F}"/>
              </a:ext>
            </a:extLst>
          </p:cNvPr>
          <p:cNvSpPr>
            <a:spLocks noGrp="1"/>
          </p:cNvSpPr>
          <p:nvPr>
            <p:ph type="title"/>
          </p:nvPr>
        </p:nvSpPr>
        <p:spPr>
          <a:xfrm>
            <a:off x="612648" y="548640"/>
            <a:ext cx="10741152" cy="1132258"/>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72E861E-DFBA-B4AA-9356-CDE3D3F57C04}"/>
              </a:ext>
            </a:extLst>
          </p:cNvPr>
          <p:cNvSpPr>
            <a:spLocks noGrp="1"/>
          </p:cNvSpPr>
          <p:nvPr>
            <p:ph sz="half" idx="1"/>
          </p:nvPr>
        </p:nvSpPr>
        <p:spPr>
          <a:xfrm>
            <a:off x="612648"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451D7538-EC5A-3EE7-176F-A58920C5079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97D0B7E-1A60-DA52-6965-92412B1C2F9F}"/>
              </a:ext>
            </a:extLst>
          </p:cNvPr>
          <p:cNvSpPr>
            <a:spLocks noGrp="1"/>
          </p:cNvSpPr>
          <p:nvPr>
            <p:ph type="dt" sz="half" idx="10"/>
          </p:nvPr>
        </p:nvSpPr>
        <p:spPr/>
        <p:txBody>
          <a:bodyPr/>
          <a:lstStyle/>
          <a:p>
            <a:fld id="{999A8DD2-C443-44AD-85B3-4CE72B962C5F}" type="datetimeFigureOut">
              <a:rPr lang="en-US" smtClean="0"/>
              <a:t>1/31/2024</a:t>
            </a:fld>
            <a:endParaRPr lang="en-US"/>
          </a:p>
        </p:txBody>
      </p:sp>
      <p:sp>
        <p:nvSpPr>
          <p:cNvPr id="6" name="Footer Placeholder 5">
            <a:extLst>
              <a:ext uri="{FF2B5EF4-FFF2-40B4-BE49-F238E27FC236}">
                <a16:creationId xmlns:a16="http://schemas.microsoft.com/office/drawing/2014/main" id="{C2BDD5A2-CE3E-3215-6DAA-F75C0D1229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1B822F1-284A-1786-FAF2-72129E2FE64D}"/>
              </a:ext>
            </a:extLst>
          </p:cNvPr>
          <p:cNvSpPr>
            <a:spLocks noGrp="1"/>
          </p:cNvSpPr>
          <p:nvPr>
            <p:ph type="sldNum" sz="quarter" idx="12"/>
          </p:nvPr>
        </p:nvSpPr>
        <p:spPr/>
        <p:txBody>
          <a:bodyPr/>
          <a:lstStyle/>
          <a:p>
            <a:fld id="{FA4FCA09-A334-4A38-8A78-E51DCD588AB3}" type="slidenum">
              <a:rPr lang="en-US" smtClean="0"/>
              <a:t>‹#›</a:t>
            </a:fld>
            <a:endParaRPr lang="en-US"/>
          </a:p>
        </p:txBody>
      </p:sp>
    </p:spTree>
    <p:extLst>
      <p:ext uri="{BB962C8B-B14F-4D97-AF65-F5344CB8AC3E}">
        <p14:creationId xmlns:p14="http://schemas.microsoft.com/office/powerpoint/2010/main" val="19021623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FEE969-634D-6E32-D227-18E9282C6F9E}"/>
              </a:ext>
            </a:extLst>
          </p:cNvPr>
          <p:cNvSpPr>
            <a:spLocks noGrp="1"/>
          </p:cNvSpPr>
          <p:nvPr>
            <p:ph type="title"/>
          </p:nvPr>
        </p:nvSpPr>
        <p:spPr>
          <a:xfrm>
            <a:off x="609600" y="547396"/>
            <a:ext cx="10745788" cy="1143292"/>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1CD26D4-290A-F0ED-7D62-41EDA6FEC2B9}"/>
              </a:ext>
            </a:extLst>
          </p:cNvPr>
          <p:cNvSpPr>
            <a:spLocks noGrp="1"/>
          </p:cNvSpPr>
          <p:nvPr>
            <p:ph type="body" idx="1"/>
          </p:nvPr>
        </p:nvSpPr>
        <p:spPr>
          <a:xfrm>
            <a:off x="609600" y="1685735"/>
            <a:ext cx="5157787" cy="559834"/>
          </a:xfrm>
        </p:spPr>
        <p:txBody>
          <a:bodyPr anchor="b">
            <a:normAutofit/>
          </a:bodyPr>
          <a:lstStyle>
            <a:lvl1pPr marL="0" indent="0">
              <a:lnSpc>
                <a:spcPct val="90000"/>
              </a:lnSpc>
              <a:buNone/>
              <a:defRPr sz="20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4DA52B0-7419-A946-4523-6D34BCAD26D1}"/>
              </a:ext>
            </a:extLst>
          </p:cNvPr>
          <p:cNvSpPr>
            <a:spLocks noGrp="1"/>
          </p:cNvSpPr>
          <p:nvPr>
            <p:ph sz="half" idx="2"/>
          </p:nvPr>
        </p:nvSpPr>
        <p:spPr>
          <a:xfrm>
            <a:off x="609600" y="2386894"/>
            <a:ext cx="5157787" cy="376508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06536620-C4F3-EEC3-DBF1-05196B1CBB55}"/>
              </a:ext>
            </a:extLst>
          </p:cNvPr>
          <p:cNvSpPr>
            <a:spLocks noGrp="1"/>
          </p:cNvSpPr>
          <p:nvPr>
            <p:ph type="body" sz="quarter" idx="3"/>
          </p:nvPr>
        </p:nvSpPr>
        <p:spPr>
          <a:xfrm>
            <a:off x="6172200" y="1685735"/>
            <a:ext cx="5183188" cy="559834"/>
          </a:xfrm>
        </p:spPr>
        <p:txBody>
          <a:bodyPr anchor="b">
            <a:normAutofit/>
          </a:bodyPr>
          <a:lstStyle>
            <a:lvl1pPr marL="0" indent="0">
              <a:lnSpc>
                <a:spcPct val="90000"/>
              </a:lnSpc>
              <a:buNone/>
              <a:defRPr sz="20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3BAE980-E611-98B5-04E9-DE4584B0E33F}"/>
              </a:ext>
            </a:extLst>
          </p:cNvPr>
          <p:cNvSpPr>
            <a:spLocks noGrp="1"/>
          </p:cNvSpPr>
          <p:nvPr>
            <p:ph sz="quarter" idx="4"/>
          </p:nvPr>
        </p:nvSpPr>
        <p:spPr>
          <a:xfrm>
            <a:off x="6172199" y="2386894"/>
            <a:ext cx="5183189" cy="376508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E3B3581-658A-8487-F9CB-E79F2BFF27E4}"/>
              </a:ext>
            </a:extLst>
          </p:cNvPr>
          <p:cNvSpPr>
            <a:spLocks noGrp="1"/>
          </p:cNvSpPr>
          <p:nvPr>
            <p:ph type="dt" sz="half" idx="10"/>
          </p:nvPr>
        </p:nvSpPr>
        <p:spPr/>
        <p:txBody>
          <a:bodyPr/>
          <a:lstStyle/>
          <a:p>
            <a:fld id="{999A8DD2-C443-44AD-85B3-4CE72B962C5F}" type="datetimeFigureOut">
              <a:rPr lang="en-US" smtClean="0"/>
              <a:t>1/31/2024</a:t>
            </a:fld>
            <a:endParaRPr lang="en-US"/>
          </a:p>
        </p:txBody>
      </p:sp>
      <p:sp>
        <p:nvSpPr>
          <p:cNvPr id="8" name="Footer Placeholder 7">
            <a:extLst>
              <a:ext uri="{FF2B5EF4-FFF2-40B4-BE49-F238E27FC236}">
                <a16:creationId xmlns:a16="http://schemas.microsoft.com/office/drawing/2014/main" id="{949D76D8-9033-26CF-BF4C-AECCC685C17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02A06B8-CC1D-542F-D8EB-7625046B91D2}"/>
              </a:ext>
            </a:extLst>
          </p:cNvPr>
          <p:cNvSpPr>
            <a:spLocks noGrp="1"/>
          </p:cNvSpPr>
          <p:nvPr>
            <p:ph type="sldNum" sz="quarter" idx="12"/>
          </p:nvPr>
        </p:nvSpPr>
        <p:spPr/>
        <p:txBody>
          <a:bodyPr/>
          <a:lstStyle/>
          <a:p>
            <a:fld id="{FA4FCA09-A334-4A38-8A78-E51DCD588AB3}" type="slidenum">
              <a:rPr lang="en-US" smtClean="0"/>
              <a:t>‹#›</a:t>
            </a:fld>
            <a:endParaRPr lang="en-US"/>
          </a:p>
        </p:txBody>
      </p:sp>
    </p:spTree>
    <p:extLst>
      <p:ext uri="{BB962C8B-B14F-4D97-AF65-F5344CB8AC3E}">
        <p14:creationId xmlns:p14="http://schemas.microsoft.com/office/powerpoint/2010/main" val="40478186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A9F42-7FF7-F803-C075-BC4968D35E3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89E8268-7232-2944-F1BD-399F9419B563}"/>
              </a:ext>
            </a:extLst>
          </p:cNvPr>
          <p:cNvSpPr>
            <a:spLocks noGrp="1"/>
          </p:cNvSpPr>
          <p:nvPr>
            <p:ph type="dt" sz="half" idx="10"/>
          </p:nvPr>
        </p:nvSpPr>
        <p:spPr/>
        <p:txBody>
          <a:bodyPr/>
          <a:lstStyle/>
          <a:p>
            <a:fld id="{999A8DD2-C443-44AD-85B3-4CE72B962C5F}" type="datetimeFigureOut">
              <a:rPr lang="en-US" smtClean="0"/>
              <a:t>1/31/2024</a:t>
            </a:fld>
            <a:endParaRPr lang="en-US"/>
          </a:p>
        </p:txBody>
      </p:sp>
      <p:sp>
        <p:nvSpPr>
          <p:cNvPr id="4" name="Footer Placeholder 3">
            <a:extLst>
              <a:ext uri="{FF2B5EF4-FFF2-40B4-BE49-F238E27FC236}">
                <a16:creationId xmlns:a16="http://schemas.microsoft.com/office/drawing/2014/main" id="{6B968DDD-323F-89A1-84E3-DDBA626D938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8FBDC76-671D-1671-DCE2-D5658BD40E29}"/>
              </a:ext>
            </a:extLst>
          </p:cNvPr>
          <p:cNvSpPr>
            <a:spLocks noGrp="1"/>
          </p:cNvSpPr>
          <p:nvPr>
            <p:ph type="sldNum" sz="quarter" idx="12"/>
          </p:nvPr>
        </p:nvSpPr>
        <p:spPr/>
        <p:txBody>
          <a:bodyPr/>
          <a:lstStyle/>
          <a:p>
            <a:fld id="{FA4FCA09-A334-4A38-8A78-E51DCD588AB3}" type="slidenum">
              <a:rPr lang="en-US" smtClean="0"/>
              <a:t>‹#›</a:t>
            </a:fld>
            <a:endParaRPr lang="en-US"/>
          </a:p>
        </p:txBody>
      </p:sp>
    </p:spTree>
    <p:extLst>
      <p:ext uri="{BB962C8B-B14F-4D97-AF65-F5344CB8AC3E}">
        <p14:creationId xmlns:p14="http://schemas.microsoft.com/office/powerpoint/2010/main" val="518520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9BC4D82-0182-501C-9231-46767680476E}"/>
              </a:ext>
            </a:extLst>
          </p:cNvPr>
          <p:cNvSpPr>
            <a:spLocks noGrp="1"/>
          </p:cNvSpPr>
          <p:nvPr>
            <p:ph type="dt" sz="half" idx="10"/>
          </p:nvPr>
        </p:nvSpPr>
        <p:spPr/>
        <p:txBody>
          <a:bodyPr/>
          <a:lstStyle/>
          <a:p>
            <a:fld id="{999A8DD2-C443-44AD-85B3-4CE72B962C5F}" type="datetimeFigureOut">
              <a:rPr lang="en-US" smtClean="0"/>
              <a:t>1/31/2024</a:t>
            </a:fld>
            <a:endParaRPr lang="en-US"/>
          </a:p>
        </p:txBody>
      </p:sp>
      <p:sp>
        <p:nvSpPr>
          <p:cNvPr id="3" name="Footer Placeholder 2">
            <a:extLst>
              <a:ext uri="{FF2B5EF4-FFF2-40B4-BE49-F238E27FC236}">
                <a16:creationId xmlns:a16="http://schemas.microsoft.com/office/drawing/2014/main" id="{10EAA6C9-A7F3-19F1-D17C-A1D83FAF553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4EBB816-1B94-116F-92D4-6043AE9E0C6B}"/>
              </a:ext>
            </a:extLst>
          </p:cNvPr>
          <p:cNvSpPr>
            <a:spLocks noGrp="1"/>
          </p:cNvSpPr>
          <p:nvPr>
            <p:ph type="sldNum" sz="quarter" idx="12"/>
          </p:nvPr>
        </p:nvSpPr>
        <p:spPr/>
        <p:txBody>
          <a:bodyPr/>
          <a:lstStyle/>
          <a:p>
            <a:fld id="{FA4FCA09-A334-4A38-8A78-E51DCD588AB3}" type="slidenum">
              <a:rPr lang="en-US" smtClean="0"/>
              <a:t>‹#›</a:t>
            </a:fld>
            <a:endParaRPr lang="en-US"/>
          </a:p>
        </p:txBody>
      </p:sp>
    </p:spTree>
    <p:extLst>
      <p:ext uri="{BB962C8B-B14F-4D97-AF65-F5344CB8AC3E}">
        <p14:creationId xmlns:p14="http://schemas.microsoft.com/office/powerpoint/2010/main" val="139774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0C37F-77BE-E128-4248-D001C39E79C6}"/>
              </a:ext>
            </a:extLst>
          </p:cNvPr>
          <p:cNvSpPr>
            <a:spLocks noGrp="1"/>
          </p:cNvSpPr>
          <p:nvPr>
            <p:ph type="title"/>
          </p:nvPr>
        </p:nvSpPr>
        <p:spPr>
          <a:xfrm>
            <a:off x="597160" y="553616"/>
            <a:ext cx="3595634" cy="1757505"/>
          </a:xfrm>
        </p:spPr>
        <p:txBody>
          <a:bodyPr anchor="t">
            <a:normAutofit/>
          </a:bodyPr>
          <a:lstStyle>
            <a:lvl1pPr>
              <a:defRPr sz="28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2F3B20A8-A604-C977-02C0-083BA8663484}"/>
              </a:ext>
            </a:extLst>
          </p:cNvPr>
          <p:cNvSpPr>
            <a:spLocks noGrp="1"/>
          </p:cNvSpPr>
          <p:nvPr>
            <p:ph idx="1"/>
          </p:nvPr>
        </p:nvSpPr>
        <p:spPr>
          <a:xfrm>
            <a:off x="5134708" y="553616"/>
            <a:ext cx="6279741" cy="5486400"/>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EC0EEBFB-2026-6A35-33ED-F008376B67A0}"/>
              </a:ext>
            </a:extLst>
          </p:cNvPr>
          <p:cNvSpPr>
            <a:spLocks noGrp="1"/>
          </p:cNvSpPr>
          <p:nvPr>
            <p:ph type="body" sz="half" idx="2"/>
          </p:nvPr>
        </p:nvSpPr>
        <p:spPr>
          <a:xfrm>
            <a:off x="597160" y="2311121"/>
            <a:ext cx="3595634" cy="3728895"/>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3F05638-7A56-469A-825A-1DFA600254C8}"/>
              </a:ext>
            </a:extLst>
          </p:cNvPr>
          <p:cNvSpPr>
            <a:spLocks noGrp="1"/>
          </p:cNvSpPr>
          <p:nvPr>
            <p:ph type="dt" sz="half" idx="10"/>
          </p:nvPr>
        </p:nvSpPr>
        <p:spPr/>
        <p:txBody>
          <a:bodyPr/>
          <a:lstStyle/>
          <a:p>
            <a:fld id="{999A8DD2-C443-44AD-85B3-4CE72B962C5F}" type="datetimeFigureOut">
              <a:rPr lang="en-US" smtClean="0"/>
              <a:t>1/31/2024</a:t>
            </a:fld>
            <a:endParaRPr lang="en-US"/>
          </a:p>
        </p:txBody>
      </p:sp>
      <p:sp>
        <p:nvSpPr>
          <p:cNvPr id="6" name="Footer Placeholder 5">
            <a:extLst>
              <a:ext uri="{FF2B5EF4-FFF2-40B4-BE49-F238E27FC236}">
                <a16:creationId xmlns:a16="http://schemas.microsoft.com/office/drawing/2014/main" id="{9C85A215-184B-2105-0279-ED02F644583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2C7CA46-892B-253A-3A28-7414E17B837B}"/>
              </a:ext>
            </a:extLst>
          </p:cNvPr>
          <p:cNvSpPr>
            <a:spLocks noGrp="1"/>
          </p:cNvSpPr>
          <p:nvPr>
            <p:ph type="sldNum" sz="quarter" idx="12"/>
          </p:nvPr>
        </p:nvSpPr>
        <p:spPr/>
        <p:txBody>
          <a:bodyPr/>
          <a:lstStyle/>
          <a:p>
            <a:fld id="{FA4FCA09-A334-4A38-8A78-E51DCD588AB3}" type="slidenum">
              <a:rPr lang="en-US" smtClean="0"/>
              <a:t>‹#›</a:t>
            </a:fld>
            <a:endParaRPr lang="en-US"/>
          </a:p>
        </p:txBody>
      </p:sp>
    </p:spTree>
    <p:extLst>
      <p:ext uri="{BB962C8B-B14F-4D97-AF65-F5344CB8AC3E}">
        <p14:creationId xmlns:p14="http://schemas.microsoft.com/office/powerpoint/2010/main" val="36226944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B06A09-98CF-FAC2-3708-AECC4360C651}"/>
              </a:ext>
            </a:extLst>
          </p:cNvPr>
          <p:cNvSpPr>
            <a:spLocks noGrp="1"/>
          </p:cNvSpPr>
          <p:nvPr>
            <p:ph type="title"/>
          </p:nvPr>
        </p:nvSpPr>
        <p:spPr>
          <a:xfrm>
            <a:off x="594360" y="557784"/>
            <a:ext cx="3595634" cy="2212313"/>
          </a:xfrm>
        </p:spPr>
        <p:txBody>
          <a:bodyPr anchor="t">
            <a:normAutofit/>
          </a:bodyPr>
          <a:lstStyle>
            <a:lvl1pPr>
              <a:defRPr sz="28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9571C769-CEC8-962A-01E6-15B0E056791E}"/>
              </a:ext>
            </a:extLst>
          </p:cNvPr>
          <p:cNvSpPr>
            <a:spLocks noGrp="1"/>
          </p:cNvSpPr>
          <p:nvPr>
            <p:ph type="pic" idx="1"/>
          </p:nvPr>
        </p:nvSpPr>
        <p:spPr>
          <a:xfrm>
            <a:off x="5063319" y="657103"/>
            <a:ext cx="6483687" cy="555590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F32C4A61-EF2A-C5A5-B150-4448600B3937}"/>
              </a:ext>
            </a:extLst>
          </p:cNvPr>
          <p:cNvSpPr>
            <a:spLocks noGrp="1"/>
          </p:cNvSpPr>
          <p:nvPr>
            <p:ph type="body" sz="half" idx="2"/>
          </p:nvPr>
        </p:nvSpPr>
        <p:spPr>
          <a:xfrm>
            <a:off x="609601" y="2826137"/>
            <a:ext cx="3585586" cy="3434638"/>
          </a:xfrm>
        </p:spPr>
        <p:txBody>
          <a:bodyPr anchor="b"/>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20B235E-39C7-4C78-20EF-DB48ECD9CB90}"/>
              </a:ext>
            </a:extLst>
          </p:cNvPr>
          <p:cNvSpPr>
            <a:spLocks noGrp="1"/>
          </p:cNvSpPr>
          <p:nvPr>
            <p:ph type="dt" sz="half" idx="10"/>
          </p:nvPr>
        </p:nvSpPr>
        <p:spPr/>
        <p:txBody>
          <a:bodyPr/>
          <a:lstStyle/>
          <a:p>
            <a:fld id="{999A8DD2-C443-44AD-85B3-4CE72B962C5F}" type="datetimeFigureOut">
              <a:rPr lang="en-US" smtClean="0"/>
              <a:t>1/31/2024</a:t>
            </a:fld>
            <a:endParaRPr lang="en-US"/>
          </a:p>
        </p:txBody>
      </p:sp>
      <p:sp>
        <p:nvSpPr>
          <p:cNvPr id="6" name="Footer Placeholder 5">
            <a:extLst>
              <a:ext uri="{FF2B5EF4-FFF2-40B4-BE49-F238E27FC236}">
                <a16:creationId xmlns:a16="http://schemas.microsoft.com/office/drawing/2014/main" id="{7FDC75DA-9A78-9AB9-7171-95A08CC51C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FE1A03-DCCB-53C7-DBFE-2AD55C90591B}"/>
              </a:ext>
            </a:extLst>
          </p:cNvPr>
          <p:cNvSpPr>
            <a:spLocks noGrp="1"/>
          </p:cNvSpPr>
          <p:nvPr>
            <p:ph type="sldNum" sz="quarter" idx="12"/>
          </p:nvPr>
        </p:nvSpPr>
        <p:spPr/>
        <p:txBody>
          <a:bodyPr/>
          <a:lstStyle/>
          <a:p>
            <a:fld id="{FA4FCA09-A334-4A38-8A78-E51DCD588AB3}" type="slidenum">
              <a:rPr lang="en-US" smtClean="0"/>
              <a:t>‹#›</a:t>
            </a:fld>
            <a:endParaRPr lang="en-US"/>
          </a:p>
        </p:txBody>
      </p:sp>
    </p:spTree>
    <p:extLst>
      <p:ext uri="{BB962C8B-B14F-4D97-AF65-F5344CB8AC3E}">
        <p14:creationId xmlns:p14="http://schemas.microsoft.com/office/powerpoint/2010/main" val="27789778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5BFB69-9245-EC58-F1DE-FEB625BD336A}"/>
              </a:ext>
            </a:extLst>
          </p:cNvPr>
          <p:cNvSpPr>
            <a:spLocks noGrp="1"/>
          </p:cNvSpPr>
          <p:nvPr>
            <p:ph type="title"/>
          </p:nvPr>
        </p:nvSpPr>
        <p:spPr>
          <a:xfrm>
            <a:off x="612648" y="548640"/>
            <a:ext cx="10653578" cy="1132258"/>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5516AFD5-5144-C460-0CA4-644BC4A93C02}"/>
              </a:ext>
            </a:extLst>
          </p:cNvPr>
          <p:cNvSpPr>
            <a:spLocks noGrp="1"/>
          </p:cNvSpPr>
          <p:nvPr>
            <p:ph type="body" idx="1"/>
          </p:nvPr>
        </p:nvSpPr>
        <p:spPr>
          <a:xfrm>
            <a:off x="612647" y="1715532"/>
            <a:ext cx="10653579" cy="459382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995753E-AF8A-7E04-8A1A-205B755A0215}"/>
              </a:ext>
            </a:extLst>
          </p:cNvPr>
          <p:cNvSpPr>
            <a:spLocks noGrp="1"/>
          </p:cNvSpPr>
          <p:nvPr>
            <p:ph type="dt" sz="half" idx="2"/>
          </p:nvPr>
        </p:nvSpPr>
        <p:spPr>
          <a:xfrm>
            <a:off x="137160" y="6453002"/>
            <a:ext cx="3494314" cy="365125"/>
          </a:xfrm>
          <a:prstGeom prst="rect">
            <a:avLst/>
          </a:prstGeom>
        </p:spPr>
        <p:txBody>
          <a:bodyPr vert="horz" lIns="91440" tIns="45720" rIns="91440" bIns="45720" rtlCol="0" anchor="ctr"/>
          <a:lstStyle>
            <a:lvl1pPr algn="l">
              <a:defRPr sz="900">
                <a:solidFill>
                  <a:schemeClr val="tx1"/>
                </a:solidFill>
              </a:defRPr>
            </a:lvl1pPr>
          </a:lstStyle>
          <a:p>
            <a:fld id="{999A8DD2-C443-44AD-85B3-4CE72B962C5F}" type="datetimeFigureOut">
              <a:rPr lang="en-US" smtClean="0"/>
              <a:t>1/31/2024</a:t>
            </a:fld>
            <a:endParaRPr lang="en-US"/>
          </a:p>
        </p:txBody>
      </p:sp>
      <p:sp>
        <p:nvSpPr>
          <p:cNvPr id="5" name="Footer Placeholder 4">
            <a:extLst>
              <a:ext uri="{FF2B5EF4-FFF2-40B4-BE49-F238E27FC236}">
                <a16:creationId xmlns:a16="http://schemas.microsoft.com/office/drawing/2014/main" id="{D4E1B7C8-DA74-800B-EE14-A39E9DB32DE4}"/>
              </a:ext>
            </a:extLst>
          </p:cNvPr>
          <p:cNvSpPr>
            <a:spLocks noGrp="1"/>
          </p:cNvSpPr>
          <p:nvPr>
            <p:ph type="ftr" sz="quarter" idx="3"/>
          </p:nvPr>
        </p:nvSpPr>
        <p:spPr>
          <a:xfrm>
            <a:off x="8876521" y="6453002"/>
            <a:ext cx="2805405" cy="365125"/>
          </a:xfrm>
          <a:prstGeom prst="rect">
            <a:avLst/>
          </a:prstGeom>
        </p:spPr>
        <p:txBody>
          <a:bodyPr vert="horz" lIns="91440" tIns="45720" rIns="91440" bIns="45720" rtlCol="0" anchor="ctr"/>
          <a:lstStyle>
            <a:lvl1pPr algn="r">
              <a:defRPr sz="900">
                <a:solidFill>
                  <a:schemeClr val="tx1"/>
                </a:solidFill>
              </a:defRPr>
            </a:lvl1pPr>
          </a:lstStyle>
          <a:p>
            <a:endParaRPr lang="en-US"/>
          </a:p>
        </p:txBody>
      </p:sp>
      <p:sp>
        <p:nvSpPr>
          <p:cNvPr id="6" name="Slide Number Placeholder 5">
            <a:extLst>
              <a:ext uri="{FF2B5EF4-FFF2-40B4-BE49-F238E27FC236}">
                <a16:creationId xmlns:a16="http://schemas.microsoft.com/office/drawing/2014/main" id="{7AC1647D-0DF0-CA1B-F723-EF7B8F508DB7}"/>
              </a:ext>
            </a:extLst>
          </p:cNvPr>
          <p:cNvSpPr>
            <a:spLocks noGrp="1"/>
          </p:cNvSpPr>
          <p:nvPr>
            <p:ph type="sldNum" sz="quarter" idx="4"/>
          </p:nvPr>
        </p:nvSpPr>
        <p:spPr>
          <a:xfrm>
            <a:off x="11632162" y="6453002"/>
            <a:ext cx="429207" cy="365125"/>
          </a:xfrm>
          <a:prstGeom prst="rect">
            <a:avLst/>
          </a:prstGeom>
        </p:spPr>
        <p:txBody>
          <a:bodyPr vert="horz" lIns="91440" tIns="45720" rIns="91440" bIns="45720" rtlCol="0" anchor="ctr"/>
          <a:lstStyle>
            <a:lvl1pPr algn="r">
              <a:defRPr sz="900">
                <a:solidFill>
                  <a:schemeClr val="tx1"/>
                </a:solidFill>
              </a:defRPr>
            </a:lvl1pPr>
          </a:lstStyle>
          <a:p>
            <a:fld id="{FA4FCA09-A334-4A38-8A78-E51DCD588AB3}" type="slidenum">
              <a:rPr lang="en-US" smtClean="0"/>
              <a:t>‹#›</a:t>
            </a:fld>
            <a:endParaRPr lang="en-US"/>
          </a:p>
        </p:txBody>
      </p:sp>
    </p:spTree>
    <p:extLst>
      <p:ext uri="{BB962C8B-B14F-4D97-AF65-F5344CB8AC3E}">
        <p14:creationId xmlns:p14="http://schemas.microsoft.com/office/powerpoint/2010/main" val="2181585764"/>
      </p:ext>
    </p:extLst>
  </p:cSld>
  <p:clrMap bg1="lt1" tx1="dk1" bg2="lt2" tx2="dk2" accent1="accent1" accent2="accent2" accent3="accent3" accent4="accent4" accent5="accent5" accent6="accent6" hlink="hlink" folHlink="folHlink"/>
  <p:sldLayoutIdLst>
    <p:sldLayoutId id="2147483693" r:id="rId1"/>
    <p:sldLayoutId id="2147483682" r:id="rId2"/>
    <p:sldLayoutId id="2147483683" r:id="rId3"/>
    <p:sldLayoutId id="2147483684" r:id="rId4"/>
    <p:sldLayoutId id="2147483685" r:id="rId5"/>
    <p:sldLayoutId id="2147483691" r:id="rId6"/>
    <p:sldLayoutId id="2147483686" r:id="rId7"/>
    <p:sldLayoutId id="2147483687" r:id="rId8"/>
    <p:sldLayoutId id="2147483688" r:id="rId9"/>
    <p:sldLayoutId id="2147483690" r:id="rId10"/>
    <p:sldLayoutId id="2147483689" r:id="rId11"/>
  </p:sldLayoutIdLst>
  <p:txStyles>
    <p:titleStyle>
      <a:lvl1pPr algn="l" defTabSz="914400" rtl="0" eaLnBrk="1" latinLnBrk="0" hangingPunct="1">
        <a:lnSpc>
          <a:spcPct val="90000"/>
        </a:lnSpc>
        <a:spcBef>
          <a:spcPct val="0"/>
        </a:spcBef>
        <a:buNone/>
        <a:defRPr sz="3600" b="1" kern="120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4572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2pPr>
      <a:lvl3pPr marL="6858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3pPr>
      <a:lvl4pPr marL="9144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4pPr>
      <a:lvl5pPr marL="1143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unco.academicworks.com/" TargetMode="External"/><Relationship Id="rId7" Type="http://schemas.openxmlformats.org/officeDocument/2006/relationships/hyperlink" Target="https://www.unco.edu/student-affairs/scholarship-programming.aspx" TargetMode="Externa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hyperlink" Target="https://www.unco.edu/stryker-institute-for-leadership-development/" TargetMode="External"/><Relationship Id="rId5" Type="http://schemas.openxmlformats.org/officeDocument/2006/relationships/hyperlink" Target="https://denverfoundation.org/scholarships/reisher-scholars-program/" TargetMode="External"/><Relationship Id="rId4" Type="http://schemas.openxmlformats.org/officeDocument/2006/relationships/hyperlink" Target="https://www.unco.edu/academic-community-engagement/phelps-family-cap-awards/"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unco.edu/student-affairs/scholarship-programming.aspx" TargetMode="External"/><Relationship Id="rId7" Type="http://schemas.openxmlformats.org/officeDocument/2006/relationships/hyperlink" Target="https://www.unco.edu/office-undergraduate-research/grants-research-aid/" TargetMode="Externa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hyperlink" Target="https://www.unco.edu/office-undergraduate-research/undergraduate-research-mentorship-program/" TargetMode="External"/><Relationship Id="rId5" Type="http://schemas.openxmlformats.org/officeDocument/2006/relationships/hyperlink" Target="https://www.unco.edu/mcnair/" TargetMode="External"/><Relationship Id="rId4" Type="http://schemas.openxmlformats.org/officeDocument/2006/relationships/hyperlink" Target="https://www.unco.edu/honors/"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unco.edu/academic-engagement" TargetMode="Externa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hyperlink" Target="https://nam02.safelinks.protection.outlook.com/?url=https%3A%2F%2Fwww.unigo.com%2Fscholarships%2Fby-state%2Fcolorado-scholarships%2Fcolorado-graduate-grant&amp;data=05%7C02%7CLoree.Crow%40unco.edu%7C6d55699d3ebe4d45388f08dc21e976ab%7Cb4dce27cd088445499652b59a23ea171%7C0%7C0%7C638422533807562926%7CUnknown%7CTWFpbGZsb3d8eyJWIjoiMC4wLjAwMDAiLCJQIjoiV2luMzIiLCJBTiI6Ik1haWwiLCJXVCI6Mn0%3D%7C0%7C%7C%7C&amp;sdata=UuGwwb42XcUkQqCgUiYRf%2B3duNu%2FAQH3jzl76HIpVrI%3D&amp;reserved=0" TargetMode="External"/><Relationship Id="rId3" Type="http://schemas.openxmlformats.org/officeDocument/2006/relationships/hyperlink" Target="https://www.northwestern.edu/fellowships/find-fellowships/fellowship-finder/" TargetMode="External"/><Relationship Id="rId7" Type="http://schemas.openxmlformats.org/officeDocument/2006/relationships/hyperlink" Target="https://mcnairscholars.com/funding/" TargetMode="Externa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hyperlink" Target="https://nam02.safelinks.protection.outlook.com/?url=https%3A%2F%2Fwww.profellow.com%2F&amp;data=05%7C02%7CLoree.Crow%40unco.edu%7C6d55699d3ebe4d45388f08dc21e976ab%7Cb4dce27cd088445499652b59a23ea171%7C0%7C0%7C638422533807550022%7CUnknown%7CTWFpbGZsb3d8eyJWIjoiMC4wLjAwMDAiLCJQIjoiV2luMzIiLCJBTiI6Ik1haWwiLCJXVCI6Mn0%3D%7C0%7C%7C%7C&amp;sdata=AvCsS%2Bg2%2BYftnFVJsVXjiVbQ8fl3MBQei9jw6inHw%2BU%3D&amp;reserved=0" TargetMode="External"/><Relationship Id="rId5" Type="http://schemas.openxmlformats.org/officeDocument/2006/relationships/hyperlink" Target="https://www.nchchonors.org/students/awards-scholarships/national-scholarships" TargetMode="External"/><Relationship Id="rId4" Type="http://schemas.openxmlformats.org/officeDocument/2006/relationships/hyperlink" Target="https://grad.ucla.edu/funding/#/"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cssh.northeastern.edu/17-fellowship-proposal-tips/"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E5473D2-DD46-DFAF-84EC-264D6CE58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15000"/>
                  </a:schemeClr>
                </a:solidFill>
                <a:prstDash val="solid"/>
                <a:miter lim="800000"/>
              </a14:hiddenLine>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B95FD10-D646-DE96-12F0-6DC2AEFCC378}"/>
              </a:ext>
            </a:extLst>
          </p:cNvPr>
          <p:cNvSpPr>
            <a:spLocks noGrp="1"/>
          </p:cNvSpPr>
          <p:nvPr>
            <p:ph type="ctrTitle"/>
          </p:nvPr>
        </p:nvSpPr>
        <p:spPr>
          <a:xfrm>
            <a:off x="7745506" y="0"/>
            <a:ext cx="3908611" cy="3818965"/>
          </a:xfrm>
        </p:spPr>
        <p:txBody>
          <a:bodyPr>
            <a:normAutofit/>
          </a:bodyPr>
          <a:lstStyle/>
          <a:p>
            <a:r>
              <a:rPr lang="en-US" sz="4400" dirty="0"/>
              <a:t>Scholarships &amp; Fellowships </a:t>
            </a:r>
            <a:br>
              <a:rPr lang="en-US" sz="4400" dirty="0"/>
            </a:br>
            <a:r>
              <a:rPr lang="en-US" sz="4400" dirty="0"/>
              <a:t>101</a:t>
            </a:r>
          </a:p>
        </p:txBody>
      </p:sp>
      <p:sp>
        <p:nvSpPr>
          <p:cNvPr id="3" name="Subtitle 2">
            <a:extLst>
              <a:ext uri="{FF2B5EF4-FFF2-40B4-BE49-F238E27FC236}">
                <a16:creationId xmlns:a16="http://schemas.microsoft.com/office/drawing/2014/main" id="{E5A61CB4-8D4D-BFDF-18D2-6D853E8246F2}"/>
              </a:ext>
            </a:extLst>
          </p:cNvPr>
          <p:cNvSpPr>
            <a:spLocks noGrp="1"/>
          </p:cNvSpPr>
          <p:nvPr>
            <p:ph type="subTitle" idx="1"/>
          </p:nvPr>
        </p:nvSpPr>
        <p:spPr>
          <a:xfrm>
            <a:off x="7884458" y="4677438"/>
            <a:ext cx="3630706" cy="1795080"/>
          </a:xfrm>
        </p:spPr>
        <p:txBody>
          <a:bodyPr>
            <a:normAutofit fontScale="92500" lnSpcReduction="20000"/>
          </a:bodyPr>
          <a:lstStyle/>
          <a:p>
            <a:r>
              <a:rPr lang="en-US" dirty="0"/>
              <a:t>University of Northern Colorado </a:t>
            </a:r>
          </a:p>
          <a:p>
            <a:r>
              <a:rPr lang="en-US" dirty="0"/>
              <a:t>U-Engage</a:t>
            </a:r>
          </a:p>
          <a:p>
            <a:r>
              <a:rPr lang="en-US" dirty="0"/>
              <a:t>Office of Undergraduate Research &amp; Creative Works</a:t>
            </a:r>
          </a:p>
          <a:p>
            <a:r>
              <a:rPr lang="en-US" dirty="0"/>
              <a:t>1-31-2024</a:t>
            </a:r>
          </a:p>
        </p:txBody>
      </p:sp>
      <p:pic>
        <p:nvPicPr>
          <p:cNvPr id="4" name="Picture 3" descr="Triangular abstract background">
            <a:extLst>
              <a:ext uri="{FF2B5EF4-FFF2-40B4-BE49-F238E27FC236}">
                <a16:creationId xmlns:a16="http://schemas.microsoft.com/office/drawing/2014/main" id="{12C81803-1DCA-36CF-2E33-73681BA623AC}"/>
              </a:ext>
            </a:extLst>
          </p:cNvPr>
          <p:cNvPicPr>
            <a:picLocks noChangeAspect="1"/>
          </p:cNvPicPr>
          <p:nvPr/>
        </p:nvPicPr>
        <p:blipFill rotWithShape="1">
          <a:blip r:embed="rId2"/>
          <a:srcRect l="10763" r="17524" b="-1"/>
          <a:stretch/>
        </p:blipFill>
        <p:spPr>
          <a:xfrm>
            <a:off x="2" y="10"/>
            <a:ext cx="7367752" cy="6857990"/>
          </a:xfrm>
          <a:prstGeom prst="rect">
            <a:avLst/>
          </a:prstGeom>
        </p:spPr>
      </p:pic>
    </p:spTree>
    <p:extLst>
      <p:ext uri="{BB962C8B-B14F-4D97-AF65-F5344CB8AC3E}">
        <p14:creationId xmlns:p14="http://schemas.microsoft.com/office/powerpoint/2010/main" val="23540276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234333C2-676E-8D36-D0C8-045517390556}"/>
            </a:ext>
          </a:extLst>
        </p:cNvPr>
        <p:cNvGrpSpPr/>
        <p:nvPr/>
      </p:nvGrpSpPr>
      <p:grpSpPr>
        <a:xfrm>
          <a:off x="0" y="0"/>
          <a:ext cx="0" cy="0"/>
          <a:chOff x="0" y="0"/>
          <a:chExt cx="0" cy="0"/>
        </a:xfrm>
      </p:grpSpPr>
      <p:sp>
        <p:nvSpPr>
          <p:cNvPr id="19" name="Rectangle 18">
            <a:extLst>
              <a:ext uri="{FF2B5EF4-FFF2-40B4-BE49-F238E27FC236}">
                <a16:creationId xmlns:a16="http://schemas.microsoft.com/office/drawing/2014/main" id="{E422507B-B070-C70A-5245-22591F472C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15000"/>
                  </a:schemeClr>
                </a:solidFill>
                <a:prstDash val="solid"/>
                <a:miter lim="800000"/>
              </a14:hiddenLine>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CCE27CA-8DE6-CBB4-658E-466F6F66CAEF}"/>
              </a:ext>
            </a:extLst>
          </p:cNvPr>
          <p:cNvSpPr>
            <a:spLocks noGrp="1"/>
          </p:cNvSpPr>
          <p:nvPr>
            <p:ph type="ctrTitle"/>
          </p:nvPr>
        </p:nvSpPr>
        <p:spPr>
          <a:xfrm>
            <a:off x="1028732" y="254965"/>
            <a:ext cx="7311037" cy="1078882"/>
          </a:xfrm>
        </p:spPr>
        <p:txBody>
          <a:bodyPr>
            <a:normAutofit fontScale="90000"/>
          </a:bodyPr>
          <a:lstStyle/>
          <a:p>
            <a:r>
              <a:rPr lang="en-US" dirty="0"/>
              <a:t>More about Recommendations </a:t>
            </a:r>
          </a:p>
        </p:txBody>
      </p:sp>
      <p:pic>
        <p:nvPicPr>
          <p:cNvPr id="4" name="Picture 3" descr="Triangular abstract background">
            <a:extLst>
              <a:ext uri="{FF2B5EF4-FFF2-40B4-BE49-F238E27FC236}">
                <a16:creationId xmlns:a16="http://schemas.microsoft.com/office/drawing/2014/main" id="{07E153D2-4B1D-C429-13D8-C8E06889D07F}"/>
              </a:ext>
            </a:extLst>
          </p:cNvPr>
          <p:cNvPicPr>
            <a:picLocks noChangeAspect="1"/>
          </p:cNvPicPr>
          <p:nvPr/>
        </p:nvPicPr>
        <p:blipFill rotWithShape="1">
          <a:blip r:embed="rId2"/>
          <a:srcRect l="9656" r="23593"/>
          <a:stretch/>
        </p:blipFill>
        <p:spPr>
          <a:xfrm>
            <a:off x="9252487" y="794406"/>
            <a:ext cx="2130215" cy="2130215"/>
          </a:xfrm>
          <a:custGeom>
            <a:avLst/>
            <a:gdLst/>
            <a:ahLst/>
            <a:cxnLst/>
            <a:rect l="l" t="t" r="r" b="b"/>
            <a:pathLst>
              <a:path w="5244168" h="5244168">
                <a:moveTo>
                  <a:pt x="2622084" y="0"/>
                </a:moveTo>
                <a:cubicBezTo>
                  <a:pt x="4070221" y="0"/>
                  <a:pt x="5244168" y="1173947"/>
                  <a:pt x="5244168" y="2622084"/>
                </a:cubicBezTo>
                <a:cubicBezTo>
                  <a:pt x="5244168" y="4070221"/>
                  <a:pt x="4070221" y="5244168"/>
                  <a:pt x="2622084" y="5244168"/>
                </a:cubicBezTo>
                <a:cubicBezTo>
                  <a:pt x="1173947" y="5244168"/>
                  <a:pt x="0" y="4070221"/>
                  <a:pt x="0" y="2622084"/>
                </a:cubicBezTo>
                <a:cubicBezTo>
                  <a:pt x="0" y="1173947"/>
                  <a:pt x="1173947" y="0"/>
                  <a:pt x="2622084" y="0"/>
                </a:cubicBezTo>
                <a:close/>
              </a:path>
            </a:pathLst>
          </a:custGeom>
        </p:spPr>
      </p:pic>
      <p:sp>
        <p:nvSpPr>
          <p:cNvPr id="6" name="Subtitle 5">
            <a:extLst>
              <a:ext uri="{FF2B5EF4-FFF2-40B4-BE49-F238E27FC236}">
                <a16:creationId xmlns:a16="http://schemas.microsoft.com/office/drawing/2014/main" id="{DBC7798C-B7AD-7C2F-4C07-A3155F04C8E1}"/>
              </a:ext>
            </a:extLst>
          </p:cNvPr>
          <p:cNvSpPr>
            <a:spLocks noGrp="1"/>
          </p:cNvSpPr>
          <p:nvPr>
            <p:ph type="subTitle" idx="1"/>
          </p:nvPr>
        </p:nvSpPr>
        <p:spPr>
          <a:xfrm>
            <a:off x="1028732" y="1588812"/>
            <a:ext cx="8861345" cy="3747121"/>
          </a:xfrm>
        </p:spPr>
        <p:txBody>
          <a:bodyPr>
            <a:normAutofit fontScale="85000" lnSpcReduction="10000"/>
          </a:bodyPr>
          <a:lstStyle/>
          <a:p>
            <a:pPr marL="285750" indent="-285750" algn="l">
              <a:buFont typeface="Arial" panose="020B0604020202020204" pitchFamily="34" charset="0"/>
              <a:buChar char="•"/>
            </a:pPr>
            <a:r>
              <a:rPr lang="en-US" dirty="0"/>
              <a:t>Cultivate 3-4 or even 5 individuals – faculty and administrators, sometimes supervisors, definitely research supervisors/mentors.</a:t>
            </a:r>
          </a:p>
          <a:p>
            <a:pPr marL="285750" indent="-285750" algn="l">
              <a:buFont typeface="Arial" panose="020B0604020202020204" pitchFamily="34" charset="0"/>
              <a:buChar char="•"/>
            </a:pPr>
            <a:r>
              <a:rPr lang="en-US" dirty="0"/>
              <a:t>Understand title, position, faculty tenure status</a:t>
            </a:r>
          </a:p>
          <a:p>
            <a:pPr marL="742950" lvl="1" indent="-285750" algn="l">
              <a:buFont typeface="Arial" panose="020B0604020202020204" pitchFamily="34" charset="0"/>
              <a:buChar char="•"/>
            </a:pPr>
            <a:r>
              <a:rPr lang="en-US" dirty="0">
                <a:solidFill>
                  <a:srgbClr val="C00000"/>
                </a:solidFill>
              </a:rPr>
              <a:t>What is the difference between full Professor and Assistant Professor?</a:t>
            </a:r>
          </a:p>
          <a:p>
            <a:pPr marL="285750" indent="-285750" algn="l">
              <a:buFont typeface="Arial" panose="020B0604020202020204" pitchFamily="34" charset="0"/>
              <a:buChar char="•"/>
            </a:pPr>
            <a:r>
              <a:rPr lang="en-US" dirty="0"/>
              <a:t>Mix of individuals who know you from different areas.</a:t>
            </a:r>
          </a:p>
          <a:p>
            <a:pPr marL="285750" indent="-285750" algn="l">
              <a:buFont typeface="Arial" panose="020B0604020202020204" pitchFamily="34" charset="0"/>
              <a:buChar char="•"/>
            </a:pPr>
            <a:r>
              <a:rPr lang="en-US" dirty="0"/>
              <a:t>NOT just an instructor in a class you received a high grade – that will </a:t>
            </a:r>
            <a:r>
              <a:rPr lang="en-US" u="sng" dirty="0"/>
              <a:t>not</a:t>
            </a:r>
            <a:r>
              <a:rPr lang="en-US" dirty="0"/>
              <a:t> be enough.</a:t>
            </a:r>
          </a:p>
          <a:p>
            <a:pPr marL="285750" indent="-285750" algn="l">
              <a:buFont typeface="Arial" panose="020B0604020202020204" pitchFamily="34" charset="0"/>
              <a:buChar char="•"/>
            </a:pPr>
            <a:r>
              <a:rPr lang="en-US" dirty="0"/>
              <a:t>Therefore, you need to be doing additional work, extra projects, Honors, McNair, leadership positions, department club officer positions.</a:t>
            </a:r>
          </a:p>
          <a:p>
            <a:pPr marL="285750" indent="-285750" algn="l">
              <a:buFont typeface="Arial" panose="020B0604020202020204" pitchFamily="34" charset="0"/>
              <a:buChar char="•"/>
            </a:pPr>
            <a:r>
              <a:rPr lang="en-US" dirty="0"/>
              <a:t>Sometimes can (and sometimes should ) include an internship supervisor.</a:t>
            </a:r>
          </a:p>
          <a:p>
            <a:pPr marL="285750" indent="-285750" algn="l">
              <a:buFont typeface="Arial" panose="020B0604020202020204" pitchFamily="34" charset="0"/>
              <a:buChar char="•"/>
            </a:pPr>
            <a:r>
              <a:rPr lang="en-US" dirty="0"/>
              <a:t>Recommenders for highly competitive national fellowships should be willing to provide you or your fellowship advisor with a draft of the recommendation in advance for edits.</a:t>
            </a:r>
          </a:p>
        </p:txBody>
      </p:sp>
    </p:spTree>
    <p:extLst>
      <p:ext uri="{BB962C8B-B14F-4D97-AF65-F5344CB8AC3E}">
        <p14:creationId xmlns:p14="http://schemas.microsoft.com/office/powerpoint/2010/main" val="2923996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F086704C-A9E5-2508-DECD-BFAE2C002D84}"/>
            </a:ext>
          </a:extLst>
        </p:cNvPr>
        <p:cNvGrpSpPr/>
        <p:nvPr/>
      </p:nvGrpSpPr>
      <p:grpSpPr>
        <a:xfrm>
          <a:off x="0" y="0"/>
          <a:ext cx="0" cy="0"/>
          <a:chOff x="0" y="0"/>
          <a:chExt cx="0" cy="0"/>
        </a:xfrm>
      </p:grpSpPr>
      <p:sp>
        <p:nvSpPr>
          <p:cNvPr id="19" name="Rectangle 18">
            <a:extLst>
              <a:ext uri="{FF2B5EF4-FFF2-40B4-BE49-F238E27FC236}">
                <a16:creationId xmlns:a16="http://schemas.microsoft.com/office/drawing/2014/main" id="{52BA7987-7EE3-30B4-097D-61C529211E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15000"/>
                  </a:schemeClr>
                </a:solidFill>
                <a:prstDash val="solid"/>
                <a:miter lim="800000"/>
              </a14:hiddenLine>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3403B76-1967-2401-E5C0-E0D584013215}"/>
              </a:ext>
            </a:extLst>
          </p:cNvPr>
          <p:cNvSpPr>
            <a:spLocks noGrp="1"/>
          </p:cNvSpPr>
          <p:nvPr>
            <p:ph type="ctrTitle"/>
          </p:nvPr>
        </p:nvSpPr>
        <p:spPr>
          <a:xfrm>
            <a:off x="1403305" y="794406"/>
            <a:ext cx="6925447" cy="1414091"/>
          </a:xfrm>
        </p:spPr>
        <p:txBody>
          <a:bodyPr>
            <a:normAutofit/>
          </a:bodyPr>
          <a:lstStyle/>
          <a:p>
            <a:r>
              <a:rPr lang="en-US" dirty="0"/>
              <a:t>UNC Undergraduate Scholarships </a:t>
            </a:r>
          </a:p>
        </p:txBody>
      </p:sp>
      <p:pic>
        <p:nvPicPr>
          <p:cNvPr id="4" name="Picture 3" descr="Triangular abstract background">
            <a:extLst>
              <a:ext uri="{FF2B5EF4-FFF2-40B4-BE49-F238E27FC236}">
                <a16:creationId xmlns:a16="http://schemas.microsoft.com/office/drawing/2014/main" id="{460EBE91-90BC-5888-DEC6-B36BCF286CC1}"/>
              </a:ext>
            </a:extLst>
          </p:cNvPr>
          <p:cNvPicPr>
            <a:picLocks noChangeAspect="1"/>
          </p:cNvPicPr>
          <p:nvPr/>
        </p:nvPicPr>
        <p:blipFill rotWithShape="1">
          <a:blip r:embed="rId2"/>
          <a:srcRect l="9656" r="23593"/>
          <a:stretch/>
        </p:blipFill>
        <p:spPr>
          <a:xfrm>
            <a:off x="9252487" y="794406"/>
            <a:ext cx="2130215" cy="2130215"/>
          </a:xfrm>
          <a:custGeom>
            <a:avLst/>
            <a:gdLst/>
            <a:ahLst/>
            <a:cxnLst/>
            <a:rect l="l" t="t" r="r" b="b"/>
            <a:pathLst>
              <a:path w="5244168" h="5244168">
                <a:moveTo>
                  <a:pt x="2622084" y="0"/>
                </a:moveTo>
                <a:cubicBezTo>
                  <a:pt x="4070221" y="0"/>
                  <a:pt x="5244168" y="1173947"/>
                  <a:pt x="5244168" y="2622084"/>
                </a:cubicBezTo>
                <a:cubicBezTo>
                  <a:pt x="5244168" y="4070221"/>
                  <a:pt x="4070221" y="5244168"/>
                  <a:pt x="2622084" y="5244168"/>
                </a:cubicBezTo>
                <a:cubicBezTo>
                  <a:pt x="1173947" y="5244168"/>
                  <a:pt x="0" y="4070221"/>
                  <a:pt x="0" y="2622084"/>
                </a:cubicBezTo>
                <a:cubicBezTo>
                  <a:pt x="0" y="1173947"/>
                  <a:pt x="1173947" y="0"/>
                  <a:pt x="2622084" y="0"/>
                </a:cubicBezTo>
                <a:close/>
              </a:path>
            </a:pathLst>
          </a:custGeom>
        </p:spPr>
      </p:pic>
      <p:sp>
        <p:nvSpPr>
          <p:cNvPr id="6" name="Subtitle 5">
            <a:extLst>
              <a:ext uri="{FF2B5EF4-FFF2-40B4-BE49-F238E27FC236}">
                <a16:creationId xmlns:a16="http://schemas.microsoft.com/office/drawing/2014/main" id="{EB8000E5-E6D3-265A-EC01-F74F6E4B9973}"/>
              </a:ext>
            </a:extLst>
          </p:cNvPr>
          <p:cNvSpPr>
            <a:spLocks noGrp="1"/>
          </p:cNvSpPr>
          <p:nvPr>
            <p:ph type="subTitle" idx="1"/>
          </p:nvPr>
        </p:nvSpPr>
        <p:spPr>
          <a:xfrm>
            <a:off x="1028732" y="2533881"/>
            <a:ext cx="8861345" cy="3425204"/>
          </a:xfrm>
        </p:spPr>
        <p:txBody>
          <a:bodyPr vert="horz" lIns="91440" tIns="45720" rIns="91440" bIns="45720" rtlCol="0" anchor="t">
            <a:normAutofit/>
          </a:bodyPr>
          <a:lstStyle/>
          <a:p>
            <a:pPr algn="l"/>
            <a:r>
              <a:rPr lang="en-US" dirty="0"/>
              <a:t>UNCO Academic Works: </a:t>
            </a:r>
            <a:r>
              <a:rPr lang="en-US" dirty="0">
                <a:hlinkClick r:id="rId3"/>
              </a:rPr>
              <a:t>https://unco.academicworks.com/</a:t>
            </a:r>
            <a:r>
              <a:rPr lang="en-US" dirty="0"/>
              <a:t> </a:t>
            </a:r>
          </a:p>
          <a:p>
            <a:pPr algn="l"/>
            <a:r>
              <a:rPr lang="en-US" dirty="0"/>
              <a:t>Large UNC Scholarships:</a:t>
            </a:r>
          </a:p>
          <a:p>
            <a:pPr marL="285750" indent="-285750" algn="l">
              <a:buFont typeface="Arial" panose="020B0604020202020204" pitchFamily="34" charset="0"/>
              <a:buChar char="•"/>
            </a:pPr>
            <a:r>
              <a:rPr lang="en-US" dirty="0">
                <a:hlinkClick r:id="rId4"/>
              </a:rPr>
              <a:t>Phelps C.A.P. Awards</a:t>
            </a:r>
          </a:p>
          <a:p>
            <a:pPr marL="285750" indent="-285750" algn="l">
              <a:buFont typeface="Arial" panose="020B0604020202020204" pitchFamily="34" charset="0"/>
              <a:buChar char="•"/>
            </a:pPr>
            <a:r>
              <a:rPr lang="en-US" dirty="0">
                <a:hlinkClick r:id="rId5"/>
              </a:rPr>
              <a:t>Reisher Scholars</a:t>
            </a:r>
          </a:p>
          <a:p>
            <a:pPr marL="285750" indent="-285750" algn="l">
              <a:buFont typeface="Arial" panose="020B0604020202020204" pitchFamily="34" charset="0"/>
              <a:buChar char="•"/>
            </a:pPr>
            <a:r>
              <a:rPr lang="en-US" dirty="0">
                <a:hlinkClick r:id="rId6"/>
              </a:rPr>
              <a:t>Stryker Leadership Program</a:t>
            </a:r>
          </a:p>
          <a:p>
            <a:pPr marL="285750" indent="-285750" algn="l">
              <a:buFont typeface="Arial" panose="020B0604020202020204" pitchFamily="34" charset="0"/>
              <a:buChar char="•"/>
            </a:pPr>
            <a:r>
              <a:rPr lang="en-US" dirty="0">
                <a:hlinkClick r:id="rId7"/>
              </a:rPr>
              <a:t>President’s Leadership Program</a:t>
            </a:r>
          </a:p>
          <a:p>
            <a:pPr algn="l"/>
            <a:r>
              <a:rPr lang="en-US" dirty="0"/>
              <a:t>Deadline moved back to March 15.</a:t>
            </a:r>
          </a:p>
          <a:p>
            <a:pPr algn="l"/>
            <a:endParaRPr lang="en-US" dirty="0"/>
          </a:p>
        </p:txBody>
      </p:sp>
    </p:spTree>
    <p:extLst>
      <p:ext uri="{BB962C8B-B14F-4D97-AF65-F5344CB8AC3E}">
        <p14:creationId xmlns:p14="http://schemas.microsoft.com/office/powerpoint/2010/main" val="3110111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A0487325-482B-6674-E761-F50B6868DF7C}"/>
            </a:ext>
          </a:extLst>
        </p:cNvPr>
        <p:cNvGrpSpPr/>
        <p:nvPr/>
      </p:nvGrpSpPr>
      <p:grpSpPr>
        <a:xfrm>
          <a:off x="0" y="0"/>
          <a:ext cx="0" cy="0"/>
          <a:chOff x="0" y="0"/>
          <a:chExt cx="0" cy="0"/>
        </a:xfrm>
      </p:grpSpPr>
      <p:sp>
        <p:nvSpPr>
          <p:cNvPr id="19" name="Rectangle 18">
            <a:extLst>
              <a:ext uri="{FF2B5EF4-FFF2-40B4-BE49-F238E27FC236}">
                <a16:creationId xmlns:a16="http://schemas.microsoft.com/office/drawing/2014/main" id="{87CD6885-1DAB-6E96-6E63-DE475056AC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15000"/>
                  </a:schemeClr>
                </a:solidFill>
                <a:prstDash val="solid"/>
                <a:miter lim="800000"/>
              </a14:hiddenLine>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EBFCF86-13FE-23E1-33E5-8BD967A6080A}"/>
              </a:ext>
            </a:extLst>
          </p:cNvPr>
          <p:cNvSpPr>
            <a:spLocks noGrp="1"/>
          </p:cNvSpPr>
          <p:nvPr>
            <p:ph type="ctrTitle"/>
          </p:nvPr>
        </p:nvSpPr>
        <p:spPr>
          <a:xfrm>
            <a:off x="1176219" y="191869"/>
            <a:ext cx="7266970" cy="1414091"/>
          </a:xfrm>
        </p:spPr>
        <p:txBody>
          <a:bodyPr>
            <a:normAutofit fontScale="90000"/>
          </a:bodyPr>
          <a:lstStyle/>
          <a:p>
            <a:r>
              <a:rPr lang="en-US" dirty="0"/>
              <a:t>Campus based Scholar Programs and Award Program</a:t>
            </a:r>
          </a:p>
        </p:txBody>
      </p:sp>
      <p:pic>
        <p:nvPicPr>
          <p:cNvPr id="4" name="Picture 3" descr="Triangular abstract background">
            <a:extLst>
              <a:ext uri="{FF2B5EF4-FFF2-40B4-BE49-F238E27FC236}">
                <a16:creationId xmlns:a16="http://schemas.microsoft.com/office/drawing/2014/main" id="{4E3BBB2B-E688-771A-F65F-3911D3C1DAF3}"/>
              </a:ext>
            </a:extLst>
          </p:cNvPr>
          <p:cNvPicPr>
            <a:picLocks noChangeAspect="1"/>
          </p:cNvPicPr>
          <p:nvPr/>
        </p:nvPicPr>
        <p:blipFill rotWithShape="1">
          <a:blip r:embed="rId2"/>
          <a:srcRect l="9656" r="23593"/>
          <a:stretch/>
        </p:blipFill>
        <p:spPr>
          <a:xfrm>
            <a:off x="9252487" y="794406"/>
            <a:ext cx="2130215" cy="2130215"/>
          </a:xfrm>
          <a:custGeom>
            <a:avLst/>
            <a:gdLst/>
            <a:ahLst/>
            <a:cxnLst/>
            <a:rect l="l" t="t" r="r" b="b"/>
            <a:pathLst>
              <a:path w="5244168" h="5244168">
                <a:moveTo>
                  <a:pt x="2622084" y="0"/>
                </a:moveTo>
                <a:cubicBezTo>
                  <a:pt x="4070221" y="0"/>
                  <a:pt x="5244168" y="1173947"/>
                  <a:pt x="5244168" y="2622084"/>
                </a:cubicBezTo>
                <a:cubicBezTo>
                  <a:pt x="5244168" y="4070221"/>
                  <a:pt x="4070221" y="5244168"/>
                  <a:pt x="2622084" y="5244168"/>
                </a:cubicBezTo>
                <a:cubicBezTo>
                  <a:pt x="1173947" y="5244168"/>
                  <a:pt x="0" y="4070221"/>
                  <a:pt x="0" y="2622084"/>
                </a:cubicBezTo>
                <a:cubicBezTo>
                  <a:pt x="0" y="1173947"/>
                  <a:pt x="1173947" y="0"/>
                  <a:pt x="2622084" y="0"/>
                </a:cubicBezTo>
                <a:close/>
              </a:path>
            </a:pathLst>
          </a:custGeom>
        </p:spPr>
      </p:pic>
      <p:sp>
        <p:nvSpPr>
          <p:cNvPr id="6" name="Subtitle 5">
            <a:extLst>
              <a:ext uri="{FF2B5EF4-FFF2-40B4-BE49-F238E27FC236}">
                <a16:creationId xmlns:a16="http://schemas.microsoft.com/office/drawing/2014/main" id="{41CA7061-BD88-3F15-0C79-7C4805746885}"/>
              </a:ext>
            </a:extLst>
          </p:cNvPr>
          <p:cNvSpPr>
            <a:spLocks noGrp="1"/>
          </p:cNvSpPr>
          <p:nvPr>
            <p:ph type="subTitle" idx="1"/>
          </p:nvPr>
        </p:nvSpPr>
        <p:spPr>
          <a:xfrm>
            <a:off x="1028732" y="1784309"/>
            <a:ext cx="8861345" cy="4353125"/>
          </a:xfrm>
        </p:spPr>
        <p:txBody>
          <a:bodyPr vert="horz" lIns="91440" tIns="45720" rIns="91440" bIns="45720" rtlCol="0" anchor="t">
            <a:normAutofit fontScale="70000" lnSpcReduction="20000"/>
          </a:bodyPr>
          <a:lstStyle/>
          <a:p>
            <a:pPr algn="l"/>
            <a:r>
              <a:rPr lang="en-US" sz="2200" b="1" dirty="0"/>
              <a:t>Scholar Programs </a:t>
            </a:r>
          </a:p>
          <a:p>
            <a:pPr marL="285750" indent="-285750" algn="l">
              <a:buFont typeface="Arial" panose="020B0604020202020204" pitchFamily="34" charset="0"/>
              <a:buChar char="•"/>
            </a:pPr>
            <a:r>
              <a:rPr lang="en-US" sz="2200" dirty="0">
                <a:hlinkClick r:id="rId3"/>
              </a:rPr>
              <a:t>President’s Leadership Program</a:t>
            </a:r>
            <a:r>
              <a:rPr lang="en-US" sz="2200" dirty="0"/>
              <a:t> – includes significant scholarship</a:t>
            </a:r>
          </a:p>
          <a:p>
            <a:pPr marL="742950" lvl="1" indent="-285750" algn="l">
              <a:buFont typeface="Arial" panose="020B0604020202020204" pitchFamily="34" charset="0"/>
              <a:buChar char="•"/>
            </a:pPr>
            <a:r>
              <a:rPr lang="en-US" sz="2200" dirty="0"/>
              <a:t>Deadline will be March 15</a:t>
            </a:r>
          </a:p>
          <a:p>
            <a:pPr marL="285750" indent="-285750" algn="l">
              <a:buFont typeface="Arial" panose="020B0604020202020204" pitchFamily="34" charset="0"/>
              <a:buChar char="•"/>
            </a:pPr>
            <a:r>
              <a:rPr lang="en-US" sz="2200" dirty="0">
                <a:hlinkClick r:id="rId4"/>
              </a:rPr>
              <a:t>Honors Program</a:t>
            </a:r>
            <a:r>
              <a:rPr lang="en-US" sz="2200" dirty="0"/>
              <a:t> – Provides support for capstone and interdisciplinary work</a:t>
            </a:r>
          </a:p>
          <a:p>
            <a:pPr marL="742950" lvl="1" indent="-285750" algn="l">
              <a:buFont typeface="Arial" panose="020B0604020202020204" pitchFamily="34" charset="0"/>
              <a:buChar char="•"/>
            </a:pPr>
            <a:r>
              <a:rPr lang="en-US" sz="2200" dirty="0"/>
              <a:t>Deadline is April 1</a:t>
            </a:r>
          </a:p>
          <a:p>
            <a:pPr marL="285750" indent="-285750" algn="l">
              <a:buFont typeface="Arial" panose="020B0604020202020204" pitchFamily="34" charset="0"/>
              <a:buChar char="•"/>
            </a:pPr>
            <a:r>
              <a:rPr lang="en-US" sz="2200" dirty="0">
                <a:hlinkClick r:id="rId5"/>
              </a:rPr>
              <a:t>McNair Scholars Research Program</a:t>
            </a:r>
            <a:r>
              <a:rPr lang="en-US" sz="2200" dirty="0"/>
              <a:t> – Provides support for applying to Graduate School and some stipend support</a:t>
            </a:r>
          </a:p>
          <a:p>
            <a:pPr marL="742950" lvl="1" indent="-285750" algn="l">
              <a:buFont typeface="Arial" panose="020B0604020202020204" pitchFamily="34" charset="0"/>
              <a:buChar char="•"/>
            </a:pPr>
            <a:r>
              <a:rPr lang="en-US" sz="2200" dirty="0"/>
              <a:t>Rolling deadline – priority by Feb. 15</a:t>
            </a:r>
          </a:p>
          <a:p>
            <a:pPr marL="285750" indent="-285750" algn="l">
              <a:buFont typeface="Arial" panose="020B0604020202020204" pitchFamily="34" charset="0"/>
              <a:buChar char="•"/>
            </a:pPr>
            <a:r>
              <a:rPr lang="en-US" sz="2200" dirty="0">
                <a:hlinkClick r:id="rId6"/>
              </a:rPr>
              <a:t>Summer Undergraduate Research Mentorship Program</a:t>
            </a:r>
            <a:r>
              <a:rPr lang="en-US" sz="2200" dirty="0"/>
              <a:t> </a:t>
            </a:r>
          </a:p>
          <a:p>
            <a:pPr marL="285750" indent="-285750" algn="l">
              <a:buFont typeface="Arial" panose="020B0604020202020204" pitchFamily="34" charset="0"/>
              <a:buChar char="•"/>
            </a:pPr>
            <a:r>
              <a:rPr lang="en-US" sz="2200" dirty="0">
                <a:hlinkClick r:id="rId6"/>
              </a:rPr>
              <a:t>Academic Year Undergraduate Mentorship Program</a:t>
            </a:r>
            <a:r>
              <a:rPr lang="en-US" sz="2200" dirty="0"/>
              <a:t> </a:t>
            </a:r>
          </a:p>
          <a:p>
            <a:pPr algn="l"/>
            <a:r>
              <a:rPr lang="en-US" sz="2200" b="1" dirty="0"/>
              <a:t>Award programs</a:t>
            </a:r>
          </a:p>
          <a:p>
            <a:pPr marL="285750" indent="-285750" algn="l">
              <a:buFont typeface="Arial" panose="020B0604020202020204" pitchFamily="34" charset="0"/>
              <a:buChar char="•"/>
            </a:pPr>
            <a:r>
              <a:rPr lang="en-US" sz="2200" dirty="0">
                <a:hlinkClick r:id="rId7"/>
              </a:rPr>
              <a:t>Office of Undergraduate Research &amp; Creative Works Grants</a:t>
            </a:r>
          </a:p>
          <a:p>
            <a:pPr marL="742950" lvl="1" indent="-285750" algn="l">
              <a:buFont typeface="Arial" panose="020B0604020202020204" pitchFamily="34" charset="0"/>
              <a:buChar char="•"/>
            </a:pPr>
            <a:r>
              <a:rPr lang="en-US" sz="2200" dirty="0"/>
              <a:t>Deadline is Feb. 1 for Spring 2024. Also Summer grants.</a:t>
            </a:r>
          </a:p>
          <a:p>
            <a:pPr algn="l"/>
            <a:endParaRPr lang="en-US" dirty="0"/>
          </a:p>
        </p:txBody>
      </p:sp>
    </p:spTree>
    <p:extLst>
      <p:ext uri="{BB962C8B-B14F-4D97-AF65-F5344CB8AC3E}">
        <p14:creationId xmlns:p14="http://schemas.microsoft.com/office/powerpoint/2010/main" val="364347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5E5E61CF-4AD6-017A-45D8-FA6E99DCB2F4}"/>
            </a:ext>
          </a:extLst>
        </p:cNvPr>
        <p:cNvGrpSpPr/>
        <p:nvPr/>
      </p:nvGrpSpPr>
      <p:grpSpPr>
        <a:xfrm>
          <a:off x="0" y="0"/>
          <a:ext cx="0" cy="0"/>
          <a:chOff x="0" y="0"/>
          <a:chExt cx="0" cy="0"/>
        </a:xfrm>
      </p:grpSpPr>
      <p:sp>
        <p:nvSpPr>
          <p:cNvPr id="24" name="Rectangle 23">
            <a:extLst>
              <a:ext uri="{FF2B5EF4-FFF2-40B4-BE49-F238E27FC236}">
                <a16:creationId xmlns:a16="http://schemas.microsoft.com/office/drawing/2014/main" id="{7A875D55-4A80-43E9-38F6-27E3664939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15000"/>
                  </a:schemeClr>
                </a:solidFill>
                <a:prstDash val="solid"/>
                <a:miter lim="800000"/>
              </a14:hiddenLine>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3D572980-FB84-8C29-1FAC-FAC5ECE29A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Triangular abstract background">
            <a:extLst>
              <a:ext uri="{FF2B5EF4-FFF2-40B4-BE49-F238E27FC236}">
                <a16:creationId xmlns:a16="http://schemas.microsoft.com/office/drawing/2014/main" id="{E81A1EB7-630C-403B-057B-77B2B5FE03FA}"/>
              </a:ext>
            </a:extLst>
          </p:cNvPr>
          <p:cNvPicPr>
            <a:picLocks noChangeAspect="1"/>
          </p:cNvPicPr>
          <p:nvPr/>
        </p:nvPicPr>
        <p:blipFill rotWithShape="1">
          <a:blip r:embed="rId2">
            <a:alphaModFix amt="60000"/>
          </a:blip>
          <a:srcRect t="15730"/>
          <a:stretch/>
        </p:blipFill>
        <p:spPr>
          <a:xfrm>
            <a:off x="1" y="1"/>
            <a:ext cx="12192000" cy="6857999"/>
          </a:xfrm>
          <a:prstGeom prst="rect">
            <a:avLst/>
          </a:prstGeom>
        </p:spPr>
      </p:pic>
      <p:sp>
        <p:nvSpPr>
          <p:cNvPr id="2" name="Title 1">
            <a:extLst>
              <a:ext uri="{FF2B5EF4-FFF2-40B4-BE49-F238E27FC236}">
                <a16:creationId xmlns:a16="http://schemas.microsoft.com/office/drawing/2014/main" id="{F92DD364-CBAD-B621-F603-D9244ED88A83}"/>
              </a:ext>
            </a:extLst>
          </p:cNvPr>
          <p:cNvSpPr>
            <a:spLocks noGrp="1"/>
          </p:cNvSpPr>
          <p:nvPr>
            <p:ph type="ctrTitle"/>
          </p:nvPr>
        </p:nvSpPr>
        <p:spPr>
          <a:xfrm>
            <a:off x="1987129" y="375856"/>
            <a:ext cx="9030641" cy="1846957"/>
          </a:xfrm>
        </p:spPr>
        <p:txBody>
          <a:bodyPr>
            <a:normAutofit/>
          </a:bodyPr>
          <a:lstStyle/>
          <a:p>
            <a:r>
              <a:rPr lang="en-US" sz="6600" dirty="0">
                <a:solidFill>
                  <a:srgbClr val="FFFFFF"/>
                </a:solidFill>
              </a:rPr>
              <a:t>Questions?</a:t>
            </a:r>
          </a:p>
        </p:txBody>
      </p:sp>
      <p:sp>
        <p:nvSpPr>
          <p:cNvPr id="5" name="Subtitle 4">
            <a:extLst>
              <a:ext uri="{FF2B5EF4-FFF2-40B4-BE49-F238E27FC236}">
                <a16:creationId xmlns:a16="http://schemas.microsoft.com/office/drawing/2014/main" id="{A259C43E-E358-8806-7DCE-49DAF1C8D1F5}"/>
              </a:ext>
            </a:extLst>
          </p:cNvPr>
          <p:cNvSpPr>
            <a:spLocks noGrp="1"/>
          </p:cNvSpPr>
          <p:nvPr>
            <p:ph type="subTitle" idx="1"/>
          </p:nvPr>
        </p:nvSpPr>
        <p:spPr>
          <a:xfrm>
            <a:off x="1477465" y="2941152"/>
            <a:ext cx="6212490" cy="3198509"/>
          </a:xfrm>
        </p:spPr>
        <p:txBody>
          <a:bodyPr vert="horz" lIns="91440" tIns="45720" rIns="91440" bIns="45720" rtlCol="0" anchor="t">
            <a:normAutofit fontScale="92500" lnSpcReduction="10000"/>
          </a:bodyPr>
          <a:lstStyle/>
          <a:p>
            <a:pPr>
              <a:lnSpc>
                <a:spcPct val="110000"/>
              </a:lnSpc>
            </a:pPr>
            <a:r>
              <a:rPr lang="en-US" sz="3200" dirty="0">
                <a:solidFill>
                  <a:srgbClr val="FFFFFF"/>
                </a:solidFill>
              </a:rPr>
              <a:t>Contact Us:</a:t>
            </a:r>
          </a:p>
          <a:p>
            <a:pPr>
              <a:lnSpc>
                <a:spcPct val="110000"/>
              </a:lnSpc>
            </a:pPr>
            <a:r>
              <a:rPr lang="en-US" sz="3200" dirty="0">
                <a:solidFill>
                  <a:srgbClr val="FFFFFF"/>
                </a:solidFill>
              </a:rPr>
              <a:t>U-Engage</a:t>
            </a:r>
            <a:br>
              <a:rPr lang="en-US" dirty="0">
                <a:solidFill>
                  <a:srgbClr val="FFFFFF"/>
                </a:solidFill>
              </a:rPr>
            </a:br>
            <a:r>
              <a:rPr lang="en-US" dirty="0">
                <a:solidFill>
                  <a:srgbClr val="FFFFFF"/>
                </a:solidFill>
              </a:rPr>
              <a:t>Undergraduate Academic Engagement</a:t>
            </a:r>
          </a:p>
          <a:p>
            <a:pPr>
              <a:lnSpc>
                <a:spcPct val="110000"/>
              </a:lnSpc>
            </a:pPr>
            <a:r>
              <a:rPr lang="en-US" dirty="0">
                <a:solidFill>
                  <a:schemeClr val="bg1"/>
                </a:solidFill>
                <a:hlinkClick r:id="rId3">
                  <a:extLst>
                    <a:ext uri="{A12FA001-AC4F-418D-AE19-62706E023703}">
                      <ahyp:hlinkClr xmlns:ahyp="http://schemas.microsoft.com/office/drawing/2018/hyperlinkcolor" val="tx"/>
                    </a:ext>
                  </a:extLst>
                </a:hlinkClick>
              </a:rPr>
              <a:t>www.unco.edu/academic-engagement</a:t>
            </a:r>
            <a:endParaRPr lang="en-US" dirty="0">
              <a:solidFill>
                <a:schemeClr val="bg1"/>
              </a:solidFill>
            </a:endParaRPr>
          </a:p>
          <a:p>
            <a:pPr>
              <a:lnSpc>
                <a:spcPct val="110000"/>
              </a:lnSpc>
            </a:pPr>
            <a:r>
              <a:rPr lang="en-US" dirty="0">
                <a:solidFill>
                  <a:srgbClr val="FFFFFF"/>
                </a:solidFill>
              </a:rPr>
              <a:t>Loree Crow, Executive Director</a:t>
            </a:r>
          </a:p>
          <a:p>
            <a:pPr>
              <a:lnSpc>
                <a:spcPct val="110000"/>
              </a:lnSpc>
            </a:pPr>
            <a:r>
              <a:rPr lang="en-US" dirty="0">
                <a:solidFill>
                  <a:srgbClr val="FFFFFF"/>
                </a:solidFill>
              </a:rPr>
              <a:t>Krista Caufman, Director McNair Scholars</a:t>
            </a:r>
          </a:p>
          <a:p>
            <a:pPr>
              <a:lnSpc>
                <a:spcPct val="110000"/>
              </a:lnSpc>
            </a:pPr>
            <a:r>
              <a:rPr lang="en-US" dirty="0">
                <a:solidFill>
                  <a:srgbClr val="FFFFFF"/>
                </a:solidFill>
              </a:rPr>
              <a:t>Brooke Welsh, Office of Undergraduate Research &amp; Creative Works</a:t>
            </a:r>
            <a:endParaRPr lang="en-US" sz="800" dirty="0">
              <a:solidFill>
                <a:srgbClr val="FFFFFF"/>
              </a:solidFill>
            </a:endParaRPr>
          </a:p>
        </p:txBody>
      </p:sp>
      <p:pic>
        <p:nvPicPr>
          <p:cNvPr id="1026" name="Picture 2" descr="Image preview">
            <a:extLst>
              <a:ext uri="{FF2B5EF4-FFF2-40B4-BE49-F238E27FC236}">
                <a16:creationId xmlns:a16="http://schemas.microsoft.com/office/drawing/2014/main" id="{AC51154F-0573-9A86-06A1-B1E493F4FC4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29082" y="3898110"/>
            <a:ext cx="2268572" cy="2268572"/>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A9ACAA69-EFAF-4CCA-2B55-A5E63F25127D}"/>
              </a:ext>
            </a:extLst>
          </p:cNvPr>
          <p:cNvSpPr txBox="1"/>
          <p:nvPr/>
        </p:nvSpPr>
        <p:spPr>
          <a:xfrm>
            <a:off x="8272043" y="2959890"/>
            <a:ext cx="3795039" cy="646331"/>
          </a:xfrm>
          <a:prstGeom prst="rect">
            <a:avLst/>
          </a:prstGeom>
          <a:noFill/>
        </p:spPr>
        <p:txBody>
          <a:bodyPr wrap="square" rtlCol="0">
            <a:spAutoFit/>
          </a:bodyPr>
          <a:lstStyle/>
          <a:p>
            <a:pPr algn="ctr"/>
            <a:r>
              <a:rPr lang="en-US" dirty="0">
                <a:solidFill>
                  <a:schemeClr val="bg1"/>
                </a:solidFill>
              </a:rPr>
              <a:t>QR Code for Workshop Attendance: </a:t>
            </a:r>
          </a:p>
        </p:txBody>
      </p:sp>
    </p:spTree>
    <p:extLst>
      <p:ext uri="{BB962C8B-B14F-4D97-AF65-F5344CB8AC3E}">
        <p14:creationId xmlns:p14="http://schemas.microsoft.com/office/powerpoint/2010/main" val="3723510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56B5DCA1-66CA-A6AE-1D68-EB7204185278}"/>
            </a:ext>
          </a:extLst>
        </p:cNvPr>
        <p:cNvGrpSpPr/>
        <p:nvPr/>
      </p:nvGrpSpPr>
      <p:grpSpPr>
        <a:xfrm>
          <a:off x="0" y="0"/>
          <a:ext cx="0" cy="0"/>
          <a:chOff x="0" y="0"/>
          <a:chExt cx="0" cy="0"/>
        </a:xfrm>
      </p:grpSpPr>
      <p:sp>
        <p:nvSpPr>
          <p:cNvPr id="19" name="Rectangle 18">
            <a:extLst>
              <a:ext uri="{FF2B5EF4-FFF2-40B4-BE49-F238E27FC236}">
                <a16:creationId xmlns:a16="http://schemas.microsoft.com/office/drawing/2014/main" id="{0C1BF575-BA64-A95D-AB83-3ECBFDFA24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15000"/>
                  </a:schemeClr>
                </a:solidFill>
                <a:prstDash val="solid"/>
                <a:miter lim="800000"/>
              </a14:hiddenLine>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30B91F0-D2A0-1FBF-FDD3-AB0B8E713D68}"/>
              </a:ext>
            </a:extLst>
          </p:cNvPr>
          <p:cNvSpPr>
            <a:spLocks noGrp="1"/>
          </p:cNvSpPr>
          <p:nvPr>
            <p:ph type="ctrTitle"/>
          </p:nvPr>
        </p:nvSpPr>
        <p:spPr>
          <a:xfrm>
            <a:off x="1028732" y="543730"/>
            <a:ext cx="7588155" cy="2166015"/>
          </a:xfrm>
        </p:spPr>
        <p:txBody>
          <a:bodyPr>
            <a:normAutofit/>
          </a:bodyPr>
          <a:lstStyle/>
          <a:p>
            <a:r>
              <a:rPr lang="en-US" dirty="0"/>
              <a:t>What is the difference between scholarships and fellowships?</a:t>
            </a:r>
          </a:p>
        </p:txBody>
      </p:sp>
      <p:pic>
        <p:nvPicPr>
          <p:cNvPr id="4" name="Picture 3" descr="Triangular abstract background">
            <a:extLst>
              <a:ext uri="{FF2B5EF4-FFF2-40B4-BE49-F238E27FC236}">
                <a16:creationId xmlns:a16="http://schemas.microsoft.com/office/drawing/2014/main" id="{E447C7AB-7C02-1F2C-C9D7-EF11BC22CAF1}"/>
              </a:ext>
            </a:extLst>
          </p:cNvPr>
          <p:cNvPicPr>
            <a:picLocks noChangeAspect="1"/>
          </p:cNvPicPr>
          <p:nvPr/>
        </p:nvPicPr>
        <p:blipFill rotWithShape="1">
          <a:blip r:embed="rId2"/>
          <a:srcRect l="9656" r="23593"/>
          <a:stretch/>
        </p:blipFill>
        <p:spPr>
          <a:xfrm>
            <a:off x="9252487" y="794406"/>
            <a:ext cx="2230984" cy="2230984"/>
          </a:xfrm>
          <a:custGeom>
            <a:avLst/>
            <a:gdLst/>
            <a:ahLst/>
            <a:cxnLst/>
            <a:rect l="l" t="t" r="r" b="b"/>
            <a:pathLst>
              <a:path w="5244168" h="5244168">
                <a:moveTo>
                  <a:pt x="2622084" y="0"/>
                </a:moveTo>
                <a:cubicBezTo>
                  <a:pt x="4070221" y="0"/>
                  <a:pt x="5244168" y="1173947"/>
                  <a:pt x="5244168" y="2622084"/>
                </a:cubicBezTo>
                <a:cubicBezTo>
                  <a:pt x="5244168" y="4070221"/>
                  <a:pt x="4070221" y="5244168"/>
                  <a:pt x="2622084" y="5244168"/>
                </a:cubicBezTo>
                <a:cubicBezTo>
                  <a:pt x="1173947" y="5244168"/>
                  <a:pt x="0" y="4070221"/>
                  <a:pt x="0" y="2622084"/>
                </a:cubicBezTo>
                <a:cubicBezTo>
                  <a:pt x="0" y="1173947"/>
                  <a:pt x="1173947" y="0"/>
                  <a:pt x="2622084" y="0"/>
                </a:cubicBezTo>
                <a:close/>
              </a:path>
            </a:pathLst>
          </a:custGeom>
        </p:spPr>
      </p:pic>
      <p:sp>
        <p:nvSpPr>
          <p:cNvPr id="6" name="Subtitle 5">
            <a:extLst>
              <a:ext uri="{FF2B5EF4-FFF2-40B4-BE49-F238E27FC236}">
                <a16:creationId xmlns:a16="http://schemas.microsoft.com/office/drawing/2014/main" id="{BFAEB383-D110-07B2-60D5-FC8E25D78F2E}"/>
              </a:ext>
            </a:extLst>
          </p:cNvPr>
          <p:cNvSpPr>
            <a:spLocks noGrp="1"/>
          </p:cNvSpPr>
          <p:nvPr>
            <p:ph type="subTitle" idx="1"/>
          </p:nvPr>
        </p:nvSpPr>
        <p:spPr>
          <a:xfrm>
            <a:off x="1209103" y="3025390"/>
            <a:ext cx="7588155" cy="2859045"/>
          </a:xfrm>
        </p:spPr>
        <p:txBody>
          <a:bodyPr/>
          <a:lstStyle/>
          <a:p>
            <a:r>
              <a:rPr lang="en-US" dirty="0"/>
              <a:t>IRS Definition:</a:t>
            </a:r>
          </a:p>
          <a:p>
            <a:r>
              <a:rPr lang="en-US" dirty="0"/>
              <a:t>A scholarship is generally an amount paid or allowed to a student at an educational institution for the purpose of study. </a:t>
            </a:r>
          </a:p>
          <a:p>
            <a:endParaRPr lang="en-US" dirty="0"/>
          </a:p>
          <a:p>
            <a:r>
              <a:rPr lang="en-US" dirty="0"/>
              <a:t>A fellowship grant is generally an amount paid or allowed to an individual for the purpose of study or research. </a:t>
            </a:r>
          </a:p>
        </p:txBody>
      </p:sp>
    </p:spTree>
    <p:extLst>
      <p:ext uri="{BB962C8B-B14F-4D97-AF65-F5344CB8AC3E}">
        <p14:creationId xmlns:p14="http://schemas.microsoft.com/office/powerpoint/2010/main" val="1553746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19143B74-51D6-B82E-E748-4A0C1AD85916}"/>
            </a:ext>
          </a:extLst>
        </p:cNvPr>
        <p:cNvGrpSpPr/>
        <p:nvPr/>
      </p:nvGrpSpPr>
      <p:grpSpPr>
        <a:xfrm>
          <a:off x="0" y="0"/>
          <a:ext cx="0" cy="0"/>
          <a:chOff x="0" y="0"/>
          <a:chExt cx="0" cy="0"/>
        </a:xfrm>
      </p:grpSpPr>
      <p:sp>
        <p:nvSpPr>
          <p:cNvPr id="19" name="Rectangle 18">
            <a:extLst>
              <a:ext uri="{FF2B5EF4-FFF2-40B4-BE49-F238E27FC236}">
                <a16:creationId xmlns:a16="http://schemas.microsoft.com/office/drawing/2014/main" id="{53563026-76A5-FB99-27A5-7955847853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15000"/>
                  </a:schemeClr>
                </a:solidFill>
                <a:prstDash val="solid"/>
                <a:miter lim="800000"/>
              </a14:hiddenLine>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A16B89D-B8B8-0A00-CBF8-319B4DA0D78B}"/>
              </a:ext>
            </a:extLst>
          </p:cNvPr>
          <p:cNvSpPr>
            <a:spLocks noGrp="1"/>
          </p:cNvSpPr>
          <p:nvPr>
            <p:ph type="ctrTitle"/>
          </p:nvPr>
        </p:nvSpPr>
        <p:spPr>
          <a:xfrm>
            <a:off x="1014793" y="52652"/>
            <a:ext cx="7222902" cy="1052399"/>
          </a:xfrm>
        </p:spPr>
        <p:txBody>
          <a:bodyPr>
            <a:normAutofit/>
          </a:bodyPr>
          <a:lstStyle/>
          <a:p>
            <a:r>
              <a:rPr lang="en-US" dirty="0"/>
              <a:t>More about Fellowships…</a:t>
            </a:r>
          </a:p>
        </p:txBody>
      </p:sp>
      <p:pic>
        <p:nvPicPr>
          <p:cNvPr id="4" name="Picture 3" descr="Triangular abstract background">
            <a:extLst>
              <a:ext uri="{FF2B5EF4-FFF2-40B4-BE49-F238E27FC236}">
                <a16:creationId xmlns:a16="http://schemas.microsoft.com/office/drawing/2014/main" id="{38439825-CF98-D036-2462-541076185C1D}"/>
              </a:ext>
            </a:extLst>
          </p:cNvPr>
          <p:cNvPicPr>
            <a:picLocks noChangeAspect="1"/>
          </p:cNvPicPr>
          <p:nvPr/>
        </p:nvPicPr>
        <p:blipFill rotWithShape="1">
          <a:blip r:embed="rId2"/>
          <a:srcRect l="9656" r="23593"/>
          <a:stretch/>
        </p:blipFill>
        <p:spPr>
          <a:xfrm>
            <a:off x="9252487" y="794406"/>
            <a:ext cx="2191165" cy="2191165"/>
          </a:xfrm>
          <a:custGeom>
            <a:avLst/>
            <a:gdLst/>
            <a:ahLst/>
            <a:cxnLst/>
            <a:rect l="l" t="t" r="r" b="b"/>
            <a:pathLst>
              <a:path w="5244168" h="5244168">
                <a:moveTo>
                  <a:pt x="2622084" y="0"/>
                </a:moveTo>
                <a:cubicBezTo>
                  <a:pt x="4070221" y="0"/>
                  <a:pt x="5244168" y="1173947"/>
                  <a:pt x="5244168" y="2622084"/>
                </a:cubicBezTo>
                <a:cubicBezTo>
                  <a:pt x="5244168" y="4070221"/>
                  <a:pt x="4070221" y="5244168"/>
                  <a:pt x="2622084" y="5244168"/>
                </a:cubicBezTo>
                <a:cubicBezTo>
                  <a:pt x="1173947" y="5244168"/>
                  <a:pt x="0" y="4070221"/>
                  <a:pt x="0" y="2622084"/>
                </a:cubicBezTo>
                <a:cubicBezTo>
                  <a:pt x="0" y="1173947"/>
                  <a:pt x="1173947" y="0"/>
                  <a:pt x="2622084" y="0"/>
                </a:cubicBezTo>
                <a:close/>
              </a:path>
            </a:pathLst>
          </a:custGeom>
        </p:spPr>
      </p:pic>
      <p:sp>
        <p:nvSpPr>
          <p:cNvPr id="6" name="Subtitle 5">
            <a:extLst>
              <a:ext uri="{FF2B5EF4-FFF2-40B4-BE49-F238E27FC236}">
                <a16:creationId xmlns:a16="http://schemas.microsoft.com/office/drawing/2014/main" id="{EDCB4F98-2309-9F1F-FEC2-3486724D503F}"/>
              </a:ext>
            </a:extLst>
          </p:cNvPr>
          <p:cNvSpPr>
            <a:spLocks noGrp="1"/>
          </p:cNvSpPr>
          <p:nvPr>
            <p:ph type="subTitle" idx="1"/>
          </p:nvPr>
        </p:nvSpPr>
        <p:spPr>
          <a:xfrm>
            <a:off x="1183942" y="1333041"/>
            <a:ext cx="7588155" cy="4946107"/>
          </a:xfrm>
        </p:spPr>
        <p:txBody>
          <a:bodyPr>
            <a:noAutofit/>
          </a:bodyPr>
          <a:lstStyle/>
          <a:p>
            <a:pPr algn="l"/>
            <a:r>
              <a:rPr lang="en-US" sz="1200" b="0" i="0" dirty="0">
                <a:solidFill>
                  <a:srgbClr val="222222"/>
                </a:solidFill>
                <a:effectLst/>
                <a:latin typeface="Roboto" panose="02000000000000000000" pitchFamily="2" charset="0"/>
              </a:rPr>
              <a:t>Fellowships are funded, short-term opportunities, that can last from a few weeks to a few years. </a:t>
            </a:r>
          </a:p>
          <a:p>
            <a:pPr algn="l"/>
            <a:r>
              <a:rPr lang="en-US" sz="1200" b="0" i="0" dirty="0">
                <a:solidFill>
                  <a:srgbClr val="222222"/>
                </a:solidFill>
                <a:effectLst/>
                <a:latin typeface="Roboto" panose="02000000000000000000" pitchFamily="2" charset="0"/>
              </a:rPr>
              <a:t>They can be focused on professional, academic and/or personal development. </a:t>
            </a:r>
          </a:p>
          <a:p>
            <a:pPr algn="l"/>
            <a:r>
              <a:rPr lang="en-US" sz="1200" b="0" i="0" dirty="0">
                <a:solidFill>
                  <a:srgbClr val="222222"/>
                </a:solidFill>
                <a:effectLst/>
                <a:latin typeface="Roboto" panose="02000000000000000000" pitchFamily="2" charset="0"/>
              </a:rPr>
              <a:t>Fellowships are sponsored by a specific association, organization, institution, or government which sets the eligibility requirements.</a:t>
            </a:r>
          </a:p>
          <a:p>
            <a:pPr algn="l"/>
            <a:r>
              <a:rPr lang="en-US" sz="1200" b="1" i="0" dirty="0">
                <a:solidFill>
                  <a:srgbClr val="222222"/>
                </a:solidFill>
                <a:effectLst/>
                <a:latin typeface="Roboto" panose="02000000000000000000" pitchFamily="2" charset="0"/>
              </a:rPr>
              <a:t>Fellowships are designed to support various activities:</a:t>
            </a:r>
          </a:p>
          <a:p>
            <a:pPr lvl="1" algn="l">
              <a:buFont typeface="Arial" panose="020B0604020202020204" pitchFamily="34" charset="0"/>
              <a:buChar char="•"/>
            </a:pPr>
            <a:r>
              <a:rPr lang="en-US" sz="1200" b="0" i="0" dirty="0">
                <a:solidFill>
                  <a:srgbClr val="222222"/>
                </a:solidFill>
                <a:effectLst/>
                <a:latin typeface="Roboto" panose="02000000000000000000" pitchFamily="2" charset="0"/>
              </a:rPr>
              <a:t>Research, either independent or as part of a larger project</a:t>
            </a:r>
          </a:p>
          <a:p>
            <a:pPr lvl="1" algn="l">
              <a:buFont typeface="Arial" panose="020B0604020202020204" pitchFamily="34" charset="0"/>
              <a:buChar char="•"/>
            </a:pPr>
            <a:r>
              <a:rPr lang="en-US" sz="1200" b="0" i="0" dirty="0">
                <a:solidFill>
                  <a:srgbClr val="222222"/>
                </a:solidFill>
                <a:effectLst/>
                <a:latin typeface="Roboto" panose="02000000000000000000" pitchFamily="2" charset="0"/>
              </a:rPr>
              <a:t>Developing new community-based organizations</a:t>
            </a:r>
          </a:p>
          <a:p>
            <a:pPr lvl="1" algn="l">
              <a:buFont typeface="Arial" panose="020B0604020202020204" pitchFamily="34" charset="0"/>
              <a:buChar char="•"/>
            </a:pPr>
            <a:r>
              <a:rPr lang="en-US" sz="1200" b="0" i="0" dirty="0">
                <a:solidFill>
                  <a:srgbClr val="222222"/>
                </a:solidFill>
                <a:effectLst/>
                <a:latin typeface="Roboto" panose="02000000000000000000" pitchFamily="2" charset="0"/>
              </a:rPr>
              <a:t>Training within a specific field</a:t>
            </a:r>
          </a:p>
          <a:p>
            <a:pPr lvl="1" algn="l">
              <a:buFont typeface="Arial" panose="020B0604020202020204" pitchFamily="34" charset="0"/>
              <a:buChar char="•"/>
            </a:pPr>
            <a:r>
              <a:rPr lang="en-US" sz="1200" b="0" i="0" dirty="0">
                <a:solidFill>
                  <a:srgbClr val="222222"/>
                </a:solidFill>
                <a:effectLst/>
                <a:latin typeface="Roboto" panose="02000000000000000000" pitchFamily="2" charset="0"/>
              </a:rPr>
              <a:t>Opportunities to further explore a particular field of work</a:t>
            </a:r>
          </a:p>
          <a:p>
            <a:pPr lvl="1" algn="l">
              <a:buFont typeface="Arial" panose="020B0604020202020204" pitchFamily="34" charset="0"/>
              <a:buChar char="•"/>
            </a:pPr>
            <a:r>
              <a:rPr lang="en-US" sz="1200" b="0" i="0" dirty="0">
                <a:solidFill>
                  <a:srgbClr val="222222"/>
                </a:solidFill>
                <a:effectLst/>
                <a:latin typeface="Roboto" panose="02000000000000000000" pitchFamily="2" charset="0"/>
              </a:rPr>
              <a:t>Graduate Study</a:t>
            </a:r>
          </a:p>
          <a:p>
            <a:pPr algn="l"/>
            <a:r>
              <a:rPr lang="en-US" sz="1200" b="1" dirty="0">
                <a:solidFill>
                  <a:srgbClr val="222222"/>
                </a:solidFill>
                <a:latin typeface="Roboto" panose="02000000000000000000" pitchFamily="2" charset="0"/>
              </a:rPr>
              <a:t>B</a:t>
            </a:r>
            <a:r>
              <a:rPr lang="en-US" sz="1200" b="1" i="0" dirty="0">
                <a:solidFill>
                  <a:srgbClr val="222222"/>
                </a:solidFill>
                <a:effectLst/>
                <a:latin typeface="Roboto" panose="02000000000000000000" pitchFamily="2" charset="0"/>
              </a:rPr>
              <a:t>enefits to participating in a fellowship:</a:t>
            </a:r>
          </a:p>
          <a:p>
            <a:pPr marL="285750" indent="-285750" algn="l">
              <a:buFont typeface="Arial" panose="020B0604020202020204" pitchFamily="34" charset="0"/>
              <a:buChar char="•"/>
            </a:pPr>
            <a:r>
              <a:rPr lang="en-US" sz="1200" b="0" i="0" dirty="0">
                <a:solidFill>
                  <a:srgbClr val="222222"/>
                </a:solidFill>
                <a:effectLst/>
                <a:latin typeface="Roboto" panose="02000000000000000000" pitchFamily="2" charset="0"/>
              </a:rPr>
              <a:t>Fellowships can provide opportunities for cultural immersion, expanding both professional and personal networks, experiential learning, and professional development. </a:t>
            </a:r>
          </a:p>
          <a:p>
            <a:pPr marL="285750" indent="-285750" algn="l">
              <a:buFont typeface="Arial" panose="020B0604020202020204" pitchFamily="34" charset="0"/>
              <a:buChar char="•"/>
            </a:pPr>
            <a:r>
              <a:rPr lang="en-US" sz="1200" b="0" i="0" dirty="0">
                <a:solidFill>
                  <a:srgbClr val="222222"/>
                </a:solidFill>
                <a:effectLst/>
                <a:latin typeface="Roboto" panose="02000000000000000000" pitchFamily="2" charset="0"/>
              </a:rPr>
              <a:t>Process of applying is beneficial:</a:t>
            </a:r>
          </a:p>
          <a:p>
            <a:pPr marL="742950" lvl="1" indent="-285750" algn="l">
              <a:buFont typeface="Arial" panose="020B0604020202020204" pitchFamily="34" charset="0"/>
              <a:buChar char="•"/>
            </a:pPr>
            <a:r>
              <a:rPr lang="en-US" sz="1200" b="0" i="0" dirty="0">
                <a:solidFill>
                  <a:srgbClr val="222222"/>
                </a:solidFill>
                <a:effectLst/>
                <a:latin typeface="Roboto" panose="02000000000000000000" pitchFamily="2" charset="0"/>
              </a:rPr>
              <a:t>help clarify goals and interests</a:t>
            </a:r>
          </a:p>
          <a:p>
            <a:pPr marL="742950" lvl="1" indent="-285750" algn="l">
              <a:buFont typeface="Arial" panose="020B0604020202020204" pitchFamily="34" charset="0"/>
              <a:buChar char="•"/>
            </a:pPr>
            <a:r>
              <a:rPr lang="en-US" sz="1200" b="0" i="0" dirty="0">
                <a:solidFill>
                  <a:srgbClr val="222222"/>
                </a:solidFill>
                <a:effectLst/>
                <a:latin typeface="Roboto" panose="02000000000000000000" pitchFamily="2" charset="0"/>
              </a:rPr>
              <a:t>articulate plans for the future,</a:t>
            </a:r>
          </a:p>
          <a:p>
            <a:pPr marL="742950" lvl="1" indent="-285750" algn="l">
              <a:buFont typeface="Arial" panose="020B0604020202020204" pitchFamily="34" charset="0"/>
              <a:buChar char="•"/>
            </a:pPr>
            <a:r>
              <a:rPr lang="en-US" sz="1200" b="0" i="0" dirty="0">
                <a:solidFill>
                  <a:srgbClr val="222222"/>
                </a:solidFill>
                <a:effectLst/>
                <a:latin typeface="Roboto" panose="02000000000000000000" pitchFamily="2" charset="0"/>
              </a:rPr>
              <a:t>improve presentation and interview skills</a:t>
            </a:r>
            <a:endParaRPr lang="en-US" sz="1200" dirty="0"/>
          </a:p>
        </p:txBody>
      </p:sp>
    </p:spTree>
    <p:extLst>
      <p:ext uri="{BB962C8B-B14F-4D97-AF65-F5344CB8AC3E}">
        <p14:creationId xmlns:p14="http://schemas.microsoft.com/office/powerpoint/2010/main" val="2107025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035552CF-195E-C429-55CB-AA80619FA1BF}"/>
            </a:ext>
          </a:extLst>
        </p:cNvPr>
        <p:cNvGrpSpPr/>
        <p:nvPr/>
      </p:nvGrpSpPr>
      <p:grpSpPr>
        <a:xfrm>
          <a:off x="0" y="0"/>
          <a:ext cx="0" cy="0"/>
          <a:chOff x="0" y="0"/>
          <a:chExt cx="0" cy="0"/>
        </a:xfrm>
      </p:grpSpPr>
      <p:sp>
        <p:nvSpPr>
          <p:cNvPr id="19" name="Rectangle 18">
            <a:extLst>
              <a:ext uri="{FF2B5EF4-FFF2-40B4-BE49-F238E27FC236}">
                <a16:creationId xmlns:a16="http://schemas.microsoft.com/office/drawing/2014/main" id="{F2005CE5-DE63-3D4B-7605-88310FBF83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15000"/>
                  </a:schemeClr>
                </a:solidFill>
                <a:prstDash val="solid"/>
                <a:miter lim="800000"/>
              </a14:hiddenLine>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CD1CCB9-C769-A69C-439A-6B53D53F9AE7}"/>
              </a:ext>
            </a:extLst>
          </p:cNvPr>
          <p:cNvSpPr>
            <a:spLocks noGrp="1"/>
          </p:cNvSpPr>
          <p:nvPr>
            <p:ph type="ctrTitle"/>
          </p:nvPr>
        </p:nvSpPr>
        <p:spPr>
          <a:xfrm>
            <a:off x="951614" y="191190"/>
            <a:ext cx="7122809" cy="1769277"/>
          </a:xfrm>
        </p:spPr>
        <p:txBody>
          <a:bodyPr>
            <a:normAutofit/>
          </a:bodyPr>
          <a:lstStyle/>
          <a:p>
            <a:r>
              <a:rPr lang="en-US" dirty="0"/>
              <a:t>Where to find National Scholarships and Fellowships</a:t>
            </a:r>
          </a:p>
        </p:txBody>
      </p:sp>
      <p:pic>
        <p:nvPicPr>
          <p:cNvPr id="4" name="Picture 3" descr="Triangular abstract background">
            <a:extLst>
              <a:ext uri="{FF2B5EF4-FFF2-40B4-BE49-F238E27FC236}">
                <a16:creationId xmlns:a16="http://schemas.microsoft.com/office/drawing/2014/main" id="{894D581B-FE42-D027-BA24-90359ECA80DD}"/>
              </a:ext>
            </a:extLst>
          </p:cNvPr>
          <p:cNvPicPr>
            <a:picLocks noChangeAspect="1"/>
          </p:cNvPicPr>
          <p:nvPr/>
        </p:nvPicPr>
        <p:blipFill rotWithShape="1">
          <a:blip r:embed="rId2"/>
          <a:srcRect l="9656" r="23593"/>
          <a:stretch/>
        </p:blipFill>
        <p:spPr>
          <a:xfrm>
            <a:off x="9252487" y="794406"/>
            <a:ext cx="2130215" cy="2130215"/>
          </a:xfrm>
          <a:custGeom>
            <a:avLst/>
            <a:gdLst/>
            <a:ahLst/>
            <a:cxnLst/>
            <a:rect l="l" t="t" r="r" b="b"/>
            <a:pathLst>
              <a:path w="5244168" h="5244168">
                <a:moveTo>
                  <a:pt x="2622084" y="0"/>
                </a:moveTo>
                <a:cubicBezTo>
                  <a:pt x="4070221" y="0"/>
                  <a:pt x="5244168" y="1173947"/>
                  <a:pt x="5244168" y="2622084"/>
                </a:cubicBezTo>
                <a:cubicBezTo>
                  <a:pt x="5244168" y="4070221"/>
                  <a:pt x="4070221" y="5244168"/>
                  <a:pt x="2622084" y="5244168"/>
                </a:cubicBezTo>
                <a:cubicBezTo>
                  <a:pt x="1173947" y="5244168"/>
                  <a:pt x="0" y="4070221"/>
                  <a:pt x="0" y="2622084"/>
                </a:cubicBezTo>
                <a:cubicBezTo>
                  <a:pt x="0" y="1173947"/>
                  <a:pt x="1173947" y="0"/>
                  <a:pt x="2622084" y="0"/>
                </a:cubicBezTo>
                <a:close/>
              </a:path>
            </a:pathLst>
          </a:custGeom>
        </p:spPr>
      </p:pic>
      <p:sp>
        <p:nvSpPr>
          <p:cNvPr id="6" name="Subtitle 5">
            <a:extLst>
              <a:ext uri="{FF2B5EF4-FFF2-40B4-BE49-F238E27FC236}">
                <a16:creationId xmlns:a16="http://schemas.microsoft.com/office/drawing/2014/main" id="{9128878A-4E23-E7B8-43AC-CEA0BF1365C0}"/>
              </a:ext>
            </a:extLst>
          </p:cNvPr>
          <p:cNvSpPr>
            <a:spLocks noGrp="1"/>
          </p:cNvSpPr>
          <p:nvPr>
            <p:ph type="subTitle" idx="1"/>
          </p:nvPr>
        </p:nvSpPr>
        <p:spPr>
          <a:xfrm>
            <a:off x="601763" y="2151657"/>
            <a:ext cx="9624159" cy="3747227"/>
          </a:xfrm>
        </p:spPr>
        <p:txBody>
          <a:bodyPr>
            <a:normAutofit fontScale="62500" lnSpcReduction="20000"/>
          </a:bodyPr>
          <a:lstStyle/>
          <a:p>
            <a:pPr algn="l"/>
            <a:r>
              <a:rPr lang="en-US" dirty="0"/>
              <a:t>University Websites:</a:t>
            </a:r>
            <a:endParaRPr lang="en-US" dirty="0">
              <a:hlinkClick r:id="rId3"/>
            </a:endParaRPr>
          </a:p>
          <a:p>
            <a:pPr marL="285750" indent="-285750" algn="l">
              <a:buFont typeface="Arial" panose="020B0604020202020204" pitchFamily="34" charset="0"/>
              <a:buChar char="•"/>
            </a:pPr>
            <a:r>
              <a:rPr lang="en-US" dirty="0">
                <a:hlinkClick r:id="rId3"/>
              </a:rPr>
              <a:t>https://www.unco.edu/honors/connect/external-scholarships.aspx</a:t>
            </a:r>
          </a:p>
          <a:p>
            <a:pPr marL="285750" indent="-285750" algn="l">
              <a:buFont typeface="Arial" panose="020B0604020202020204" pitchFamily="34" charset="0"/>
              <a:buChar char="•"/>
            </a:pPr>
            <a:r>
              <a:rPr lang="en-US" dirty="0">
                <a:hlinkClick r:id="rId4"/>
              </a:rPr>
              <a:t>https://grad.ucla.edu/funding/#/</a:t>
            </a:r>
            <a:r>
              <a:rPr lang="en-US" dirty="0"/>
              <a:t> </a:t>
            </a:r>
            <a:endParaRPr lang="en-US" dirty="0">
              <a:hlinkClick r:id="rId3"/>
            </a:endParaRPr>
          </a:p>
          <a:p>
            <a:pPr marL="285750" indent="-285750" algn="l">
              <a:buFont typeface="Arial" panose="020B0604020202020204" pitchFamily="34" charset="0"/>
              <a:buChar char="•"/>
            </a:pPr>
            <a:r>
              <a:rPr lang="en-US" dirty="0">
                <a:hlinkClick r:id="rId3"/>
              </a:rPr>
              <a:t>https://www.northwestern.edu/fellowships/find-fellowships/fellowship-finder/</a:t>
            </a:r>
            <a:r>
              <a:rPr lang="en-US" dirty="0"/>
              <a:t> </a:t>
            </a:r>
          </a:p>
          <a:p>
            <a:pPr algn="l"/>
            <a:r>
              <a:rPr lang="en-US" dirty="0"/>
              <a:t>National Collegiate Honors Council:</a:t>
            </a:r>
          </a:p>
          <a:p>
            <a:pPr marL="285750" indent="-285750" algn="l">
              <a:buFont typeface="Arial" panose="020B0604020202020204" pitchFamily="34" charset="0"/>
              <a:buChar char="•"/>
            </a:pPr>
            <a:r>
              <a:rPr lang="en-US" dirty="0">
                <a:hlinkClick r:id="rId5"/>
              </a:rPr>
              <a:t>https://www.nchchonors.org/students/awards-scholarships/national-scholarships</a:t>
            </a:r>
            <a:r>
              <a:rPr lang="en-US" dirty="0"/>
              <a:t> </a:t>
            </a:r>
          </a:p>
          <a:p>
            <a:pPr algn="l"/>
            <a:r>
              <a:rPr lang="en-US" dirty="0"/>
              <a:t>Office of Global Engagement</a:t>
            </a:r>
          </a:p>
          <a:p>
            <a:pPr marL="285750" indent="-285750" algn="l">
              <a:buFont typeface="Arial" panose="020B0604020202020204" pitchFamily="34" charset="0"/>
              <a:buChar char="•"/>
            </a:pPr>
            <a:r>
              <a:rPr lang="en-US" dirty="0"/>
              <a:t>Works with students on study abroad related opportunities, including Fulbright. </a:t>
            </a:r>
          </a:p>
          <a:p>
            <a:pPr algn="l"/>
            <a:r>
              <a:rPr lang="en-US" dirty="0"/>
              <a:t>National resources</a:t>
            </a:r>
          </a:p>
          <a:p>
            <a:pPr marL="285750" indent="-285750" algn="l">
              <a:buFont typeface="Arial" panose="020B0604020202020204" pitchFamily="34" charset="0"/>
              <a:buChar char="•"/>
            </a:pPr>
            <a:r>
              <a:rPr lang="en-US" dirty="0" err="1"/>
              <a:t>ProFellow</a:t>
            </a:r>
            <a:r>
              <a:rPr lang="en-US" dirty="0"/>
              <a:t> is a free database of more than 2,300 funding awards: </a:t>
            </a:r>
            <a:r>
              <a:rPr lang="en-US" dirty="0">
                <a:hlinkClick r:id="rId6" tooltip="Original URL: https://www.profellow.com/. Click or tap if you trust this link."/>
              </a:rPr>
              <a:t>https://www.profellow.com/</a:t>
            </a:r>
            <a:r>
              <a:rPr lang="en-US" dirty="0"/>
              <a:t> </a:t>
            </a:r>
          </a:p>
          <a:p>
            <a:pPr marL="285750" indent="-285750" algn="l">
              <a:buFont typeface="Arial" panose="020B0604020202020204" pitchFamily="34" charset="0"/>
              <a:buChar char="•"/>
            </a:pPr>
            <a:r>
              <a:rPr lang="en-US" dirty="0"/>
              <a:t>The National McNair Scholars Program website has a page for funding sources: </a:t>
            </a:r>
            <a:r>
              <a:rPr lang="en-US" dirty="0">
                <a:hlinkClick r:id="rId7" tooltip="Original URL: https://mcnairscholars.com/funding/. Click or tap if you trust this link."/>
              </a:rPr>
              <a:t>https://mcnairscholars.com/funding/</a:t>
            </a:r>
            <a:endParaRPr lang="en-US" dirty="0"/>
          </a:p>
          <a:p>
            <a:pPr marL="285750" indent="-285750" algn="l">
              <a:buFont typeface="Arial" panose="020B0604020202020204" pitchFamily="34" charset="0"/>
              <a:buChar char="•"/>
            </a:pPr>
            <a:r>
              <a:rPr lang="en-US" dirty="0"/>
              <a:t>Colorado Graduate Grant:  </a:t>
            </a:r>
            <a:r>
              <a:rPr lang="en-US" dirty="0">
                <a:hlinkClick r:id="rId8" tooltip="Original URL: https://www.unigo.com/scholarships/by-state/colorado-scholarships/colorado-graduate-grant. Click or tap if you trust this link."/>
              </a:rPr>
              <a:t>https://www.unigo.com/scholarships/by-state/colorado-scholarships/colorado-graduate-grant</a:t>
            </a:r>
            <a:endParaRPr lang="en-US" dirty="0"/>
          </a:p>
        </p:txBody>
      </p:sp>
    </p:spTree>
    <p:extLst>
      <p:ext uri="{BB962C8B-B14F-4D97-AF65-F5344CB8AC3E}">
        <p14:creationId xmlns:p14="http://schemas.microsoft.com/office/powerpoint/2010/main" val="2286314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AE19839D-F144-8B79-CD7C-60A243397DF6}"/>
            </a:ext>
          </a:extLst>
        </p:cNvPr>
        <p:cNvGrpSpPr/>
        <p:nvPr/>
      </p:nvGrpSpPr>
      <p:grpSpPr>
        <a:xfrm>
          <a:off x="0" y="0"/>
          <a:ext cx="0" cy="0"/>
          <a:chOff x="0" y="0"/>
          <a:chExt cx="0" cy="0"/>
        </a:xfrm>
      </p:grpSpPr>
      <p:sp>
        <p:nvSpPr>
          <p:cNvPr id="19" name="Rectangle 18">
            <a:extLst>
              <a:ext uri="{FF2B5EF4-FFF2-40B4-BE49-F238E27FC236}">
                <a16:creationId xmlns:a16="http://schemas.microsoft.com/office/drawing/2014/main" id="{8445BC8F-BD1F-67A5-1C9C-1E0CCC508B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15000"/>
                  </a:schemeClr>
                </a:solidFill>
                <a:prstDash val="solid"/>
                <a:miter lim="800000"/>
              </a14:hiddenLine>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52D224F-D95E-FB9B-287A-D452109E12E3}"/>
              </a:ext>
            </a:extLst>
          </p:cNvPr>
          <p:cNvSpPr>
            <a:spLocks noGrp="1"/>
          </p:cNvSpPr>
          <p:nvPr>
            <p:ph type="ctrTitle"/>
          </p:nvPr>
        </p:nvSpPr>
        <p:spPr>
          <a:xfrm>
            <a:off x="973648" y="0"/>
            <a:ext cx="5921832" cy="983783"/>
          </a:xfrm>
        </p:spPr>
        <p:txBody>
          <a:bodyPr>
            <a:normAutofit/>
          </a:bodyPr>
          <a:lstStyle/>
          <a:p>
            <a:r>
              <a:rPr lang="en-US" dirty="0"/>
              <a:t>Being competitive</a:t>
            </a:r>
          </a:p>
        </p:txBody>
      </p:sp>
      <p:pic>
        <p:nvPicPr>
          <p:cNvPr id="4" name="Picture 3" descr="Triangular abstract background">
            <a:extLst>
              <a:ext uri="{FF2B5EF4-FFF2-40B4-BE49-F238E27FC236}">
                <a16:creationId xmlns:a16="http://schemas.microsoft.com/office/drawing/2014/main" id="{730E7383-55FE-D1A5-BC64-49C2B61124AA}"/>
              </a:ext>
            </a:extLst>
          </p:cNvPr>
          <p:cNvPicPr>
            <a:picLocks noChangeAspect="1"/>
          </p:cNvPicPr>
          <p:nvPr/>
        </p:nvPicPr>
        <p:blipFill rotWithShape="1">
          <a:blip r:embed="rId2"/>
          <a:srcRect l="9656" r="23593"/>
          <a:stretch/>
        </p:blipFill>
        <p:spPr>
          <a:xfrm>
            <a:off x="9252487" y="794406"/>
            <a:ext cx="2130215" cy="2130215"/>
          </a:xfrm>
          <a:custGeom>
            <a:avLst/>
            <a:gdLst/>
            <a:ahLst/>
            <a:cxnLst/>
            <a:rect l="l" t="t" r="r" b="b"/>
            <a:pathLst>
              <a:path w="5244168" h="5244168">
                <a:moveTo>
                  <a:pt x="2622084" y="0"/>
                </a:moveTo>
                <a:cubicBezTo>
                  <a:pt x="4070221" y="0"/>
                  <a:pt x="5244168" y="1173947"/>
                  <a:pt x="5244168" y="2622084"/>
                </a:cubicBezTo>
                <a:cubicBezTo>
                  <a:pt x="5244168" y="4070221"/>
                  <a:pt x="4070221" y="5244168"/>
                  <a:pt x="2622084" y="5244168"/>
                </a:cubicBezTo>
                <a:cubicBezTo>
                  <a:pt x="1173947" y="5244168"/>
                  <a:pt x="0" y="4070221"/>
                  <a:pt x="0" y="2622084"/>
                </a:cubicBezTo>
                <a:cubicBezTo>
                  <a:pt x="0" y="1173947"/>
                  <a:pt x="1173947" y="0"/>
                  <a:pt x="2622084" y="0"/>
                </a:cubicBezTo>
                <a:close/>
              </a:path>
            </a:pathLst>
          </a:custGeom>
        </p:spPr>
      </p:pic>
      <p:sp>
        <p:nvSpPr>
          <p:cNvPr id="6" name="Subtitle 5">
            <a:extLst>
              <a:ext uri="{FF2B5EF4-FFF2-40B4-BE49-F238E27FC236}">
                <a16:creationId xmlns:a16="http://schemas.microsoft.com/office/drawing/2014/main" id="{4E2CDB2E-B1D5-A780-3280-57E1D8E9A57C}"/>
              </a:ext>
            </a:extLst>
          </p:cNvPr>
          <p:cNvSpPr>
            <a:spLocks noGrp="1"/>
          </p:cNvSpPr>
          <p:nvPr>
            <p:ph type="subTitle" idx="1"/>
          </p:nvPr>
        </p:nvSpPr>
        <p:spPr>
          <a:xfrm>
            <a:off x="809298" y="983783"/>
            <a:ext cx="8124840" cy="5701830"/>
          </a:xfrm>
        </p:spPr>
        <p:txBody>
          <a:bodyPr vert="horz" lIns="91440" tIns="45720" rIns="91440" bIns="45720" rtlCol="0" anchor="t">
            <a:noAutofit/>
          </a:bodyPr>
          <a:lstStyle/>
          <a:p>
            <a:pPr marL="342900" indent="-342900" algn="l">
              <a:buFont typeface="+mj-lt"/>
              <a:buAutoNum type="arabicPeriod"/>
            </a:pPr>
            <a:r>
              <a:rPr lang="en-US" sz="1400" dirty="0"/>
              <a:t>Do things that make you competitive </a:t>
            </a:r>
          </a:p>
          <a:p>
            <a:pPr marL="342900" indent="-342900" algn="l">
              <a:buFont typeface="+mj-lt"/>
              <a:buAutoNum type="arabicPeriod"/>
            </a:pPr>
            <a:r>
              <a:rPr lang="en-US" sz="1400" b="1" dirty="0">
                <a:solidFill>
                  <a:srgbClr val="C00000"/>
                </a:solidFill>
              </a:rPr>
              <a:t>Winning awards leads to more awards.  </a:t>
            </a:r>
            <a:r>
              <a:rPr lang="en-US" sz="1400" dirty="0"/>
              <a:t>Start with campus award programs at an early stage to then be able to list those for larger awards.</a:t>
            </a:r>
          </a:p>
          <a:p>
            <a:pPr marL="342900" indent="-342900" algn="l">
              <a:buFont typeface="+mj-lt"/>
              <a:buAutoNum type="arabicPeriod"/>
            </a:pPr>
            <a:r>
              <a:rPr lang="en-US" sz="1400" dirty="0"/>
              <a:t>In other words – Start EARLY or start NOW.</a:t>
            </a:r>
          </a:p>
          <a:p>
            <a:pPr marL="13970" lvl="1"/>
            <a:r>
              <a:rPr lang="en-US" sz="1400" b="1" dirty="0">
                <a:latin typeface="Bradley Hand" pitchFamily="2" charset="77"/>
              </a:rPr>
              <a:t>The best time to plant a tree is  20 years ago or </a:t>
            </a:r>
            <a:r>
              <a:rPr lang="en-US" sz="1400" b="1" u="sng" dirty="0">
                <a:latin typeface="Bradley Hand" pitchFamily="2" charset="77"/>
              </a:rPr>
              <a:t>today</a:t>
            </a:r>
            <a:r>
              <a:rPr lang="en-US" sz="1400" b="1" dirty="0">
                <a:latin typeface="Bradley Hand" pitchFamily="2" charset="77"/>
              </a:rPr>
              <a:t>.</a:t>
            </a:r>
          </a:p>
          <a:p>
            <a:pPr algn="l"/>
            <a:r>
              <a:rPr lang="en-US" sz="1400" b="1" dirty="0"/>
              <a:t> Do these things:</a:t>
            </a:r>
          </a:p>
          <a:p>
            <a:pPr marL="800100" lvl="1" indent="-342900" algn="l">
              <a:buFont typeface="+mj-lt"/>
              <a:buAutoNum type="arabicPeriod"/>
            </a:pPr>
            <a:r>
              <a:rPr lang="en-US" sz="1400" dirty="0"/>
              <a:t>Research or other scholarly or creative endeavors</a:t>
            </a:r>
          </a:p>
          <a:p>
            <a:pPr marL="800100" lvl="1" indent="-342900" algn="l">
              <a:buFont typeface="+mj-lt"/>
              <a:buAutoNum type="arabicPeriod"/>
            </a:pPr>
            <a:r>
              <a:rPr lang="en-US" sz="1400" dirty="0"/>
              <a:t>Internships and jobs that are relevant</a:t>
            </a:r>
          </a:p>
          <a:p>
            <a:pPr marL="800100" lvl="1" indent="-342900" algn="l">
              <a:buFont typeface="+mj-lt"/>
              <a:buAutoNum type="arabicPeriod"/>
            </a:pPr>
            <a:r>
              <a:rPr lang="en-US" sz="1400" dirty="0"/>
              <a:t>Leadership activities</a:t>
            </a:r>
          </a:p>
          <a:p>
            <a:pPr marL="800100" lvl="1" indent="-342900" algn="l">
              <a:buFont typeface="+mj-lt"/>
              <a:buAutoNum type="arabicPeriod"/>
            </a:pPr>
            <a:r>
              <a:rPr lang="en-US" sz="1400" dirty="0"/>
              <a:t>Apply for UNC level awards</a:t>
            </a:r>
          </a:p>
          <a:p>
            <a:pPr marL="800100" lvl="1" indent="-342900" algn="l">
              <a:buFont typeface="+mj-lt"/>
              <a:buAutoNum type="arabicPeriod"/>
            </a:pPr>
            <a:r>
              <a:rPr lang="en-US" sz="1400" dirty="0"/>
              <a:t>Be active in some way in your community – join a board or volunteer for a weekend library activity. </a:t>
            </a:r>
          </a:p>
          <a:p>
            <a:pPr algn="l"/>
            <a:r>
              <a:rPr lang="en-US" sz="1400" dirty="0"/>
              <a:t>Show BOTH:</a:t>
            </a:r>
          </a:p>
          <a:p>
            <a:pPr marL="285750" indent="-285750" algn="l">
              <a:buFont typeface="Arial" panose="020B0604020202020204" pitchFamily="34" charset="0"/>
              <a:buChar char="•"/>
            </a:pPr>
            <a:r>
              <a:rPr lang="en-US" sz="1400" b="1" dirty="0">
                <a:solidFill>
                  <a:srgbClr val="C00000"/>
                </a:solidFill>
              </a:rPr>
              <a:t>Depth in one area (often related to your professional goals – such as research or internships) </a:t>
            </a:r>
            <a:r>
              <a:rPr lang="en-US" sz="1400" dirty="0"/>
              <a:t>and </a:t>
            </a:r>
          </a:p>
          <a:p>
            <a:pPr marL="285750" indent="-285750" algn="l">
              <a:buFont typeface="Arial" panose="020B0604020202020204" pitchFamily="34" charset="0"/>
              <a:buChar char="•"/>
            </a:pPr>
            <a:r>
              <a:rPr lang="en-US" sz="1400" b="1" dirty="0">
                <a:solidFill>
                  <a:srgbClr val="C00000"/>
                </a:solidFill>
              </a:rPr>
              <a:t>Breadth as leader </a:t>
            </a:r>
            <a:r>
              <a:rPr lang="en-US" sz="1400" dirty="0">
                <a:solidFill>
                  <a:srgbClr val="C00000"/>
                </a:solidFill>
              </a:rPr>
              <a:t>and/or</a:t>
            </a:r>
            <a:r>
              <a:rPr lang="en-US" sz="1400" dirty="0"/>
              <a:t> </a:t>
            </a:r>
            <a:r>
              <a:rPr lang="en-US" sz="1400" dirty="0">
                <a:solidFill>
                  <a:srgbClr val="C00000"/>
                </a:solidFill>
              </a:rPr>
              <a:t>an active role model</a:t>
            </a:r>
            <a:r>
              <a:rPr lang="en-US" sz="1400" dirty="0"/>
              <a:t>/active in your community</a:t>
            </a:r>
          </a:p>
        </p:txBody>
      </p:sp>
    </p:spTree>
    <p:extLst>
      <p:ext uri="{BB962C8B-B14F-4D97-AF65-F5344CB8AC3E}">
        <p14:creationId xmlns:p14="http://schemas.microsoft.com/office/powerpoint/2010/main" val="1385624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03577855-7A01-536F-FD97-80FDC4E46C52}"/>
            </a:ext>
          </a:extLst>
        </p:cNvPr>
        <p:cNvGrpSpPr/>
        <p:nvPr/>
      </p:nvGrpSpPr>
      <p:grpSpPr>
        <a:xfrm>
          <a:off x="0" y="0"/>
          <a:ext cx="0" cy="0"/>
          <a:chOff x="0" y="0"/>
          <a:chExt cx="0" cy="0"/>
        </a:xfrm>
      </p:grpSpPr>
      <p:sp>
        <p:nvSpPr>
          <p:cNvPr id="19" name="Rectangle 18">
            <a:extLst>
              <a:ext uri="{FF2B5EF4-FFF2-40B4-BE49-F238E27FC236}">
                <a16:creationId xmlns:a16="http://schemas.microsoft.com/office/drawing/2014/main" id="{47375AB9-0AF5-FF9B-D338-ECBCCE27A9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15000"/>
                  </a:schemeClr>
                </a:solidFill>
                <a:prstDash val="solid"/>
                <a:miter lim="800000"/>
              </a14:hiddenLine>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413970B-B647-A87F-89CF-E4FCF8B9922D}"/>
              </a:ext>
            </a:extLst>
          </p:cNvPr>
          <p:cNvSpPr>
            <a:spLocks noGrp="1"/>
          </p:cNvSpPr>
          <p:nvPr>
            <p:ph type="ctrTitle"/>
          </p:nvPr>
        </p:nvSpPr>
        <p:spPr>
          <a:xfrm>
            <a:off x="973648" y="0"/>
            <a:ext cx="8442734" cy="983783"/>
          </a:xfrm>
        </p:spPr>
        <p:txBody>
          <a:bodyPr>
            <a:normAutofit fontScale="90000"/>
          </a:bodyPr>
          <a:lstStyle/>
          <a:p>
            <a:r>
              <a:rPr lang="en-US" dirty="0"/>
              <a:t>Examples of competitive activities</a:t>
            </a:r>
          </a:p>
        </p:txBody>
      </p:sp>
      <p:pic>
        <p:nvPicPr>
          <p:cNvPr id="4" name="Picture 3" descr="Triangular abstract background">
            <a:extLst>
              <a:ext uri="{FF2B5EF4-FFF2-40B4-BE49-F238E27FC236}">
                <a16:creationId xmlns:a16="http://schemas.microsoft.com/office/drawing/2014/main" id="{DC3AAAC7-2A8A-49BA-E3D2-F10C0810950E}"/>
              </a:ext>
            </a:extLst>
          </p:cNvPr>
          <p:cNvPicPr>
            <a:picLocks noChangeAspect="1"/>
          </p:cNvPicPr>
          <p:nvPr/>
        </p:nvPicPr>
        <p:blipFill rotWithShape="1">
          <a:blip r:embed="rId2"/>
          <a:srcRect l="9656" r="23593"/>
          <a:stretch/>
        </p:blipFill>
        <p:spPr>
          <a:xfrm>
            <a:off x="9252487" y="794406"/>
            <a:ext cx="2130215" cy="2130215"/>
          </a:xfrm>
          <a:custGeom>
            <a:avLst/>
            <a:gdLst/>
            <a:ahLst/>
            <a:cxnLst/>
            <a:rect l="l" t="t" r="r" b="b"/>
            <a:pathLst>
              <a:path w="5244168" h="5244168">
                <a:moveTo>
                  <a:pt x="2622084" y="0"/>
                </a:moveTo>
                <a:cubicBezTo>
                  <a:pt x="4070221" y="0"/>
                  <a:pt x="5244168" y="1173947"/>
                  <a:pt x="5244168" y="2622084"/>
                </a:cubicBezTo>
                <a:cubicBezTo>
                  <a:pt x="5244168" y="4070221"/>
                  <a:pt x="4070221" y="5244168"/>
                  <a:pt x="2622084" y="5244168"/>
                </a:cubicBezTo>
                <a:cubicBezTo>
                  <a:pt x="1173947" y="5244168"/>
                  <a:pt x="0" y="4070221"/>
                  <a:pt x="0" y="2622084"/>
                </a:cubicBezTo>
                <a:cubicBezTo>
                  <a:pt x="0" y="1173947"/>
                  <a:pt x="1173947" y="0"/>
                  <a:pt x="2622084" y="0"/>
                </a:cubicBezTo>
                <a:close/>
              </a:path>
            </a:pathLst>
          </a:custGeom>
        </p:spPr>
      </p:pic>
      <p:sp>
        <p:nvSpPr>
          <p:cNvPr id="6" name="Subtitle 5">
            <a:extLst>
              <a:ext uri="{FF2B5EF4-FFF2-40B4-BE49-F238E27FC236}">
                <a16:creationId xmlns:a16="http://schemas.microsoft.com/office/drawing/2014/main" id="{98F45584-FCAF-5850-86B1-1684995BAB3C}"/>
              </a:ext>
            </a:extLst>
          </p:cNvPr>
          <p:cNvSpPr>
            <a:spLocks noGrp="1"/>
          </p:cNvSpPr>
          <p:nvPr>
            <p:ph type="subTitle" idx="1"/>
          </p:nvPr>
        </p:nvSpPr>
        <p:spPr>
          <a:xfrm>
            <a:off x="809298" y="1069976"/>
            <a:ext cx="8124840" cy="5701830"/>
          </a:xfrm>
        </p:spPr>
        <p:txBody>
          <a:bodyPr vert="horz" lIns="91440" tIns="45720" rIns="91440" bIns="45720" rtlCol="0" anchor="t">
            <a:noAutofit/>
          </a:bodyPr>
          <a:lstStyle/>
          <a:p>
            <a:pPr marL="342900" indent="-342900" algn="l">
              <a:buFont typeface="+mj-lt"/>
              <a:buAutoNum type="arabicPeriod"/>
            </a:pPr>
            <a:r>
              <a:rPr lang="en-US" sz="1400" dirty="0"/>
              <a:t>Peer mentor or Tutor or Teaching Assistant</a:t>
            </a:r>
          </a:p>
          <a:p>
            <a:pPr marL="342900" indent="-342900" algn="l">
              <a:buFont typeface="+mj-lt"/>
              <a:buAutoNum type="arabicPeriod"/>
            </a:pPr>
            <a:r>
              <a:rPr lang="en-US" sz="1400" dirty="0"/>
              <a:t>Community organization board or regular volunteer</a:t>
            </a:r>
          </a:p>
          <a:p>
            <a:pPr marL="342900" indent="-342900" algn="l">
              <a:buFont typeface="+mj-lt"/>
              <a:buAutoNum type="arabicPeriod"/>
            </a:pPr>
            <a:r>
              <a:rPr lang="en-US" sz="1400" dirty="0"/>
              <a:t>Campus organization officer who develops a program or activity</a:t>
            </a:r>
          </a:p>
          <a:p>
            <a:pPr marL="342900" indent="-342900" algn="l">
              <a:buFont typeface="+mj-lt"/>
              <a:buAutoNum type="arabicPeriod"/>
            </a:pPr>
            <a:r>
              <a:rPr lang="en-US" sz="1400" dirty="0"/>
              <a:t>Student government</a:t>
            </a:r>
          </a:p>
          <a:p>
            <a:pPr marL="342900" indent="-342900" algn="l">
              <a:buFont typeface="+mj-lt"/>
              <a:buAutoNum type="arabicPeriod"/>
            </a:pPr>
            <a:r>
              <a:rPr lang="en-US" sz="1400" dirty="0"/>
              <a:t>Student Honors Council</a:t>
            </a:r>
          </a:p>
          <a:p>
            <a:pPr marL="342900" indent="-342900" algn="l">
              <a:buFont typeface="+mj-lt"/>
              <a:buAutoNum type="arabicPeriod"/>
            </a:pPr>
            <a:r>
              <a:rPr lang="en-US" sz="1400" dirty="0"/>
              <a:t>Internship that is relevant or impactful</a:t>
            </a:r>
          </a:p>
          <a:p>
            <a:pPr marL="342900" indent="-342900" algn="l">
              <a:buFont typeface="+mj-lt"/>
              <a:buAutoNum type="arabicPeriod"/>
            </a:pPr>
            <a:r>
              <a:rPr lang="en-US" sz="1400" dirty="0"/>
              <a:t>Paid job that helps you to develop relevant skills or allows you to be a leader.</a:t>
            </a:r>
          </a:p>
          <a:p>
            <a:pPr marL="342900" indent="-342900" algn="l">
              <a:buFont typeface="+mj-lt"/>
              <a:buAutoNum type="arabicPeriod"/>
            </a:pPr>
            <a:r>
              <a:rPr lang="en-US" sz="1400" dirty="0"/>
              <a:t>Develop your own research project or creative project </a:t>
            </a:r>
          </a:p>
          <a:p>
            <a:pPr lvl="1" algn="l"/>
            <a:r>
              <a:rPr lang="en-US" sz="1400" dirty="0"/>
              <a:t>Even better if under an Honors Program or McNair Scholars umbrella to provide legitimacy and higher level of recognition</a:t>
            </a:r>
          </a:p>
          <a:p>
            <a:pPr marL="342900" indent="-342900" algn="l">
              <a:buFont typeface="+mj-lt"/>
              <a:buAutoNum type="arabicPeriod"/>
            </a:pPr>
            <a:r>
              <a:rPr lang="en-US" sz="1200" dirty="0"/>
              <a:t>Apply for Fall Symposium</a:t>
            </a:r>
          </a:p>
          <a:p>
            <a:pPr marL="342900" indent="-342900" algn="l">
              <a:buFont typeface="+mj-lt"/>
              <a:buAutoNum type="arabicPeriod"/>
            </a:pPr>
            <a:r>
              <a:rPr lang="en-US" sz="1200" dirty="0"/>
              <a:t>Participate in Student Showcase – EVERY YEAR</a:t>
            </a:r>
          </a:p>
          <a:p>
            <a:pPr marL="342900" indent="-342900" algn="l">
              <a:buFont typeface="+mj-lt"/>
              <a:buAutoNum type="arabicPeriod"/>
            </a:pPr>
            <a:r>
              <a:rPr lang="en-US" sz="1200" dirty="0"/>
              <a:t>Be a room facilitator for Student Showcase</a:t>
            </a:r>
          </a:p>
          <a:p>
            <a:pPr marL="342900" indent="-342900" algn="l">
              <a:buFont typeface="+mj-lt"/>
              <a:buAutoNum type="arabicPeriod"/>
            </a:pPr>
            <a:r>
              <a:rPr lang="en-US" sz="1200" dirty="0"/>
              <a:t>Attend National or Regional conferences as a presenter – NCUR, Rocky Mtn Psychology conference</a:t>
            </a:r>
          </a:p>
          <a:p>
            <a:pPr marL="342900" indent="-342900" algn="l">
              <a:buFont typeface="+mj-lt"/>
              <a:buAutoNum type="arabicPeriod"/>
            </a:pPr>
            <a:r>
              <a:rPr lang="en-US" sz="1200" dirty="0"/>
              <a:t>Apply for awards (Phelps C.A.P., Honors Awards)</a:t>
            </a:r>
          </a:p>
        </p:txBody>
      </p:sp>
    </p:spTree>
    <p:extLst>
      <p:ext uri="{BB962C8B-B14F-4D97-AF65-F5344CB8AC3E}">
        <p14:creationId xmlns:p14="http://schemas.microsoft.com/office/powerpoint/2010/main" val="2644314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DD951327-32DD-CDCF-4B2B-F8A7DAA08526}"/>
            </a:ext>
          </a:extLst>
        </p:cNvPr>
        <p:cNvGrpSpPr/>
        <p:nvPr/>
      </p:nvGrpSpPr>
      <p:grpSpPr>
        <a:xfrm>
          <a:off x="0" y="0"/>
          <a:ext cx="0" cy="0"/>
          <a:chOff x="0" y="0"/>
          <a:chExt cx="0" cy="0"/>
        </a:xfrm>
      </p:grpSpPr>
      <p:sp>
        <p:nvSpPr>
          <p:cNvPr id="19" name="Rectangle 18">
            <a:extLst>
              <a:ext uri="{FF2B5EF4-FFF2-40B4-BE49-F238E27FC236}">
                <a16:creationId xmlns:a16="http://schemas.microsoft.com/office/drawing/2014/main" id="{1C30F09A-6867-DC96-DBB1-313D4D1F8B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15000"/>
                  </a:schemeClr>
                </a:solidFill>
                <a:prstDash val="solid"/>
                <a:miter lim="800000"/>
              </a14:hiddenLine>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64B3550-8132-05C8-55CE-0FDFE59992F3}"/>
              </a:ext>
            </a:extLst>
          </p:cNvPr>
          <p:cNvSpPr>
            <a:spLocks noGrp="1"/>
          </p:cNvSpPr>
          <p:nvPr>
            <p:ph type="ctrTitle"/>
          </p:nvPr>
        </p:nvSpPr>
        <p:spPr>
          <a:xfrm>
            <a:off x="1028732" y="543731"/>
            <a:ext cx="4149483" cy="648576"/>
          </a:xfrm>
        </p:spPr>
        <p:txBody>
          <a:bodyPr>
            <a:normAutofit/>
          </a:bodyPr>
          <a:lstStyle/>
          <a:p>
            <a:r>
              <a:rPr lang="en-US" dirty="0"/>
              <a:t>Timelines </a:t>
            </a:r>
          </a:p>
        </p:txBody>
      </p:sp>
      <p:pic>
        <p:nvPicPr>
          <p:cNvPr id="4" name="Picture 3" descr="Triangular abstract background">
            <a:extLst>
              <a:ext uri="{FF2B5EF4-FFF2-40B4-BE49-F238E27FC236}">
                <a16:creationId xmlns:a16="http://schemas.microsoft.com/office/drawing/2014/main" id="{7AD8B847-7514-E0E2-0DAF-BAA3F816ED7B}"/>
              </a:ext>
            </a:extLst>
          </p:cNvPr>
          <p:cNvPicPr>
            <a:picLocks noChangeAspect="1"/>
          </p:cNvPicPr>
          <p:nvPr/>
        </p:nvPicPr>
        <p:blipFill rotWithShape="1">
          <a:blip r:embed="rId2"/>
          <a:srcRect l="9656" r="23593"/>
          <a:stretch/>
        </p:blipFill>
        <p:spPr>
          <a:xfrm>
            <a:off x="9891108" y="794407"/>
            <a:ext cx="1491594" cy="1491594"/>
          </a:xfrm>
          <a:custGeom>
            <a:avLst/>
            <a:gdLst/>
            <a:ahLst/>
            <a:cxnLst/>
            <a:rect l="l" t="t" r="r" b="b"/>
            <a:pathLst>
              <a:path w="5244168" h="5244168">
                <a:moveTo>
                  <a:pt x="2622084" y="0"/>
                </a:moveTo>
                <a:cubicBezTo>
                  <a:pt x="4070221" y="0"/>
                  <a:pt x="5244168" y="1173947"/>
                  <a:pt x="5244168" y="2622084"/>
                </a:cubicBezTo>
                <a:cubicBezTo>
                  <a:pt x="5244168" y="4070221"/>
                  <a:pt x="4070221" y="5244168"/>
                  <a:pt x="2622084" y="5244168"/>
                </a:cubicBezTo>
                <a:cubicBezTo>
                  <a:pt x="1173947" y="5244168"/>
                  <a:pt x="0" y="4070221"/>
                  <a:pt x="0" y="2622084"/>
                </a:cubicBezTo>
                <a:cubicBezTo>
                  <a:pt x="0" y="1173947"/>
                  <a:pt x="1173947" y="0"/>
                  <a:pt x="2622084" y="0"/>
                </a:cubicBezTo>
                <a:close/>
              </a:path>
            </a:pathLst>
          </a:custGeom>
        </p:spPr>
      </p:pic>
      <p:sp>
        <p:nvSpPr>
          <p:cNvPr id="6" name="Subtitle 5">
            <a:extLst>
              <a:ext uri="{FF2B5EF4-FFF2-40B4-BE49-F238E27FC236}">
                <a16:creationId xmlns:a16="http://schemas.microsoft.com/office/drawing/2014/main" id="{FC27DF05-C48C-A5EC-3E14-A4EE6BC2AE16}"/>
              </a:ext>
            </a:extLst>
          </p:cNvPr>
          <p:cNvSpPr>
            <a:spLocks noGrp="1"/>
          </p:cNvSpPr>
          <p:nvPr>
            <p:ph type="subTitle" idx="1"/>
          </p:nvPr>
        </p:nvSpPr>
        <p:spPr>
          <a:xfrm>
            <a:off x="763463" y="1256947"/>
            <a:ext cx="8378649" cy="5183399"/>
          </a:xfrm>
        </p:spPr>
        <p:txBody>
          <a:bodyPr vert="horz" lIns="91440" tIns="45720" rIns="91440" bIns="45720" rtlCol="0" anchor="t">
            <a:normAutofit fontScale="85000" lnSpcReduction="10000"/>
          </a:bodyPr>
          <a:lstStyle/>
          <a:p>
            <a:pPr marL="285750" indent="-285750" algn="l">
              <a:buFont typeface="Arial" panose="020B0604020202020204" pitchFamily="34" charset="0"/>
              <a:buChar char="•"/>
            </a:pPr>
            <a:r>
              <a:rPr lang="en-US" dirty="0"/>
              <a:t>Look </a:t>
            </a:r>
            <a:r>
              <a:rPr lang="en-US" b="1" u="sng" dirty="0"/>
              <a:t>now</a:t>
            </a:r>
            <a:r>
              <a:rPr lang="en-US" dirty="0"/>
              <a:t> (whenever ”now” is) for opportunities you might be able to apply for in the future.</a:t>
            </a:r>
          </a:p>
          <a:p>
            <a:pPr marL="285750" indent="-285750" algn="l">
              <a:buFont typeface="Arial" panose="020B0604020202020204" pitchFamily="34" charset="0"/>
              <a:buChar char="•"/>
            </a:pPr>
            <a:r>
              <a:rPr lang="en-US" b="1" dirty="0"/>
              <a:t>Create a customized timeline for each oppor</a:t>
            </a:r>
            <a:r>
              <a:rPr lang="en-US" dirty="0"/>
              <a:t>tunity – working backwards from final due date to when you would be working on obtaining recommendations, writing your statements or proposals etc.</a:t>
            </a:r>
          </a:p>
          <a:p>
            <a:pPr marL="742950" lvl="1" indent="-285750" algn="l">
              <a:buFont typeface="Courier New" panose="020B0604020202020204" pitchFamily="34" charset="0"/>
              <a:buChar char="o"/>
            </a:pPr>
            <a:r>
              <a:rPr lang="en-US" sz="1600" dirty="0">
                <a:ea typeface="+mn-lt"/>
                <a:cs typeface="+mn-lt"/>
              </a:rPr>
              <a:t>You must plan to upload all your materials </a:t>
            </a:r>
            <a:r>
              <a:rPr lang="en-US" sz="1600" b="1" u="sng" dirty="0">
                <a:ea typeface="+mn-lt"/>
                <a:cs typeface="+mn-lt"/>
              </a:rPr>
              <a:t>at least </a:t>
            </a:r>
            <a:r>
              <a:rPr lang="en-US" sz="1600" dirty="0">
                <a:ea typeface="+mn-lt"/>
                <a:cs typeface="+mn-lt"/>
              </a:rPr>
              <a:t>1-2 days BEFORE the deadline, never ON deadline. </a:t>
            </a:r>
            <a:endParaRPr lang="en-US" dirty="0"/>
          </a:p>
          <a:p>
            <a:pPr marL="285750" indent="-285750" algn="l">
              <a:buFont typeface="Arial" panose="020B0604020202020204" pitchFamily="34" charset="0"/>
              <a:buChar char="•"/>
            </a:pPr>
            <a:r>
              <a:rPr lang="en-US" dirty="0"/>
              <a:t>You often need to set up an account, start the process much further in advance, possibly a couple months in advance.  </a:t>
            </a:r>
          </a:p>
          <a:p>
            <a:pPr marL="285750" indent="-285750" algn="l">
              <a:buChar char="•"/>
            </a:pPr>
            <a:r>
              <a:rPr lang="en-US" b="1" dirty="0"/>
              <a:t>Triple check the list of requirements for the opportunity.  </a:t>
            </a:r>
          </a:p>
          <a:p>
            <a:pPr marL="742950" lvl="1" indent="-285750" algn="l">
              <a:buFont typeface="Courier New" panose="020B0604020202020204" pitchFamily="34" charset="0"/>
              <a:buChar char="o"/>
            </a:pPr>
            <a:r>
              <a:rPr lang="en-US" sz="1800" dirty="0"/>
              <a:t>For instance: often an official transcript may be required to be sent directly by the institution.  You must request this far in advance!</a:t>
            </a:r>
          </a:p>
          <a:p>
            <a:pPr marL="285750" indent="-285750" algn="l">
              <a:buFont typeface="Arial" panose="020B0604020202020204" pitchFamily="34" charset="0"/>
              <a:buChar char="•"/>
            </a:pPr>
            <a:r>
              <a:rPr lang="en-US" dirty="0"/>
              <a:t>Check if an institutional endorsement is required. If yes, you must request that through U-Engage office at least 2 months in advance, normally. </a:t>
            </a:r>
          </a:p>
          <a:p>
            <a:pPr marL="285750" indent="-285750" algn="l">
              <a:buFont typeface="Arial" panose="020B0604020202020204" pitchFamily="34" charset="0"/>
              <a:buChar char="•"/>
            </a:pPr>
            <a:r>
              <a:rPr lang="en-US" dirty="0"/>
              <a:t>Some opportunities only allow 1 or a small number of student applications from that institution to be submitted.  You may be required to compete at the institutional level first. </a:t>
            </a:r>
          </a:p>
        </p:txBody>
      </p:sp>
    </p:spTree>
    <p:extLst>
      <p:ext uri="{BB962C8B-B14F-4D97-AF65-F5344CB8AC3E}">
        <p14:creationId xmlns:p14="http://schemas.microsoft.com/office/powerpoint/2010/main" val="2538255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EAEB8B09-F2C6-02BF-0037-1F3B38388C6D}"/>
            </a:ext>
          </a:extLst>
        </p:cNvPr>
        <p:cNvGrpSpPr/>
        <p:nvPr/>
      </p:nvGrpSpPr>
      <p:grpSpPr>
        <a:xfrm>
          <a:off x="0" y="0"/>
          <a:ext cx="0" cy="0"/>
          <a:chOff x="0" y="0"/>
          <a:chExt cx="0" cy="0"/>
        </a:xfrm>
      </p:grpSpPr>
      <p:sp>
        <p:nvSpPr>
          <p:cNvPr id="19" name="Rectangle 18">
            <a:extLst>
              <a:ext uri="{FF2B5EF4-FFF2-40B4-BE49-F238E27FC236}">
                <a16:creationId xmlns:a16="http://schemas.microsoft.com/office/drawing/2014/main" id="{D3DEC860-6250-2B5A-6455-BD251E1716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15000"/>
                  </a:schemeClr>
                </a:solidFill>
                <a:prstDash val="solid"/>
                <a:miter lim="800000"/>
              </a14:hiddenLine>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B866748-0CDA-2097-F87F-EF06EAA2AA04}"/>
              </a:ext>
            </a:extLst>
          </p:cNvPr>
          <p:cNvSpPr>
            <a:spLocks noGrp="1"/>
          </p:cNvSpPr>
          <p:nvPr>
            <p:ph type="ctrTitle"/>
          </p:nvPr>
        </p:nvSpPr>
        <p:spPr>
          <a:xfrm>
            <a:off x="880768" y="-97708"/>
            <a:ext cx="7870549" cy="983783"/>
          </a:xfrm>
        </p:spPr>
        <p:txBody>
          <a:bodyPr>
            <a:normAutofit/>
          </a:bodyPr>
          <a:lstStyle/>
          <a:p>
            <a:r>
              <a:rPr lang="en-US" dirty="0"/>
              <a:t>The Application</a:t>
            </a:r>
          </a:p>
        </p:txBody>
      </p:sp>
      <p:pic>
        <p:nvPicPr>
          <p:cNvPr id="4" name="Picture 3" descr="Triangular abstract background">
            <a:extLst>
              <a:ext uri="{FF2B5EF4-FFF2-40B4-BE49-F238E27FC236}">
                <a16:creationId xmlns:a16="http://schemas.microsoft.com/office/drawing/2014/main" id="{E51D6B1F-BE1F-78A4-98E7-2305D372B2CF}"/>
              </a:ext>
            </a:extLst>
          </p:cNvPr>
          <p:cNvPicPr>
            <a:picLocks noChangeAspect="1"/>
          </p:cNvPicPr>
          <p:nvPr/>
        </p:nvPicPr>
        <p:blipFill rotWithShape="1">
          <a:blip r:embed="rId2"/>
          <a:srcRect l="9656" r="23593"/>
          <a:stretch/>
        </p:blipFill>
        <p:spPr>
          <a:xfrm>
            <a:off x="9252487" y="794406"/>
            <a:ext cx="2130215" cy="2130215"/>
          </a:xfrm>
          <a:custGeom>
            <a:avLst/>
            <a:gdLst/>
            <a:ahLst/>
            <a:cxnLst/>
            <a:rect l="l" t="t" r="r" b="b"/>
            <a:pathLst>
              <a:path w="5244168" h="5244168">
                <a:moveTo>
                  <a:pt x="2622084" y="0"/>
                </a:moveTo>
                <a:cubicBezTo>
                  <a:pt x="4070221" y="0"/>
                  <a:pt x="5244168" y="1173947"/>
                  <a:pt x="5244168" y="2622084"/>
                </a:cubicBezTo>
                <a:cubicBezTo>
                  <a:pt x="5244168" y="4070221"/>
                  <a:pt x="4070221" y="5244168"/>
                  <a:pt x="2622084" y="5244168"/>
                </a:cubicBezTo>
                <a:cubicBezTo>
                  <a:pt x="1173947" y="5244168"/>
                  <a:pt x="0" y="4070221"/>
                  <a:pt x="0" y="2622084"/>
                </a:cubicBezTo>
                <a:cubicBezTo>
                  <a:pt x="0" y="1173947"/>
                  <a:pt x="1173947" y="0"/>
                  <a:pt x="2622084" y="0"/>
                </a:cubicBezTo>
                <a:close/>
              </a:path>
            </a:pathLst>
          </a:custGeom>
        </p:spPr>
      </p:pic>
      <p:sp>
        <p:nvSpPr>
          <p:cNvPr id="6" name="Subtitle 5">
            <a:extLst>
              <a:ext uri="{FF2B5EF4-FFF2-40B4-BE49-F238E27FC236}">
                <a16:creationId xmlns:a16="http://schemas.microsoft.com/office/drawing/2014/main" id="{436A0AB5-A260-43C2-2B49-BF139E05FA7C}"/>
              </a:ext>
            </a:extLst>
          </p:cNvPr>
          <p:cNvSpPr>
            <a:spLocks noGrp="1"/>
          </p:cNvSpPr>
          <p:nvPr>
            <p:ph type="subTitle" idx="1"/>
          </p:nvPr>
        </p:nvSpPr>
        <p:spPr>
          <a:xfrm>
            <a:off x="503443" y="963225"/>
            <a:ext cx="9644898" cy="5707398"/>
          </a:xfrm>
        </p:spPr>
        <p:txBody>
          <a:bodyPr vert="horz" lIns="91440" tIns="45720" rIns="91440" bIns="45720" rtlCol="0" anchor="t">
            <a:noAutofit/>
          </a:bodyPr>
          <a:lstStyle/>
          <a:p>
            <a:pPr marL="342900" indent="-342900" algn="l">
              <a:buFont typeface="+mj-lt"/>
              <a:buAutoNum type="arabicPeriod"/>
            </a:pPr>
            <a:r>
              <a:rPr lang="en-US" sz="1400" dirty="0"/>
              <a:t>Find programs that you feel might fit.</a:t>
            </a:r>
          </a:p>
          <a:p>
            <a:pPr marL="342900" indent="-342900" algn="l">
              <a:buFont typeface="+mj-lt"/>
              <a:buAutoNum type="arabicPeriod"/>
            </a:pPr>
            <a:r>
              <a:rPr lang="en-US" sz="1400" dirty="0"/>
              <a:t>READ the program requirements and deadlines.</a:t>
            </a:r>
          </a:p>
          <a:p>
            <a:pPr marL="342900" indent="-342900" algn="l">
              <a:buFont typeface="+mj-lt"/>
              <a:buAutoNum type="arabicPeriod"/>
            </a:pPr>
            <a:r>
              <a:rPr lang="en-US" sz="1400" dirty="0"/>
              <a:t>Start months in advance – the earlier the better (3-6 months).</a:t>
            </a:r>
          </a:p>
          <a:p>
            <a:pPr marL="342900" indent="-342900" algn="l">
              <a:buFont typeface="+mj-lt"/>
              <a:buAutoNum type="arabicPeriod"/>
            </a:pPr>
            <a:r>
              <a:rPr lang="en-US" sz="1400" dirty="0"/>
              <a:t>Write a clear and compelling proposal (or statement) – making sure to hit </a:t>
            </a:r>
            <a:r>
              <a:rPr lang="en-US" sz="1400" b="1" u="sng" dirty="0"/>
              <a:t>all the required information</a:t>
            </a:r>
            <a:r>
              <a:rPr lang="en-US" sz="1400" dirty="0"/>
              <a:t>.</a:t>
            </a:r>
          </a:p>
          <a:p>
            <a:pPr marL="342900" indent="-342900" algn="l">
              <a:buFont typeface="+mj-lt"/>
              <a:buAutoNum type="arabicPeriod"/>
            </a:pPr>
            <a:r>
              <a:rPr lang="en-US" sz="1400" dirty="0"/>
              <a:t>Update your CV with EVERYTHING that makes you competitive.  Do not be shy. </a:t>
            </a:r>
          </a:p>
          <a:p>
            <a:pPr marL="800100" lvl="1" indent="-342900" algn="l">
              <a:buFont typeface="Arial" panose="020B0604020202020204" pitchFamily="34" charset="0"/>
              <a:buChar char="•"/>
            </a:pPr>
            <a:r>
              <a:rPr lang="en-US" sz="1400" dirty="0"/>
              <a:t>List all presentations, research experiences, leadership, outside of class activities, internships or intern-like activities, community connections.</a:t>
            </a:r>
          </a:p>
          <a:p>
            <a:pPr marL="800100" lvl="1" indent="-342900" algn="l">
              <a:buFont typeface="Arial" panose="020B0604020202020204" pitchFamily="34" charset="0"/>
              <a:buChar char="•"/>
            </a:pPr>
            <a:r>
              <a:rPr lang="en-US" sz="1400" dirty="0"/>
              <a:t>However, carefully read about any page limit to the CV.  If it is limited, create a strong list of your most important achievements. </a:t>
            </a:r>
          </a:p>
          <a:p>
            <a:pPr marL="342900" indent="-342900" algn="l">
              <a:buFont typeface="+mj-lt"/>
              <a:buAutoNum type="arabicPeriod"/>
            </a:pPr>
            <a:r>
              <a:rPr lang="en-US" sz="1400" dirty="0"/>
              <a:t>Recruit an outside proofreader who is meticulous.  All </a:t>
            </a:r>
            <a:r>
              <a:rPr lang="en-US" sz="1400" u="sng" dirty="0"/>
              <a:t>grammar must be correct</a:t>
            </a:r>
            <a:r>
              <a:rPr lang="en-US" sz="1400" dirty="0"/>
              <a:t>, and</a:t>
            </a:r>
            <a:r>
              <a:rPr lang="en-US" sz="1400" b="1" dirty="0">
                <a:solidFill>
                  <a:srgbClr val="C00000"/>
                </a:solidFill>
              </a:rPr>
              <a:t> you must not have any typos in ANY of your documents. </a:t>
            </a:r>
          </a:p>
          <a:p>
            <a:pPr marL="342900" indent="-342900" algn="l">
              <a:buFont typeface="+mj-lt"/>
              <a:buAutoNum type="arabicPeriod"/>
            </a:pPr>
            <a:r>
              <a:rPr lang="en-US" sz="1400" dirty="0"/>
              <a:t>Obtain strong letters of recommendation that are tailored specifically to the opportunity.</a:t>
            </a:r>
          </a:p>
          <a:p>
            <a:pPr marL="342900" indent="-342900" algn="l">
              <a:buFont typeface="+mj-lt"/>
              <a:buAutoNum type="arabicPeriod"/>
            </a:pPr>
            <a:r>
              <a:rPr lang="en-US" sz="1400" dirty="0"/>
              <a:t>You may need an institutional nomination – work with U-Engage for that at least 1-3 months in advance</a:t>
            </a:r>
          </a:p>
          <a:p>
            <a:pPr marL="342900" indent="-342900" algn="l">
              <a:buFont typeface="+mj-lt"/>
              <a:buAutoNum type="arabicPeriod"/>
            </a:pPr>
            <a:r>
              <a:rPr lang="en-US" sz="1400" dirty="0"/>
              <a:t>If you are selected as a finalist – do mock interviews and brush up on best practices for fellowship interviews.</a:t>
            </a:r>
          </a:p>
          <a:p>
            <a:pPr marL="342900" indent="-342900" algn="l">
              <a:buFont typeface="+mj-lt"/>
              <a:buAutoNum type="arabicPeriod"/>
            </a:pPr>
            <a:r>
              <a:rPr lang="en-US" sz="1400" dirty="0"/>
              <a:t>Obtain outside assistance with choosing your apparel for the interview and any other required functions. </a:t>
            </a:r>
          </a:p>
          <a:p>
            <a:pPr marL="800100" lvl="1" indent="-342900" algn="l">
              <a:buFont typeface="Arial" panose="020B0604020202020204" pitchFamily="34" charset="0"/>
              <a:buChar char="•"/>
            </a:pPr>
            <a:r>
              <a:rPr lang="en-US" sz="1400" dirty="0"/>
              <a:t>UNC has professional wear you can borrow, and ARC or Goodwill are often excellent places to find inexpensive quality professional clothing.  </a:t>
            </a:r>
            <a:endParaRPr lang="en-US" sz="1050" dirty="0"/>
          </a:p>
        </p:txBody>
      </p:sp>
    </p:spTree>
    <p:extLst>
      <p:ext uri="{BB962C8B-B14F-4D97-AF65-F5344CB8AC3E}">
        <p14:creationId xmlns:p14="http://schemas.microsoft.com/office/powerpoint/2010/main" val="2920441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E7721AEE-38F3-215C-53AB-EB4ABECED412}"/>
            </a:ext>
          </a:extLst>
        </p:cNvPr>
        <p:cNvGrpSpPr/>
        <p:nvPr/>
      </p:nvGrpSpPr>
      <p:grpSpPr>
        <a:xfrm>
          <a:off x="0" y="0"/>
          <a:ext cx="0" cy="0"/>
          <a:chOff x="0" y="0"/>
          <a:chExt cx="0" cy="0"/>
        </a:xfrm>
      </p:grpSpPr>
      <p:sp>
        <p:nvSpPr>
          <p:cNvPr id="19" name="Rectangle 18">
            <a:extLst>
              <a:ext uri="{FF2B5EF4-FFF2-40B4-BE49-F238E27FC236}">
                <a16:creationId xmlns:a16="http://schemas.microsoft.com/office/drawing/2014/main" id="{4F073E63-A590-8EC9-574C-AB334AB5D0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15000"/>
                  </a:schemeClr>
                </a:solidFill>
                <a:prstDash val="solid"/>
                <a:miter lim="800000"/>
              </a14:hiddenLine>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D57998A-EE83-12E2-A1E1-F766762D6534}"/>
              </a:ext>
            </a:extLst>
          </p:cNvPr>
          <p:cNvSpPr>
            <a:spLocks noGrp="1"/>
          </p:cNvSpPr>
          <p:nvPr>
            <p:ph type="ctrTitle"/>
          </p:nvPr>
        </p:nvSpPr>
        <p:spPr>
          <a:xfrm>
            <a:off x="969524" y="87360"/>
            <a:ext cx="7211885" cy="901991"/>
          </a:xfrm>
        </p:spPr>
        <p:txBody>
          <a:bodyPr>
            <a:normAutofit/>
          </a:bodyPr>
          <a:lstStyle/>
          <a:p>
            <a:r>
              <a:rPr lang="en-US" dirty="0"/>
              <a:t>Writing the proposal</a:t>
            </a:r>
          </a:p>
        </p:txBody>
      </p:sp>
      <p:pic>
        <p:nvPicPr>
          <p:cNvPr id="4" name="Picture 3" descr="Triangular abstract background">
            <a:extLst>
              <a:ext uri="{FF2B5EF4-FFF2-40B4-BE49-F238E27FC236}">
                <a16:creationId xmlns:a16="http://schemas.microsoft.com/office/drawing/2014/main" id="{28227C5D-DEE7-9D68-75F1-5D5D790674B6}"/>
              </a:ext>
            </a:extLst>
          </p:cNvPr>
          <p:cNvPicPr>
            <a:picLocks noChangeAspect="1"/>
          </p:cNvPicPr>
          <p:nvPr/>
        </p:nvPicPr>
        <p:blipFill rotWithShape="1">
          <a:blip r:embed="rId2"/>
          <a:srcRect l="9656" r="23593"/>
          <a:stretch/>
        </p:blipFill>
        <p:spPr>
          <a:xfrm>
            <a:off x="9252487" y="794406"/>
            <a:ext cx="2130215" cy="2130215"/>
          </a:xfrm>
          <a:custGeom>
            <a:avLst/>
            <a:gdLst/>
            <a:ahLst/>
            <a:cxnLst/>
            <a:rect l="l" t="t" r="r" b="b"/>
            <a:pathLst>
              <a:path w="5244168" h="5244168">
                <a:moveTo>
                  <a:pt x="2622084" y="0"/>
                </a:moveTo>
                <a:cubicBezTo>
                  <a:pt x="4070221" y="0"/>
                  <a:pt x="5244168" y="1173947"/>
                  <a:pt x="5244168" y="2622084"/>
                </a:cubicBezTo>
                <a:cubicBezTo>
                  <a:pt x="5244168" y="4070221"/>
                  <a:pt x="4070221" y="5244168"/>
                  <a:pt x="2622084" y="5244168"/>
                </a:cubicBezTo>
                <a:cubicBezTo>
                  <a:pt x="1173947" y="5244168"/>
                  <a:pt x="0" y="4070221"/>
                  <a:pt x="0" y="2622084"/>
                </a:cubicBezTo>
                <a:cubicBezTo>
                  <a:pt x="0" y="1173947"/>
                  <a:pt x="1173947" y="0"/>
                  <a:pt x="2622084" y="0"/>
                </a:cubicBezTo>
                <a:close/>
              </a:path>
            </a:pathLst>
          </a:custGeom>
        </p:spPr>
      </p:pic>
      <p:sp>
        <p:nvSpPr>
          <p:cNvPr id="6" name="Subtitle 5">
            <a:extLst>
              <a:ext uri="{FF2B5EF4-FFF2-40B4-BE49-F238E27FC236}">
                <a16:creationId xmlns:a16="http://schemas.microsoft.com/office/drawing/2014/main" id="{45FF6639-EC1E-E2F4-5D76-2041B9B9DD10}"/>
              </a:ext>
            </a:extLst>
          </p:cNvPr>
          <p:cNvSpPr>
            <a:spLocks noGrp="1"/>
          </p:cNvSpPr>
          <p:nvPr>
            <p:ph type="subTitle" idx="1"/>
          </p:nvPr>
        </p:nvSpPr>
        <p:spPr>
          <a:xfrm>
            <a:off x="809298" y="1076712"/>
            <a:ext cx="9080779" cy="5350982"/>
          </a:xfrm>
        </p:spPr>
        <p:txBody>
          <a:bodyPr vert="horz" lIns="91440" tIns="45720" rIns="91440" bIns="45720" rtlCol="0" anchor="t">
            <a:normAutofit/>
          </a:bodyPr>
          <a:lstStyle/>
          <a:p>
            <a:pPr algn="l"/>
            <a:r>
              <a:rPr lang="en-US" sz="1200" dirty="0"/>
              <a:t>Download the application required components and track them with a spreadsheet or other system to track.</a:t>
            </a:r>
          </a:p>
          <a:p>
            <a:pPr algn="l"/>
            <a:r>
              <a:rPr lang="en-US" sz="1200" dirty="0"/>
              <a:t>Work on your personal statement or proposal at least one - two months in advance. You should have a draft at least 2 weeks prior to deadline.</a:t>
            </a:r>
          </a:p>
          <a:p>
            <a:pPr marL="295275" indent="-285750" algn="l">
              <a:buFont typeface="Arial" panose="020B0604020202020204" pitchFamily="34" charset="0"/>
              <a:buChar char="•"/>
            </a:pPr>
            <a:r>
              <a:rPr lang="en-US" sz="1200" dirty="0">
                <a:hlinkClick r:id="rId3"/>
              </a:rPr>
              <a:t>https://cssh.northeastern.edu/17-fellowship-proposal-tips/</a:t>
            </a:r>
            <a:endParaRPr lang="en-US" sz="1200" dirty="0"/>
          </a:p>
          <a:p>
            <a:pPr marL="295275" indent="-285750" algn="l">
              <a:buFont typeface="Arial" panose="020B0604020202020204" pitchFamily="34" charset="0"/>
              <a:buChar char="•"/>
            </a:pPr>
            <a:r>
              <a:rPr lang="en-US" sz="1200" dirty="0"/>
              <a:t>Recruit an editor to review your writing at a detailed level.</a:t>
            </a:r>
          </a:p>
          <a:p>
            <a:pPr marL="918845" lvl="1" indent="-283845" algn="l">
              <a:buFont typeface="+mj-lt"/>
              <a:buAutoNum type="arabicPeriod"/>
            </a:pPr>
            <a:r>
              <a:rPr lang="en-US" sz="1200" b="1" dirty="0">
                <a:solidFill>
                  <a:srgbClr val="C00000"/>
                </a:solidFill>
              </a:rPr>
              <a:t>Avoid:  slang, informal language, contractions, vague words. </a:t>
            </a:r>
          </a:p>
          <a:p>
            <a:pPr marL="918845" lvl="1" indent="-283845" algn="l">
              <a:buFont typeface="+mj-lt"/>
              <a:buAutoNum type="arabicPeriod"/>
            </a:pPr>
            <a:r>
              <a:rPr lang="en-US" sz="1200" b="1" dirty="0">
                <a:solidFill>
                  <a:srgbClr val="C00000"/>
                </a:solidFill>
              </a:rPr>
              <a:t>Be concrete, specific, use evidence and examples. “Upgrade” the language using editors to help.</a:t>
            </a:r>
          </a:p>
          <a:p>
            <a:pPr marL="295275" indent="-285750" algn="l">
              <a:buFont typeface="Arial" panose="020B0604020202020204" pitchFamily="34" charset="0"/>
              <a:buChar char="•"/>
            </a:pPr>
            <a:r>
              <a:rPr lang="en-US" sz="1200" dirty="0"/>
              <a:t>Provide your statement or proposal to all recommenders.</a:t>
            </a:r>
          </a:p>
          <a:p>
            <a:pPr marL="295275" indent="-285750" algn="l">
              <a:buFont typeface="Arial" panose="020B0604020202020204" pitchFamily="34" charset="0"/>
              <a:buChar char="•"/>
            </a:pPr>
            <a:r>
              <a:rPr lang="en-US" sz="1200" dirty="0"/>
              <a:t>You must sell yourself and your work, but you must do so using professional language.  Do not be shy about talking about your achievements, and you must also connect yourself to the future work you will be doing that applies to the opportunity.</a:t>
            </a:r>
          </a:p>
          <a:p>
            <a:pPr marL="295275" indent="-285750" algn="l">
              <a:buFont typeface="Arial" panose="020B0604020202020204" pitchFamily="34" charset="0"/>
              <a:buChar char="•"/>
            </a:pPr>
            <a:r>
              <a:rPr lang="en-US" sz="1200" dirty="0"/>
              <a:t>Determine all components that must be included – and use SUB-TITLES to show that you have covered that area.</a:t>
            </a:r>
          </a:p>
          <a:p>
            <a:pPr marL="295275" indent="-285750" algn="l">
              <a:buFont typeface="Arial" panose="020B0604020202020204" pitchFamily="34" charset="0"/>
              <a:buChar char="•"/>
            </a:pPr>
            <a:r>
              <a:rPr lang="en-US" sz="1200" dirty="0"/>
              <a:t>If the fellowship is for research, you may need IRB approval and/or letters from partners or sites indicating their partnership with you or approval for the research at their site. </a:t>
            </a:r>
          </a:p>
          <a:p>
            <a:pPr algn="l"/>
            <a:r>
              <a:rPr lang="en-US" sz="1200" dirty="0"/>
              <a:t>Applications may require a list of accomplishments in various categories and may allow upload of evidence/documents.</a:t>
            </a:r>
          </a:p>
          <a:p>
            <a:pPr marL="285750" indent="-285750" algn="l">
              <a:buFont typeface="Arial" panose="020B0604020202020204" pitchFamily="34" charset="0"/>
              <a:buChar char="•"/>
            </a:pPr>
            <a:r>
              <a:rPr lang="en-US" sz="1200" dirty="0"/>
              <a:t>Keep copies of important documents that provide evidence of your accomplishments. </a:t>
            </a:r>
          </a:p>
          <a:p>
            <a:pPr marL="285750" indent="-285750" algn="l">
              <a:buFont typeface="Arial" panose="020B0604020202020204" pitchFamily="34" charset="0"/>
              <a:buChar char="•"/>
            </a:pPr>
            <a:r>
              <a:rPr lang="en-US" sz="1200" dirty="0"/>
              <a:t>Keep a running list of all accomplishments (in addition to including them in your CV), with ALL pertinent details listed.</a:t>
            </a:r>
          </a:p>
        </p:txBody>
      </p:sp>
    </p:spTree>
    <p:extLst>
      <p:ext uri="{BB962C8B-B14F-4D97-AF65-F5344CB8AC3E}">
        <p14:creationId xmlns:p14="http://schemas.microsoft.com/office/powerpoint/2010/main" val="1651041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VanillaVTI">
  <a:themeElements>
    <a:clrScheme name="AnalogousFromRegularSeed_2SEEDS">
      <a:dk1>
        <a:srgbClr val="000000"/>
      </a:dk1>
      <a:lt1>
        <a:srgbClr val="FFFFFF"/>
      </a:lt1>
      <a:dk2>
        <a:srgbClr val="3D2229"/>
      </a:dk2>
      <a:lt2>
        <a:srgbClr val="E2E5E8"/>
      </a:lt2>
      <a:accent1>
        <a:srgbClr val="D56A17"/>
      </a:accent1>
      <a:accent2>
        <a:srgbClr val="E72D29"/>
      </a:accent2>
      <a:accent3>
        <a:srgbClr val="B8A221"/>
      </a:accent3>
      <a:accent4>
        <a:srgbClr val="14B4A3"/>
      </a:accent4>
      <a:accent5>
        <a:srgbClr val="29ADE7"/>
      </a:accent5>
      <a:accent6>
        <a:srgbClr val="174CD5"/>
      </a:accent6>
      <a:hlink>
        <a:srgbClr val="3F87BF"/>
      </a:hlink>
      <a:folHlink>
        <a:srgbClr val="7F7F7F"/>
      </a:folHlink>
    </a:clrScheme>
    <a:fontScheme name="Neue Haas">
      <a:majorFont>
        <a:latin typeface="Neue Haas Grotesk Text Pro"/>
        <a:ea typeface=""/>
        <a:cs typeface=""/>
      </a:majorFont>
      <a:minorFont>
        <a:latin typeface="Neue Haas Grotesk Tex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nillaVTI" id="{54D376C6-1C9B-4C6B-8F3C-483BB307BB05}" vid="{7690D8A9-C071-45EF-BA7A-F7FA9779B11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35909a32-72fe-4400-a4b2-c63ec2321f17">
      <Terms xmlns="http://schemas.microsoft.com/office/infopath/2007/PartnerControls"/>
    </lcf76f155ced4ddcb4097134ff3c332f>
    <TaxCatchAll xmlns="d714a521-4737-4330-bc16-87bac332259f"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AB07E29B9CA2A40ADE9B89862249255" ma:contentTypeVersion="17" ma:contentTypeDescription="Create a new document." ma:contentTypeScope="" ma:versionID="4afbea95a6b3fce7c410ff61c9584c0d">
  <xsd:schema xmlns:xsd="http://www.w3.org/2001/XMLSchema" xmlns:xs="http://www.w3.org/2001/XMLSchema" xmlns:p="http://schemas.microsoft.com/office/2006/metadata/properties" xmlns:ns2="35909a32-72fe-4400-a4b2-c63ec2321f17" xmlns:ns3="d714a521-4737-4330-bc16-87bac332259f" targetNamespace="http://schemas.microsoft.com/office/2006/metadata/properties" ma:root="true" ma:fieldsID="58c8d7d60b37017c90c6ea3ba376f51c" ns2:_="" ns3:_="">
    <xsd:import namespace="35909a32-72fe-4400-a4b2-c63ec2321f17"/>
    <xsd:import namespace="d714a521-4737-4330-bc16-87bac332259f"/>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3:SharedWithUsers" minOccurs="0"/>
                <xsd:element ref="ns3:SharedWithDetail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5909a32-72fe-4400-a4b2-c63ec2321f17"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Location" ma:index="12" nillable="true" ma:displayName="MediaServiceLocation" ma:description="" ma:internalName="MediaServiceLocatio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19b2c479-87f5-4b11-850f-8d0728451f54"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714a521-4737-4330-bc16-87bac332259f" elementFormDefault="qualified">
    <xsd:import namespace="http://schemas.microsoft.com/office/2006/documentManagement/types"/>
    <xsd:import namespace="http://schemas.microsoft.com/office/infopath/2007/PartnerControls"/>
    <xsd:element name="SharedWithUsers" ma:index="13"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description="" ma:internalName="SharedWithDetails" ma:readOnly="true">
      <xsd:simpleType>
        <xsd:restriction base="dms:Note">
          <xsd:maxLength value="255"/>
        </xsd:restriction>
      </xsd:simpleType>
    </xsd:element>
    <xsd:element name="TaxCatchAll" ma:index="22" nillable="true" ma:displayName="Taxonomy Catch All Column" ma:hidden="true" ma:list="{500cbead-ee74-4541-a589-92933703d4b4}" ma:internalName="TaxCatchAll" ma:showField="CatchAllData" ma:web="d714a521-4737-4330-bc16-87bac332259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1D094D3-B8CC-4D80-BE66-2A9CB10AB56E}">
  <ds:schemaRefs>
    <ds:schemaRef ds:uri="http://schemas.microsoft.com/office/2006/metadata/properties"/>
    <ds:schemaRef ds:uri="http://schemas.microsoft.com/office/infopath/2007/PartnerControls"/>
    <ds:schemaRef ds:uri="35909a32-72fe-4400-a4b2-c63ec2321f17"/>
    <ds:schemaRef ds:uri="d714a521-4737-4330-bc16-87bac332259f"/>
  </ds:schemaRefs>
</ds:datastoreItem>
</file>

<file path=customXml/itemProps2.xml><?xml version="1.0" encoding="utf-8"?>
<ds:datastoreItem xmlns:ds="http://schemas.openxmlformats.org/officeDocument/2006/customXml" ds:itemID="{0386F745-1310-4411-8C23-CF1AD1CA085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5909a32-72fe-4400-a4b2-c63ec2321f17"/>
    <ds:schemaRef ds:uri="d714a521-4737-4330-bc16-87bac332259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4CC4042-2F26-4237-9143-5FC435A2FD6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{FCC43297-0DBC-2D40-8169-0B91C59A99A1}tf10001121_mac</Template>
  <TotalTime>1351</TotalTime>
  <Words>1631</Words>
  <Application>Microsoft Office PowerPoint</Application>
  <PresentationFormat>Widescreen</PresentationFormat>
  <Paragraphs>144</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VanillaVTI</vt:lpstr>
      <vt:lpstr>Scholarships &amp; Fellowships  101</vt:lpstr>
      <vt:lpstr>What is the difference between scholarships and fellowships?</vt:lpstr>
      <vt:lpstr>More about Fellowships…</vt:lpstr>
      <vt:lpstr>Where to find National Scholarships and Fellowships</vt:lpstr>
      <vt:lpstr>Being competitive</vt:lpstr>
      <vt:lpstr>Examples of competitive activities</vt:lpstr>
      <vt:lpstr>Timelines </vt:lpstr>
      <vt:lpstr>The Application</vt:lpstr>
      <vt:lpstr>Writing the proposal</vt:lpstr>
      <vt:lpstr>More about Recommendations </vt:lpstr>
      <vt:lpstr>UNC Undergraduate Scholarships </vt:lpstr>
      <vt:lpstr>Campus based Scholar Programs and Award Program</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Crow, Loree</dc:creator>
  <cp:lastModifiedBy>Crow, Loree</cp:lastModifiedBy>
  <cp:revision>53</cp:revision>
  <dcterms:created xsi:type="dcterms:W3CDTF">2024-01-30T21:01:03Z</dcterms:created>
  <dcterms:modified xsi:type="dcterms:W3CDTF">2024-02-01T00:32:06Z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0x010100AAB07E29B9CA2A40ADE9B89862249255</vt:lpwstr>
  </property>
  <property fmtid="{D5CDD505-2E9C-101B-9397-08002B2CF9AE}" pid="3" name="MediaServiceImageTags">
    <vt:lpwstr/>
  </property>
</Properties>
</file>