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023C0A-91DB-41AD-8225-D70651156132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79F3936-532C-4C00-87D9-FC7AA27BF8F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Common work-related musculoskeletal disorders (MSDs)</a:t>
          </a:r>
        </a:p>
      </dgm:t>
    </dgm:pt>
    <dgm:pt modelId="{4721F5D9-DE77-45EB-89B7-DAADFFC8C847}" type="parTrans" cxnId="{DA4319C9-857A-4345-ACF7-E0F79DDBCDC9}">
      <dgm:prSet/>
      <dgm:spPr/>
      <dgm:t>
        <a:bodyPr/>
        <a:lstStyle/>
        <a:p>
          <a:endParaRPr lang="en-US"/>
        </a:p>
      </dgm:t>
    </dgm:pt>
    <dgm:pt modelId="{1C1B05A8-B43E-46F0-9EE8-9B1BE1E64696}" type="sibTrans" cxnId="{DA4319C9-857A-4345-ACF7-E0F79DDBCDC9}">
      <dgm:prSet/>
      <dgm:spPr/>
      <dgm:t>
        <a:bodyPr/>
        <a:lstStyle/>
        <a:p>
          <a:endParaRPr lang="en-US"/>
        </a:p>
      </dgm:t>
    </dgm:pt>
    <dgm:pt modelId="{247EA9EC-4631-4289-BB9F-A6A4C970C59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Risk</a:t>
          </a:r>
          <a:r>
            <a:rPr lang="en-US" baseline="0" dirty="0">
              <a:solidFill>
                <a:schemeClr val="tx1"/>
              </a:solidFill>
            </a:rPr>
            <a:t> factors</a:t>
          </a:r>
          <a:endParaRPr lang="en-US" dirty="0">
            <a:solidFill>
              <a:schemeClr val="tx1"/>
            </a:solidFill>
          </a:endParaRPr>
        </a:p>
      </dgm:t>
    </dgm:pt>
    <dgm:pt modelId="{51C7473B-FFD6-49B8-AF53-F8B5FD0C538E}" type="parTrans" cxnId="{E985C2FA-5D21-4085-841C-481501F4C2CC}">
      <dgm:prSet/>
      <dgm:spPr/>
      <dgm:t>
        <a:bodyPr/>
        <a:lstStyle/>
        <a:p>
          <a:endParaRPr lang="en-US"/>
        </a:p>
      </dgm:t>
    </dgm:pt>
    <dgm:pt modelId="{0E5C195F-C09F-4554-A9BD-DB5617FCC52E}" type="sibTrans" cxnId="{E985C2FA-5D21-4085-841C-481501F4C2CC}">
      <dgm:prSet/>
      <dgm:spPr/>
      <dgm:t>
        <a:bodyPr/>
        <a:lstStyle/>
        <a:p>
          <a:endParaRPr lang="en-US"/>
        </a:p>
      </dgm:t>
    </dgm:pt>
    <dgm:pt modelId="{1F3F41AD-5B15-417E-A0DA-5CE656FD12E1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Ergonomic control methods </a:t>
          </a:r>
        </a:p>
      </dgm:t>
    </dgm:pt>
    <dgm:pt modelId="{D8069861-E6E2-4597-9B5D-AFDC0164B2EE}" type="parTrans" cxnId="{D465863F-EA85-4F57-B3C5-AF934BE7F4CA}">
      <dgm:prSet/>
      <dgm:spPr/>
      <dgm:t>
        <a:bodyPr/>
        <a:lstStyle/>
        <a:p>
          <a:endParaRPr lang="en-US"/>
        </a:p>
      </dgm:t>
    </dgm:pt>
    <dgm:pt modelId="{721CC5B5-9EA3-4518-8266-4147AAEE3010}" type="sibTrans" cxnId="{D465863F-EA85-4F57-B3C5-AF934BE7F4CA}">
      <dgm:prSet/>
      <dgm:spPr/>
      <dgm:t>
        <a:bodyPr/>
        <a:lstStyle/>
        <a:p>
          <a:endParaRPr lang="en-US"/>
        </a:p>
      </dgm:t>
    </dgm:pt>
    <dgm:pt modelId="{3359DA45-2B14-46E4-A460-EA1C18FDEA2F}" type="pres">
      <dgm:prSet presAssocID="{27023C0A-91DB-41AD-8225-D70651156132}" presName="linear" presStyleCnt="0">
        <dgm:presLayoutVars>
          <dgm:dir/>
          <dgm:animLvl val="lvl"/>
          <dgm:resizeHandles val="exact"/>
        </dgm:presLayoutVars>
      </dgm:prSet>
      <dgm:spPr/>
    </dgm:pt>
    <dgm:pt modelId="{5CEE29F0-F402-4837-88B9-6F4C97E2F348}" type="pres">
      <dgm:prSet presAssocID="{F79F3936-532C-4C00-87D9-FC7AA27BF8FF}" presName="parentLin" presStyleCnt="0"/>
      <dgm:spPr/>
    </dgm:pt>
    <dgm:pt modelId="{36777625-ED83-4FDA-9ED0-9AB636CC6B92}" type="pres">
      <dgm:prSet presAssocID="{F79F3936-532C-4C00-87D9-FC7AA27BF8FF}" presName="parentLeftMargin" presStyleLbl="node1" presStyleIdx="0" presStyleCnt="3"/>
      <dgm:spPr/>
    </dgm:pt>
    <dgm:pt modelId="{307D7D37-6912-4B75-874C-591EC5909089}" type="pres">
      <dgm:prSet presAssocID="{F79F3936-532C-4C00-87D9-FC7AA27BF8F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4DE31A5-F193-499C-B103-A2BC539979D5}" type="pres">
      <dgm:prSet presAssocID="{F79F3936-532C-4C00-87D9-FC7AA27BF8FF}" presName="negativeSpace" presStyleCnt="0"/>
      <dgm:spPr/>
    </dgm:pt>
    <dgm:pt modelId="{EC60A31D-0E16-4EFC-B4C0-B535EB358321}" type="pres">
      <dgm:prSet presAssocID="{F79F3936-532C-4C00-87D9-FC7AA27BF8FF}" presName="childText" presStyleLbl="conFgAcc1" presStyleIdx="0" presStyleCnt="3">
        <dgm:presLayoutVars>
          <dgm:bulletEnabled val="1"/>
        </dgm:presLayoutVars>
      </dgm:prSet>
      <dgm:spPr>
        <a:solidFill>
          <a:schemeClr val="tx1">
            <a:lumMod val="65000"/>
            <a:lumOff val="35000"/>
            <a:alpha val="90000"/>
          </a:schemeClr>
        </a:solidFill>
        <a:ln>
          <a:solidFill>
            <a:schemeClr val="bg1"/>
          </a:solidFill>
        </a:ln>
      </dgm:spPr>
    </dgm:pt>
    <dgm:pt modelId="{85454443-0103-4416-A883-0C09D4DDF35E}" type="pres">
      <dgm:prSet presAssocID="{1C1B05A8-B43E-46F0-9EE8-9B1BE1E64696}" presName="spaceBetweenRectangles" presStyleCnt="0"/>
      <dgm:spPr/>
    </dgm:pt>
    <dgm:pt modelId="{DA884DE1-8E8C-40ED-ACF9-9B3760F3F2C7}" type="pres">
      <dgm:prSet presAssocID="{247EA9EC-4631-4289-BB9F-A6A4C970C596}" presName="parentLin" presStyleCnt="0"/>
      <dgm:spPr/>
    </dgm:pt>
    <dgm:pt modelId="{D70B8830-A89A-43A6-886E-0FF667750258}" type="pres">
      <dgm:prSet presAssocID="{247EA9EC-4631-4289-BB9F-A6A4C970C596}" presName="parentLeftMargin" presStyleLbl="node1" presStyleIdx="0" presStyleCnt="3"/>
      <dgm:spPr/>
    </dgm:pt>
    <dgm:pt modelId="{609F1541-4A08-4E4F-8D89-6D9D8C9F9418}" type="pres">
      <dgm:prSet presAssocID="{247EA9EC-4631-4289-BB9F-A6A4C970C59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66F49CA-8C4D-474E-AAE6-483AA77DA60B}" type="pres">
      <dgm:prSet presAssocID="{247EA9EC-4631-4289-BB9F-A6A4C970C596}" presName="negativeSpace" presStyleCnt="0"/>
      <dgm:spPr/>
    </dgm:pt>
    <dgm:pt modelId="{71D2D508-3287-44B3-B1C3-BF64EB073010}" type="pres">
      <dgm:prSet presAssocID="{247EA9EC-4631-4289-BB9F-A6A4C970C596}" presName="childText" presStyleLbl="conFgAcc1" presStyleIdx="1" presStyleCnt="3">
        <dgm:presLayoutVars>
          <dgm:bulletEnabled val="1"/>
        </dgm:presLayoutVars>
      </dgm:prSet>
      <dgm:spPr>
        <a:solidFill>
          <a:schemeClr val="tx1">
            <a:lumMod val="65000"/>
            <a:lumOff val="35000"/>
            <a:alpha val="90000"/>
          </a:schemeClr>
        </a:solidFill>
        <a:ln>
          <a:solidFill>
            <a:schemeClr val="bg1"/>
          </a:solidFill>
        </a:ln>
      </dgm:spPr>
    </dgm:pt>
    <dgm:pt modelId="{AF91574D-18E8-4C99-8D6B-55049E0DEDEE}" type="pres">
      <dgm:prSet presAssocID="{0E5C195F-C09F-4554-A9BD-DB5617FCC52E}" presName="spaceBetweenRectangles" presStyleCnt="0"/>
      <dgm:spPr/>
    </dgm:pt>
    <dgm:pt modelId="{4E0A4CF8-C831-4FD2-B59A-877AC37D6FF9}" type="pres">
      <dgm:prSet presAssocID="{1F3F41AD-5B15-417E-A0DA-5CE656FD12E1}" presName="parentLin" presStyleCnt="0"/>
      <dgm:spPr/>
    </dgm:pt>
    <dgm:pt modelId="{AF8D2BD8-030E-44F3-B3E5-A9434E82C853}" type="pres">
      <dgm:prSet presAssocID="{1F3F41AD-5B15-417E-A0DA-5CE656FD12E1}" presName="parentLeftMargin" presStyleLbl="node1" presStyleIdx="1" presStyleCnt="3"/>
      <dgm:spPr/>
    </dgm:pt>
    <dgm:pt modelId="{42DA2337-2EA1-48D3-8D6A-3E44FF696E76}" type="pres">
      <dgm:prSet presAssocID="{1F3F41AD-5B15-417E-A0DA-5CE656FD12E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2909391-2104-4637-A991-1C3534C80DD6}" type="pres">
      <dgm:prSet presAssocID="{1F3F41AD-5B15-417E-A0DA-5CE656FD12E1}" presName="negativeSpace" presStyleCnt="0"/>
      <dgm:spPr/>
    </dgm:pt>
    <dgm:pt modelId="{5C335B7A-30BA-43AC-AD70-E425CDA48275}" type="pres">
      <dgm:prSet presAssocID="{1F3F41AD-5B15-417E-A0DA-5CE656FD12E1}" presName="childText" presStyleLbl="conFgAcc1" presStyleIdx="2" presStyleCnt="3">
        <dgm:presLayoutVars>
          <dgm:bulletEnabled val="1"/>
        </dgm:presLayoutVars>
      </dgm:prSet>
      <dgm:spPr>
        <a:solidFill>
          <a:schemeClr val="tx1">
            <a:lumMod val="65000"/>
            <a:lumOff val="35000"/>
            <a:alpha val="90000"/>
          </a:schemeClr>
        </a:solidFill>
        <a:ln>
          <a:solidFill>
            <a:schemeClr val="bg1"/>
          </a:solidFill>
        </a:ln>
      </dgm:spPr>
    </dgm:pt>
  </dgm:ptLst>
  <dgm:cxnLst>
    <dgm:cxn modelId="{ED365509-D2C8-479B-8570-70DC9842A5D9}" type="presOf" srcId="{1F3F41AD-5B15-417E-A0DA-5CE656FD12E1}" destId="{AF8D2BD8-030E-44F3-B3E5-A9434E82C853}" srcOrd="0" destOrd="0" presId="urn:microsoft.com/office/officeart/2005/8/layout/list1"/>
    <dgm:cxn modelId="{146F2520-67A3-483A-A149-6832242541EE}" type="presOf" srcId="{27023C0A-91DB-41AD-8225-D70651156132}" destId="{3359DA45-2B14-46E4-A460-EA1C18FDEA2F}" srcOrd="0" destOrd="0" presId="urn:microsoft.com/office/officeart/2005/8/layout/list1"/>
    <dgm:cxn modelId="{E31B0321-84D6-4411-AA90-A56D9170A5D8}" type="presOf" srcId="{F79F3936-532C-4C00-87D9-FC7AA27BF8FF}" destId="{307D7D37-6912-4B75-874C-591EC5909089}" srcOrd="1" destOrd="0" presId="urn:microsoft.com/office/officeart/2005/8/layout/list1"/>
    <dgm:cxn modelId="{3EAD052C-A773-4D76-AE2D-48A689015A11}" type="presOf" srcId="{F79F3936-532C-4C00-87D9-FC7AA27BF8FF}" destId="{36777625-ED83-4FDA-9ED0-9AB636CC6B92}" srcOrd="0" destOrd="0" presId="urn:microsoft.com/office/officeart/2005/8/layout/list1"/>
    <dgm:cxn modelId="{16A4922C-C287-4E96-A687-3BD5C246C057}" type="presOf" srcId="{1F3F41AD-5B15-417E-A0DA-5CE656FD12E1}" destId="{42DA2337-2EA1-48D3-8D6A-3E44FF696E76}" srcOrd="1" destOrd="0" presId="urn:microsoft.com/office/officeart/2005/8/layout/list1"/>
    <dgm:cxn modelId="{257A7A30-19CC-47BE-84F8-2201368F7678}" type="presOf" srcId="{247EA9EC-4631-4289-BB9F-A6A4C970C596}" destId="{609F1541-4A08-4E4F-8D89-6D9D8C9F9418}" srcOrd="1" destOrd="0" presId="urn:microsoft.com/office/officeart/2005/8/layout/list1"/>
    <dgm:cxn modelId="{D465863F-EA85-4F57-B3C5-AF934BE7F4CA}" srcId="{27023C0A-91DB-41AD-8225-D70651156132}" destId="{1F3F41AD-5B15-417E-A0DA-5CE656FD12E1}" srcOrd="2" destOrd="0" parTransId="{D8069861-E6E2-4597-9B5D-AFDC0164B2EE}" sibTransId="{721CC5B5-9EA3-4518-8266-4147AAEE3010}"/>
    <dgm:cxn modelId="{DA4319C9-857A-4345-ACF7-E0F79DDBCDC9}" srcId="{27023C0A-91DB-41AD-8225-D70651156132}" destId="{F79F3936-532C-4C00-87D9-FC7AA27BF8FF}" srcOrd="0" destOrd="0" parTransId="{4721F5D9-DE77-45EB-89B7-DAADFFC8C847}" sibTransId="{1C1B05A8-B43E-46F0-9EE8-9B1BE1E64696}"/>
    <dgm:cxn modelId="{E985C2FA-5D21-4085-841C-481501F4C2CC}" srcId="{27023C0A-91DB-41AD-8225-D70651156132}" destId="{247EA9EC-4631-4289-BB9F-A6A4C970C596}" srcOrd="1" destOrd="0" parTransId="{51C7473B-FFD6-49B8-AF53-F8B5FD0C538E}" sibTransId="{0E5C195F-C09F-4554-A9BD-DB5617FCC52E}"/>
    <dgm:cxn modelId="{573F5DFE-E805-4E7D-ACFB-DCCF08A84855}" type="presOf" srcId="{247EA9EC-4631-4289-BB9F-A6A4C970C596}" destId="{D70B8830-A89A-43A6-886E-0FF667750258}" srcOrd="0" destOrd="0" presId="urn:microsoft.com/office/officeart/2005/8/layout/list1"/>
    <dgm:cxn modelId="{5B765665-0CB6-4551-AF05-C61280A6EF8B}" type="presParOf" srcId="{3359DA45-2B14-46E4-A460-EA1C18FDEA2F}" destId="{5CEE29F0-F402-4837-88B9-6F4C97E2F348}" srcOrd="0" destOrd="0" presId="urn:microsoft.com/office/officeart/2005/8/layout/list1"/>
    <dgm:cxn modelId="{D34B9E5A-F30F-461A-82A8-3F07BFFB56B3}" type="presParOf" srcId="{5CEE29F0-F402-4837-88B9-6F4C97E2F348}" destId="{36777625-ED83-4FDA-9ED0-9AB636CC6B92}" srcOrd="0" destOrd="0" presId="urn:microsoft.com/office/officeart/2005/8/layout/list1"/>
    <dgm:cxn modelId="{0AE6B05F-6979-4D8C-A93E-1E5D51F62850}" type="presParOf" srcId="{5CEE29F0-F402-4837-88B9-6F4C97E2F348}" destId="{307D7D37-6912-4B75-874C-591EC5909089}" srcOrd="1" destOrd="0" presId="urn:microsoft.com/office/officeart/2005/8/layout/list1"/>
    <dgm:cxn modelId="{BCC0CB8A-60D6-4BD6-A476-B53CEF23ADB2}" type="presParOf" srcId="{3359DA45-2B14-46E4-A460-EA1C18FDEA2F}" destId="{64DE31A5-F193-499C-B103-A2BC539979D5}" srcOrd="1" destOrd="0" presId="urn:microsoft.com/office/officeart/2005/8/layout/list1"/>
    <dgm:cxn modelId="{9770B6BD-FEE9-4813-BF09-0EECC9FF50A4}" type="presParOf" srcId="{3359DA45-2B14-46E4-A460-EA1C18FDEA2F}" destId="{EC60A31D-0E16-4EFC-B4C0-B535EB358321}" srcOrd="2" destOrd="0" presId="urn:microsoft.com/office/officeart/2005/8/layout/list1"/>
    <dgm:cxn modelId="{E8448DDB-5990-4D01-B461-CBD03F5BCF6C}" type="presParOf" srcId="{3359DA45-2B14-46E4-A460-EA1C18FDEA2F}" destId="{85454443-0103-4416-A883-0C09D4DDF35E}" srcOrd="3" destOrd="0" presId="urn:microsoft.com/office/officeart/2005/8/layout/list1"/>
    <dgm:cxn modelId="{EA945598-62EE-442E-816D-9958D64C5DF3}" type="presParOf" srcId="{3359DA45-2B14-46E4-A460-EA1C18FDEA2F}" destId="{DA884DE1-8E8C-40ED-ACF9-9B3760F3F2C7}" srcOrd="4" destOrd="0" presId="urn:microsoft.com/office/officeart/2005/8/layout/list1"/>
    <dgm:cxn modelId="{29563C4B-701D-431B-88B1-EED63D473536}" type="presParOf" srcId="{DA884DE1-8E8C-40ED-ACF9-9B3760F3F2C7}" destId="{D70B8830-A89A-43A6-886E-0FF667750258}" srcOrd="0" destOrd="0" presId="urn:microsoft.com/office/officeart/2005/8/layout/list1"/>
    <dgm:cxn modelId="{D61FBB28-C550-4D58-ADB1-ACA6E591AD11}" type="presParOf" srcId="{DA884DE1-8E8C-40ED-ACF9-9B3760F3F2C7}" destId="{609F1541-4A08-4E4F-8D89-6D9D8C9F9418}" srcOrd="1" destOrd="0" presId="urn:microsoft.com/office/officeart/2005/8/layout/list1"/>
    <dgm:cxn modelId="{A6F55999-8433-4B08-8D27-FA493A999694}" type="presParOf" srcId="{3359DA45-2B14-46E4-A460-EA1C18FDEA2F}" destId="{666F49CA-8C4D-474E-AAE6-483AA77DA60B}" srcOrd="5" destOrd="0" presId="urn:microsoft.com/office/officeart/2005/8/layout/list1"/>
    <dgm:cxn modelId="{35D0D967-3A5E-4CD5-8953-2C245A6D4DC2}" type="presParOf" srcId="{3359DA45-2B14-46E4-A460-EA1C18FDEA2F}" destId="{71D2D508-3287-44B3-B1C3-BF64EB073010}" srcOrd="6" destOrd="0" presId="urn:microsoft.com/office/officeart/2005/8/layout/list1"/>
    <dgm:cxn modelId="{398E5BBB-3088-4E19-AA15-076A42B1D21F}" type="presParOf" srcId="{3359DA45-2B14-46E4-A460-EA1C18FDEA2F}" destId="{AF91574D-18E8-4C99-8D6B-55049E0DEDEE}" srcOrd="7" destOrd="0" presId="urn:microsoft.com/office/officeart/2005/8/layout/list1"/>
    <dgm:cxn modelId="{8227008D-9F6B-4C97-9F54-B5E401136C94}" type="presParOf" srcId="{3359DA45-2B14-46E4-A460-EA1C18FDEA2F}" destId="{4E0A4CF8-C831-4FD2-B59A-877AC37D6FF9}" srcOrd="8" destOrd="0" presId="urn:microsoft.com/office/officeart/2005/8/layout/list1"/>
    <dgm:cxn modelId="{920B7E5B-A7D4-4922-9FDA-7F50090CBEF7}" type="presParOf" srcId="{4E0A4CF8-C831-4FD2-B59A-877AC37D6FF9}" destId="{AF8D2BD8-030E-44F3-B3E5-A9434E82C853}" srcOrd="0" destOrd="0" presId="urn:microsoft.com/office/officeart/2005/8/layout/list1"/>
    <dgm:cxn modelId="{ACA89FEC-C63C-44E3-82E5-CFD667863182}" type="presParOf" srcId="{4E0A4CF8-C831-4FD2-B59A-877AC37D6FF9}" destId="{42DA2337-2EA1-48D3-8D6A-3E44FF696E76}" srcOrd="1" destOrd="0" presId="urn:microsoft.com/office/officeart/2005/8/layout/list1"/>
    <dgm:cxn modelId="{4F16F206-AD15-4CCC-B9A5-7CF5E88D1B43}" type="presParOf" srcId="{3359DA45-2B14-46E4-A460-EA1C18FDEA2F}" destId="{22909391-2104-4637-A991-1C3534C80DD6}" srcOrd="9" destOrd="0" presId="urn:microsoft.com/office/officeart/2005/8/layout/list1"/>
    <dgm:cxn modelId="{3583C942-F19D-4692-8873-5C913CB10C43}" type="presParOf" srcId="{3359DA45-2B14-46E4-A460-EA1C18FDEA2F}" destId="{5C335B7A-30BA-43AC-AD70-E425CDA4827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52E00D-8C2A-45CB-89E1-DB401418656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A8C5A6-8BDD-4B48-8C0B-1C3E85E52A3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MSDs affect muscles, nerves, blood vessels, ligaments, and tendons</a:t>
          </a:r>
        </a:p>
      </dgm:t>
    </dgm:pt>
    <dgm:pt modelId="{88945723-788D-497D-83DF-66E682326D81}" type="parTrans" cxnId="{6F8CFF15-E099-4FA1-862A-C1EAD76994C7}">
      <dgm:prSet/>
      <dgm:spPr/>
      <dgm:t>
        <a:bodyPr/>
        <a:lstStyle/>
        <a:p>
          <a:endParaRPr lang="en-US"/>
        </a:p>
      </dgm:t>
    </dgm:pt>
    <dgm:pt modelId="{B58F7997-1886-4CCA-B3DC-609A0DB4EBBB}" type="sibTrans" cxnId="{6F8CFF15-E099-4FA1-862A-C1EAD76994C7}">
      <dgm:prSet/>
      <dgm:spPr/>
      <dgm:t>
        <a:bodyPr/>
        <a:lstStyle/>
        <a:p>
          <a:endParaRPr lang="en-US"/>
        </a:p>
      </dgm:t>
    </dgm:pt>
    <dgm:pt modelId="{CA5243D8-1DC9-498D-85B1-7124F1ABBB8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Symptoms of MSDs include: </a:t>
          </a:r>
        </a:p>
      </dgm:t>
    </dgm:pt>
    <dgm:pt modelId="{8032371D-87E0-4BD5-9117-06D3DE32247E}" type="parTrans" cxnId="{99F48AC6-E917-46AE-8784-579C60A67551}">
      <dgm:prSet/>
      <dgm:spPr/>
      <dgm:t>
        <a:bodyPr/>
        <a:lstStyle/>
        <a:p>
          <a:endParaRPr lang="en-US"/>
        </a:p>
      </dgm:t>
    </dgm:pt>
    <dgm:pt modelId="{8DFAB5B0-D9A8-4800-859E-A7EAAAF0875D}" type="sibTrans" cxnId="{99F48AC6-E917-46AE-8784-579C60A67551}">
      <dgm:prSet/>
      <dgm:spPr/>
      <dgm:t>
        <a:bodyPr/>
        <a:lstStyle/>
        <a:p>
          <a:endParaRPr lang="en-US"/>
        </a:p>
      </dgm:t>
    </dgm:pt>
    <dgm:pt modelId="{8BFEC192-BDA1-461C-BC05-041A11813C9E}">
      <dgm:prSet/>
      <dgm:spPr>
        <a:solidFill>
          <a:schemeClr val="bg1">
            <a:lumMod val="65000"/>
            <a:alpha val="9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dirty="0">
              <a:latin typeface="+mn-lt"/>
            </a:rPr>
            <a:t>Discomfort</a:t>
          </a:r>
        </a:p>
      </dgm:t>
    </dgm:pt>
    <dgm:pt modelId="{A9546B13-6C79-4E04-A295-00FF05DFB5B9}" type="parTrans" cxnId="{655E315D-2085-4426-97BF-772EE27EB57A}">
      <dgm:prSet/>
      <dgm:spPr/>
      <dgm:t>
        <a:bodyPr/>
        <a:lstStyle/>
        <a:p>
          <a:endParaRPr lang="en-US"/>
        </a:p>
      </dgm:t>
    </dgm:pt>
    <dgm:pt modelId="{E30B8EFC-C66E-4B92-8FEA-F3D4E40BA9F7}" type="sibTrans" cxnId="{655E315D-2085-4426-97BF-772EE27EB57A}">
      <dgm:prSet/>
      <dgm:spPr/>
      <dgm:t>
        <a:bodyPr/>
        <a:lstStyle/>
        <a:p>
          <a:endParaRPr lang="en-US"/>
        </a:p>
      </dgm:t>
    </dgm:pt>
    <dgm:pt modelId="{4164D9F3-97E9-48D9-9F7A-432C1E40CBF5}">
      <dgm:prSet/>
      <dgm:spPr>
        <a:solidFill>
          <a:schemeClr val="bg1">
            <a:lumMod val="65000"/>
            <a:alpha val="9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dirty="0">
              <a:latin typeface="+mn-lt"/>
            </a:rPr>
            <a:t>Pain</a:t>
          </a:r>
        </a:p>
      </dgm:t>
    </dgm:pt>
    <dgm:pt modelId="{399FE0F1-FC19-48AC-8DCB-24782260A955}" type="parTrans" cxnId="{2390A49E-8C78-452A-A136-6021FE8597E1}">
      <dgm:prSet/>
      <dgm:spPr/>
      <dgm:t>
        <a:bodyPr/>
        <a:lstStyle/>
        <a:p>
          <a:endParaRPr lang="en-US"/>
        </a:p>
      </dgm:t>
    </dgm:pt>
    <dgm:pt modelId="{AC8F6F5A-9201-400D-A83A-C1273F29C652}" type="sibTrans" cxnId="{2390A49E-8C78-452A-A136-6021FE8597E1}">
      <dgm:prSet/>
      <dgm:spPr/>
      <dgm:t>
        <a:bodyPr/>
        <a:lstStyle/>
        <a:p>
          <a:endParaRPr lang="en-US"/>
        </a:p>
      </dgm:t>
    </dgm:pt>
    <dgm:pt modelId="{B606C1C3-78A5-4430-9BDA-FE5C742819D8}">
      <dgm:prSet/>
      <dgm:spPr>
        <a:solidFill>
          <a:schemeClr val="bg1">
            <a:lumMod val="65000"/>
            <a:alpha val="9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dirty="0">
              <a:latin typeface="+mn-lt"/>
            </a:rPr>
            <a:t>Numbness</a:t>
          </a:r>
        </a:p>
      </dgm:t>
    </dgm:pt>
    <dgm:pt modelId="{B7A0A303-208B-40FF-A01F-A6AA07B07476}" type="parTrans" cxnId="{A2508F3E-7E56-4C73-B29A-DA2875D0BF01}">
      <dgm:prSet/>
      <dgm:spPr/>
      <dgm:t>
        <a:bodyPr/>
        <a:lstStyle/>
        <a:p>
          <a:endParaRPr lang="en-US"/>
        </a:p>
      </dgm:t>
    </dgm:pt>
    <dgm:pt modelId="{F391FB30-3B75-4EF2-A418-B093D69B7336}" type="sibTrans" cxnId="{A2508F3E-7E56-4C73-B29A-DA2875D0BF01}">
      <dgm:prSet/>
      <dgm:spPr/>
      <dgm:t>
        <a:bodyPr/>
        <a:lstStyle/>
        <a:p>
          <a:endParaRPr lang="en-US"/>
        </a:p>
      </dgm:t>
    </dgm:pt>
    <dgm:pt modelId="{0AEA9C73-2759-480F-A453-F6DC8C1FC59D}">
      <dgm:prSet/>
      <dgm:spPr>
        <a:solidFill>
          <a:schemeClr val="bg1">
            <a:lumMod val="65000"/>
            <a:alpha val="9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dirty="0">
              <a:latin typeface="+mn-lt"/>
            </a:rPr>
            <a:t>Loss of motion/flexibility</a:t>
          </a:r>
        </a:p>
      </dgm:t>
    </dgm:pt>
    <dgm:pt modelId="{B8CE1090-ED9D-4A43-93F0-49579F2A0614}" type="parTrans" cxnId="{908EB316-EB38-4617-A266-10DC0AB2A407}">
      <dgm:prSet/>
      <dgm:spPr/>
      <dgm:t>
        <a:bodyPr/>
        <a:lstStyle/>
        <a:p>
          <a:endParaRPr lang="en-US"/>
        </a:p>
      </dgm:t>
    </dgm:pt>
    <dgm:pt modelId="{07F661E0-E031-4C9D-A58C-F3B86C68692F}" type="sibTrans" cxnId="{908EB316-EB38-4617-A266-10DC0AB2A407}">
      <dgm:prSet/>
      <dgm:spPr/>
      <dgm:t>
        <a:bodyPr/>
        <a:lstStyle/>
        <a:p>
          <a:endParaRPr lang="en-US"/>
        </a:p>
      </dgm:t>
    </dgm:pt>
    <dgm:pt modelId="{B5BDC6F8-2021-4E6A-9D16-A8AF6C46AF54}">
      <dgm:prSet/>
      <dgm:spPr>
        <a:solidFill>
          <a:schemeClr val="bg1">
            <a:lumMod val="65000"/>
            <a:alpha val="9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dirty="0">
              <a:latin typeface="+mn-lt"/>
            </a:rPr>
            <a:t>Spasticity</a:t>
          </a:r>
        </a:p>
      </dgm:t>
    </dgm:pt>
    <dgm:pt modelId="{5E4FCF7A-953F-4441-B633-F6DA03B7FC8E}" type="parTrans" cxnId="{F0E36503-1567-4C29-9BCA-28060F79A16C}">
      <dgm:prSet/>
      <dgm:spPr/>
      <dgm:t>
        <a:bodyPr/>
        <a:lstStyle/>
        <a:p>
          <a:endParaRPr lang="en-US"/>
        </a:p>
      </dgm:t>
    </dgm:pt>
    <dgm:pt modelId="{FDC97215-FD79-4E24-AA06-5CD35AEBD437}" type="sibTrans" cxnId="{F0E36503-1567-4C29-9BCA-28060F79A16C}">
      <dgm:prSet/>
      <dgm:spPr/>
      <dgm:t>
        <a:bodyPr/>
        <a:lstStyle/>
        <a:p>
          <a:endParaRPr lang="en-US"/>
        </a:p>
      </dgm:t>
    </dgm:pt>
    <dgm:pt modelId="{82DA0B61-79E7-41B3-9272-7C11DEFD350D}">
      <dgm:prSet/>
      <dgm:spPr>
        <a:solidFill>
          <a:schemeClr val="bg1">
            <a:lumMod val="65000"/>
            <a:alpha val="9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dirty="0">
              <a:latin typeface="+mn-lt"/>
            </a:rPr>
            <a:t>Stiff joints</a:t>
          </a:r>
        </a:p>
      </dgm:t>
    </dgm:pt>
    <dgm:pt modelId="{48905820-0750-4308-86EB-4A5BF8E3B15C}" type="parTrans" cxnId="{4FCCE6A5-CE8E-4B39-88BA-76900756F268}">
      <dgm:prSet/>
      <dgm:spPr/>
      <dgm:t>
        <a:bodyPr/>
        <a:lstStyle/>
        <a:p>
          <a:endParaRPr lang="en-US"/>
        </a:p>
      </dgm:t>
    </dgm:pt>
    <dgm:pt modelId="{430B33A2-705B-43AD-8A1A-D9ED2D402062}" type="sibTrans" cxnId="{4FCCE6A5-CE8E-4B39-88BA-76900756F268}">
      <dgm:prSet/>
      <dgm:spPr/>
      <dgm:t>
        <a:bodyPr/>
        <a:lstStyle/>
        <a:p>
          <a:endParaRPr lang="en-US"/>
        </a:p>
      </dgm:t>
    </dgm:pt>
    <dgm:pt modelId="{A953CD3B-8A77-4BFA-87AA-804507244C30}">
      <dgm:prSet/>
      <dgm:spPr/>
      <dgm:t>
        <a:bodyPr/>
        <a:lstStyle/>
        <a:p>
          <a:r>
            <a:rPr lang="en-US" dirty="0">
              <a:latin typeface="+mn-lt"/>
              <a:cs typeface="Tahoma"/>
            </a:rPr>
            <a:t>Swelling</a:t>
          </a:r>
        </a:p>
      </dgm:t>
    </dgm:pt>
    <dgm:pt modelId="{D3A636AA-8A0F-4566-BA03-D2A58CC12C8B}" type="parTrans" cxnId="{57F0C505-730A-45A8-8511-CB9A3BC8FCB3}">
      <dgm:prSet/>
      <dgm:spPr/>
      <dgm:t>
        <a:bodyPr/>
        <a:lstStyle/>
        <a:p>
          <a:endParaRPr lang="en-US"/>
        </a:p>
      </dgm:t>
    </dgm:pt>
    <dgm:pt modelId="{94DBCE18-1D7C-44D8-8556-6934FD0BFFE0}" type="sibTrans" cxnId="{57F0C505-730A-45A8-8511-CB9A3BC8FCB3}">
      <dgm:prSet/>
      <dgm:spPr/>
      <dgm:t>
        <a:bodyPr/>
        <a:lstStyle/>
        <a:p>
          <a:endParaRPr lang="en-US"/>
        </a:p>
      </dgm:t>
    </dgm:pt>
    <dgm:pt modelId="{56C7C584-7BB1-4B1A-AA1E-A8A09EB926C7}">
      <dgm:prSet/>
      <dgm:spPr/>
      <dgm:t>
        <a:bodyPr/>
        <a:lstStyle/>
        <a:p>
          <a:r>
            <a:rPr lang="en-US" dirty="0">
              <a:latin typeface="+mn-lt"/>
              <a:cs typeface="Tahoma"/>
            </a:rPr>
            <a:t>Tingling</a:t>
          </a:r>
        </a:p>
      </dgm:t>
    </dgm:pt>
    <dgm:pt modelId="{381B3CBF-AACF-457D-A2CF-E907B1DE29A7}" type="parTrans" cxnId="{C34AA30C-A75D-43F7-ACA0-0742F32BA4DE}">
      <dgm:prSet/>
      <dgm:spPr/>
      <dgm:t>
        <a:bodyPr/>
        <a:lstStyle/>
        <a:p>
          <a:endParaRPr lang="en-US"/>
        </a:p>
      </dgm:t>
    </dgm:pt>
    <dgm:pt modelId="{1C23BCB5-7EEC-42B8-905F-18E11092BC4D}" type="sibTrans" cxnId="{C34AA30C-A75D-43F7-ACA0-0742F32BA4DE}">
      <dgm:prSet/>
      <dgm:spPr/>
      <dgm:t>
        <a:bodyPr/>
        <a:lstStyle/>
        <a:p>
          <a:endParaRPr lang="en-US"/>
        </a:p>
      </dgm:t>
    </dgm:pt>
    <dgm:pt modelId="{39CB7489-5CF9-4F93-9B3D-0124D0B5A355}">
      <dgm:prSet/>
      <dgm:spPr/>
      <dgm:t>
        <a:bodyPr/>
        <a:lstStyle/>
        <a:p>
          <a:r>
            <a:rPr lang="en-US" dirty="0">
              <a:latin typeface="+mn-lt"/>
              <a:cs typeface="Tahoma"/>
            </a:rPr>
            <a:t>Inflammation</a:t>
          </a:r>
        </a:p>
      </dgm:t>
    </dgm:pt>
    <dgm:pt modelId="{08D01E8A-8C2C-4F7A-812C-8450762C49A6}" type="parTrans" cxnId="{A374DCBD-5995-4D22-803D-04D7C2083E15}">
      <dgm:prSet/>
      <dgm:spPr/>
      <dgm:t>
        <a:bodyPr/>
        <a:lstStyle/>
        <a:p>
          <a:endParaRPr lang="en-US"/>
        </a:p>
      </dgm:t>
    </dgm:pt>
    <dgm:pt modelId="{6BC0AF84-CD1A-4B64-BEB3-8BC41F5F1F01}" type="sibTrans" cxnId="{A374DCBD-5995-4D22-803D-04D7C2083E15}">
      <dgm:prSet/>
      <dgm:spPr/>
      <dgm:t>
        <a:bodyPr/>
        <a:lstStyle/>
        <a:p>
          <a:endParaRPr lang="en-US"/>
        </a:p>
      </dgm:t>
    </dgm:pt>
    <dgm:pt modelId="{FA8C3DB8-6F84-4C95-9803-B79622622C1F}">
      <dgm:prSet/>
      <dgm:spPr/>
      <dgm:t>
        <a:bodyPr/>
        <a:lstStyle/>
        <a:p>
          <a:r>
            <a:rPr lang="en-US" dirty="0">
              <a:latin typeface="+mn-lt"/>
              <a:cs typeface="Tahoma"/>
            </a:rPr>
            <a:t>Throbbing</a:t>
          </a:r>
        </a:p>
      </dgm:t>
    </dgm:pt>
    <dgm:pt modelId="{383943F6-B435-43D2-9E30-E7CDB740EA13}" type="parTrans" cxnId="{51C7CA28-EA4B-45BF-A0D8-B248AA59E6CB}">
      <dgm:prSet/>
      <dgm:spPr/>
      <dgm:t>
        <a:bodyPr/>
        <a:lstStyle/>
        <a:p>
          <a:endParaRPr lang="en-US"/>
        </a:p>
      </dgm:t>
    </dgm:pt>
    <dgm:pt modelId="{DEF510E8-F382-4BA5-80E6-8D2944E64C8C}" type="sibTrans" cxnId="{51C7CA28-EA4B-45BF-A0D8-B248AA59E6CB}">
      <dgm:prSet/>
      <dgm:spPr/>
      <dgm:t>
        <a:bodyPr/>
        <a:lstStyle/>
        <a:p>
          <a:endParaRPr lang="en-US"/>
        </a:p>
      </dgm:t>
    </dgm:pt>
    <dgm:pt modelId="{C528172C-F7B3-47CF-A652-FB21AB25CBF6}">
      <dgm:prSet/>
      <dgm:spPr/>
      <dgm:t>
        <a:bodyPr/>
        <a:lstStyle/>
        <a:p>
          <a:r>
            <a:rPr lang="en-US" dirty="0">
              <a:latin typeface="+mn-lt"/>
              <a:cs typeface="Tahoma"/>
            </a:rPr>
            <a:t>Paralysis</a:t>
          </a:r>
        </a:p>
      </dgm:t>
    </dgm:pt>
    <dgm:pt modelId="{C6B5C98A-3DBF-4D9D-9596-035823868189}" type="parTrans" cxnId="{C90424C4-E11B-4339-874A-0592FB0A455D}">
      <dgm:prSet/>
      <dgm:spPr/>
      <dgm:t>
        <a:bodyPr/>
        <a:lstStyle/>
        <a:p>
          <a:endParaRPr lang="en-US"/>
        </a:p>
      </dgm:t>
    </dgm:pt>
    <dgm:pt modelId="{91AAB13C-34E4-499D-8991-EC37DF3FF1FE}" type="sibTrans" cxnId="{C90424C4-E11B-4339-874A-0592FB0A455D}">
      <dgm:prSet/>
      <dgm:spPr/>
      <dgm:t>
        <a:bodyPr/>
        <a:lstStyle/>
        <a:p>
          <a:endParaRPr lang="en-US"/>
        </a:p>
      </dgm:t>
    </dgm:pt>
    <dgm:pt modelId="{EDDE6019-6588-4DD2-9072-C05442C71369}">
      <dgm:prSet/>
      <dgm:spPr>
        <a:solidFill>
          <a:schemeClr val="bg1">
            <a:lumMod val="65000"/>
            <a:alpha val="9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dirty="0">
              <a:latin typeface="+mn-lt"/>
              <a:cs typeface="Tahoma"/>
            </a:rPr>
            <a:t>Burning</a:t>
          </a:r>
          <a:endParaRPr lang="en-US" dirty="0">
            <a:latin typeface="+mn-lt"/>
          </a:endParaRPr>
        </a:p>
      </dgm:t>
    </dgm:pt>
    <dgm:pt modelId="{421FD5B9-EAF7-4379-B710-94631D0BF983}" type="parTrans" cxnId="{3DD6B4C3-2CC0-41AF-B2D7-496A0728DA10}">
      <dgm:prSet/>
      <dgm:spPr/>
      <dgm:t>
        <a:bodyPr/>
        <a:lstStyle/>
        <a:p>
          <a:endParaRPr lang="en-US"/>
        </a:p>
      </dgm:t>
    </dgm:pt>
    <dgm:pt modelId="{5C370DFE-20B1-4DDE-8ED0-87F9BC9314A5}" type="sibTrans" cxnId="{3DD6B4C3-2CC0-41AF-B2D7-496A0728DA10}">
      <dgm:prSet/>
      <dgm:spPr/>
      <dgm:t>
        <a:bodyPr/>
        <a:lstStyle/>
        <a:p>
          <a:endParaRPr lang="en-US"/>
        </a:p>
      </dgm:t>
    </dgm:pt>
    <dgm:pt modelId="{436FB3F9-D5F4-4417-9492-AEA9C9C7FBD6}" type="pres">
      <dgm:prSet presAssocID="{E052E00D-8C2A-45CB-89E1-DB4014186568}" presName="linear" presStyleCnt="0">
        <dgm:presLayoutVars>
          <dgm:dir/>
          <dgm:animLvl val="lvl"/>
          <dgm:resizeHandles val="exact"/>
        </dgm:presLayoutVars>
      </dgm:prSet>
      <dgm:spPr/>
    </dgm:pt>
    <dgm:pt modelId="{ADC7E394-A3C2-49C6-9B8F-3A67D5026756}" type="pres">
      <dgm:prSet presAssocID="{D1A8C5A6-8BDD-4B48-8C0B-1C3E85E52A36}" presName="parentLin" presStyleCnt="0"/>
      <dgm:spPr/>
    </dgm:pt>
    <dgm:pt modelId="{1F4D93C7-341A-4C2D-82D8-4A708B3207A3}" type="pres">
      <dgm:prSet presAssocID="{D1A8C5A6-8BDD-4B48-8C0B-1C3E85E52A36}" presName="parentLeftMargin" presStyleLbl="node1" presStyleIdx="0" presStyleCnt="2"/>
      <dgm:spPr/>
    </dgm:pt>
    <dgm:pt modelId="{D8040802-3ED6-466B-ACC3-5B7096D2071C}" type="pres">
      <dgm:prSet presAssocID="{D1A8C5A6-8BDD-4B48-8C0B-1C3E85E52A3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CA5E3E6-ED96-457D-A502-7D2D907D5C83}" type="pres">
      <dgm:prSet presAssocID="{D1A8C5A6-8BDD-4B48-8C0B-1C3E85E52A36}" presName="negativeSpace" presStyleCnt="0"/>
      <dgm:spPr/>
    </dgm:pt>
    <dgm:pt modelId="{C2B875A3-DB78-4A8B-A0E7-E5967FD9D69B}" type="pres">
      <dgm:prSet presAssocID="{D1A8C5A6-8BDD-4B48-8C0B-1C3E85E52A36}" presName="childText" presStyleLbl="conFgAcc1" presStyleIdx="0" presStyleCnt="2">
        <dgm:presLayoutVars>
          <dgm:bulletEnabled val="1"/>
        </dgm:presLayoutVars>
      </dgm:prSet>
      <dgm:spPr>
        <a:solidFill>
          <a:schemeClr val="bg1">
            <a:lumMod val="65000"/>
            <a:alpha val="9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</dgm:pt>
    <dgm:pt modelId="{B442A174-0867-484E-A819-5BEB16B551F6}" type="pres">
      <dgm:prSet presAssocID="{B58F7997-1886-4CCA-B3DC-609A0DB4EBBB}" presName="spaceBetweenRectangles" presStyleCnt="0"/>
      <dgm:spPr/>
    </dgm:pt>
    <dgm:pt modelId="{3BC390A3-9DE8-4C32-B1FE-66C0DDEDB72C}" type="pres">
      <dgm:prSet presAssocID="{CA5243D8-1DC9-498D-85B1-7124F1ABBB86}" presName="parentLin" presStyleCnt="0"/>
      <dgm:spPr/>
    </dgm:pt>
    <dgm:pt modelId="{A42446BA-5600-4EE0-8A1E-F1B50AF906BF}" type="pres">
      <dgm:prSet presAssocID="{CA5243D8-1DC9-498D-85B1-7124F1ABBB86}" presName="parentLeftMargin" presStyleLbl="node1" presStyleIdx="0" presStyleCnt="2"/>
      <dgm:spPr/>
    </dgm:pt>
    <dgm:pt modelId="{43B55703-F363-4A0D-B512-FAC92396D99C}" type="pres">
      <dgm:prSet presAssocID="{CA5243D8-1DC9-498D-85B1-7124F1ABBB8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8CA4F75-2D1E-4E92-952C-FA0F1E552058}" type="pres">
      <dgm:prSet presAssocID="{CA5243D8-1DC9-498D-85B1-7124F1ABBB86}" presName="negativeSpace" presStyleCnt="0"/>
      <dgm:spPr/>
    </dgm:pt>
    <dgm:pt modelId="{CFB0B5AF-3AF4-4566-BF13-940E0873D81B}" type="pres">
      <dgm:prSet presAssocID="{CA5243D8-1DC9-498D-85B1-7124F1ABBB8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0E36503-1567-4C29-9BCA-28060F79A16C}" srcId="{CA5243D8-1DC9-498D-85B1-7124F1ABBB86}" destId="{B5BDC6F8-2021-4E6A-9D16-A8AF6C46AF54}" srcOrd="4" destOrd="0" parTransId="{5E4FCF7A-953F-4441-B633-F6DA03B7FC8E}" sibTransId="{FDC97215-FD79-4E24-AA06-5CD35AEBD437}"/>
    <dgm:cxn modelId="{57F0C505-730A-45A8-8511-CB9A3BC8FCB3}" srcId="{CA5243D8-1DC9-498D-85B1-7124F1ABBB86}" destId="{A953CD3B-8A77-4BFA-87AA-804507244C30}" srcOrd="7" destOrd="0" parTransId="{D3A636AA-8A0F-4566-BA03-D2A58CC12C8B}" sibTransId="{94DBCE18-1D7C-44D8-8556-6934FD0BFFE0}"/>
    <dgm:cxn modelId="{5EAFCB0B-F7F2-4C24-90C3-EA9265749ED9}" type="presOf" srcId="{0AEA9C73-2759-480F-A453-F6DC8C1FC59D}" destId="{CFB0B5AF-3AF4-4566-BF13-940E0873D81B}" srcOrd="0" destOrd="3" presId="urn:microsoft.com/office/officeart/2005/8/layout/list1"/>
    <dgm:cxn modelId="{C34AA30C-A75D-43F7-ACA0-0742F32BA4DE}" srcId="{CA5243D8-1DC9-498D-85B1-7124F1ABBB86}" destId="{56C7C584-7BB1-4B1A-AA1E-A8A09EB926C7}" srcOrd="8" destOrd="0" parTransId="{381B3CBF-AACF-457D-A2CF-E907B1DE29A7}" sibTransId="{1C23BCB5-7EEC-42B8-905F-18E11092BC4D}"/>
    <dgm:cxn modelId="{70788311-BFD1-4943-ABD8-0818E2ECED62}" type="presOf" srcId="{82DA0B61-79E7-41B3-9272-7C11DEFD350D}" destId="{CFB0B5AF-3AF4-4566-BF13-940E0873D81B}" srcOrd="0" destOrd="5" presId="urn:microsoft.com/office/officeart/2005/8/layout/list1"/>
    <dgm:cxn modelId="{8DFB7813-D318-475C-B540-89A7D2434993}" type="presOf" srcId="{B5BDC6F8-2021-4E6A-9D16-A8AF6C46AF54}" destId="{CFB0B5AF-3AF4-4566-BF13-940E0873D81B}" srcOrd="0" destOrd="4" presId="urn:microsoft.com/office/officeart/2005/8/layout/list1"/>
    <dgm:cxn modelId="{6F8CFF15-E099-4FA1-862A-C1EAD76994C7}" srcId="{E052E00D-8C2A-45CB-89E1-DB4014186568}" destId="{D1A8C5A6-8BDD-4B48-8C0B-1C3E85E52A36}" srcOrd="0" destOrd="0" parTransId="{88945723-788D-497D-83DF-66E682326D81}" sibTransId="{B58F7997-1886-4CCA-B3DC-609A0DB4EBBB}"/>
    <dgm:cxn modelId="{908EB316-EB38-4617-A266-10DC0AB2A407}" srcId="{CA5243D8-1DC9-498D-85B1-7124F1ABBB86}" destId="{0AEA9C73-2759-480F-A453-F6DC8C1FC59D}" srcOrd="3" destOrd="0" parTransId="{B8CE1090-ED9D-4A43-93F0-49579F2A0614}" sibTransId="{07F661E0-E031-4C9D-A58C-F3B86C68692F}"/>
    <dgm:cxn modelId="{51C7CA28-EA4B-45BF-A0D8-B248AA59E6CB}" srcId="{CA5243D8-1DC9-498D-85B1-7124F1ABBB86}" destId="{FA8C3DB8-6F84-4C95-9803-B79622622C1F}" srcOrd="10" destOrd="0" parTransId="{383943F6-B435-43D2-9E30-E7CDB740EA13}" sibTransId="{DEF510E8-F382-4BA5-80E6-8D2944E64C8C}"/>
    <dgm:cxn modelId="{B1E69B2E-6A6F-422C-8CC6-4C4465424AA1}" type="presOf" srcId="{B606C1C3-78A5-4430-9BDA-FE5C742819D8}" destId="{CFB0B5AF-3AF4-4566-BF13-940E0873D81B}" srcOrd="0" destOrd="2" presId="urn:microsoft.com/office/officeart/2005/8/layout/list1"/>
    <dgm:cxn modelId="{BD5D8D31-6A4D-4ADF-A969-0A884D436316}" type="presOf" srcId="{8BFEC192-BDA1-461C-BC05-041A11813C9E}" destId="{CFB0B5AF-3AF4-4566-BF13-940E0873D81B}" srcOrd="0" destOrd="0" presId="urn:microsoft.com/office/officeart/2005/8/layout/list1"/>
    <dgm:cxn modelId="{EB790C32-3B3D-414F-9C5F-AE0D994EF5EC}" type="presOf" srcId="{D1A8C5A6-8BDD-4B48-8C0B-1C3E85E52A36}" destId="{D8040802-3ED6-466B-ACC3-5B7096D2071C}" srcOrd="1" destOrd="0" presId="urn:microsoft.com/office/officeart/2005/8/layout/list1"/>
    <dgm:cxn modelId="{A2508F3E-7E56-4C73-B29A-DA2875D0BF01}" srcId="{CA5243D8-1DC9-498D-85B1-7124F1ABBB86}" destId="{B606C1C3-78A5-4430-9BDA-FE5C742819D8}" srcOrd="2" destOrd="0" parTransId="{B7A0A303-208B-40FF-A01F-A6AA07B07476}" sibTransId="{F391FB30-3B75-4EF2-A418-B093D69B7336}"/>
    <dgm:cxn modelId="{655E315D-2085-4426-97BF-772EE27EB57A}" srcId="{CA5243D8-1DC9-498D-85B1-7124F1ABBB86}" destId="{8BFEC192-BDA1-461C-BC05-041A11813C9E}" srcOrd="0" destOrd="0" parTransId="{A9546B13-6C79-4E04-A295-00FF05DFB5B9}" sibTransId="{E30B8EFC-C66E-4B92-8FEA-F3D4E40BA9F7}"/>
    <dgm:cxn modelId="{4F618A60-D470-43AB-BE7E-9261CCC4BAAF}" type="presOf" srcId="{D1A8C5A6-8BDD-4B48-8C0B-1C3E85E52A36}" destId="{1F4D93C7-341A-4C2D-82D8-4A708B3207A3}" srcOrd="0" destOrd="0" presId="urn:microsoft.com/office/officeart/2005/8/layout/list1"/>
    <dgm:cxn modelId="{AB258C8B-CA79-45E5-996D-A0AFE54B1056}" type="presOf" srcId="{39CB7489-5CF9-4F93-9B3D-0124D0B5A355}" destId="{CFB0B5AF-3AF4-4566-BF13-940E0873D81B}" srcOrd="0" destOrd="9" presId="urn:microsoft.com/office/officeart/2005/8/layout/list1"/>
    <dgm:cxn modelId="{8D6C0890-78BD-4794-BF56-6C7D33A858A7}" type="presOf" srcId="{4164D9F3-97E9-48D9-9F7A-432C1E40CBF5}" destId="{CFB0B5AF-3AF4-4566-BF13-940E0873D81B}" srcOrd="0" destOrd="1" presId="urn:microsoft.com/office/officeart/2005/8/layout/list1"/>
    <dgm:cxn modelId="{06DB869E-9CBD-45CA-BE90-2D354656ADD5}" type="presOf" srcId="{CA5243D8-1DC9-498D-85B1-7124F1ABBB86}" destId="{43B55703-F363-4A0D-B512-FAC92396D99C}" srcOrd="1" destOrd="0" presId="urn:microsoft.com/office/officeart/2005/8/layout/list1"/>
    <dgm:cxn modelId="{2390A49E-8C78-452A-A136-6021FE8597E1}" srcId="{CA5243D8-1DC9-498D-85B1-7124F1ABBB86}" destId="{4164D9F3-97E9-48D9-9F7A-432C1E40CBF5}" srcOrd="1" destOrd="0" parTransId="{399FE0F1-FC19-48AC-8DCB-24782260A955}" sibTransId="{AC8F6F5A-9201-400D-A83A-C1273F29C652}"/>
    <dgm:cxn modelId="{4FCCE6A5-CE8E-4B39-88BA-76900756F268}" srcId="{CA5243D8-1DC9-498D-85B1-7124F1ABBB86}" destId="{82DA0B61-79E7-41B3-9272-7C11DEFD350D}" srcOrd="5" destOrd="0" parTransId="{48905820-0750-4308-86EB-4A5BF8E3B15C}" sibTransId="{430B33A2-705B-43AD-8A1A-D9ED2D402062}"/>
    <dgm:cxn modelId="{662B5BAE-17BF-40B8-8460-880EBCDC6027}" type="presOf" srcId="{EDDE6019-6588-4DD2-9072-C05442C71369}" destId="{CFB0B5AF-3AF4-4566-BF13-940E0873D81B}" srcOrd="0" destOrd="6" presId="urn:microsoft.com/office/officeart/2005/8/layout/list1"/>
    <dgm:cxn modelId="{A374DCBD-5995-4D22-803D-04D7C2083E15}" srcId="{CA5243D8-1DC9-498D-85B1-7124F1ABBB86}" destId="{39CB7489-5CF9-4F93-9B3D-0124D0B5A355}" srcOrd="9" destOrd="0" parTransId="{08D01E8A-8C2C-4F7A-812C-8450762C49A6}" sibTransId="{6BC0AF84-CD1A-4B64-BEB3-8BC41F5F1F01}"/>
    <dgm:cxn modelId="{3DD6B4C3-2CC0-41AF-B2D7-496A0728DA10}" srcId="{CA5243D8-1DC9-498D-85B1-7124F1ABBB86}" destId="{EDDE6019-6588-4DD2-9072-C05442C71369}" srcOrd="6" destOrd="0" parTransId="{421FD5B9-EAF7-4379-B710-94631D0BF983}" sibTransId="{5C370DFE-20B1-4DDE-8ED0-87F9BC9314A5}"/>
    <dgm:cxn modelId="{C90424C4-E11B-4339-874A-0592FB0A455D}" srcId="{CA5243D8-1DC9-498D-85B1-7124F1ABBB86}" destId="{C528172C-F7B3-47CF-A652-FB21AB25CBF6}" srcOrd="11" destOrd="0" parTransId="{C6B5C98A-3DBF-4D9D-9596-035823868189}" sibTransId="{91AAB13C-34E4-499D-8991-EC37DF3FF1FE}"/>
    <dgm:cxn modelId="{82F736C5-BF94-42D8-9B4C-4C12C022BD4F}" type="presOf" srcId="{FA8C3DB8-6F84-4C95-9803-B79622622C1F}" destId="{CFB0B5AF-3AF4-4566-BF13-940E0873D81B}" srcOrd="0" destOrd="10" presId="urn:microsoft.com/office/officeart/2005/8/layout/list1"/>
    <dgm:cxn modelId="{99F48AC6-E917-46AE-8784-579C60A67551}" srcId="{E052E00D-8C2A-45CB-89E1-DB4014186568}" destId="{CA5243D8-1DC9-498D-85B1-7124F1ABBB86}" srcOrd="1" destOrd="0" parTransId="{8032371D-87E0-4BD5-9117-06D3DE32247E}" sibTransId="{8DFAB5B0-D9A8-4800-859E-A7EAAAF0875D}"/>
    <dgm:cxn modelId="{539F78C9-7D9F-486F-9ECA-F85C589A0362}" type="presOf" srcId="{CA5243D8-1DC9-498D-85B1-7124F1ABBB86}" destId="{A42446BA-5600-4EE0-8A1E-F1B50AF906BF}" srcOrd="0" destOrd="0" presId="urn:microsoft.com/office/officeart/2005/8/layout/list1"/>
    <dgm:cxn modelId="{837BA5D6-CF5D-4311-B4B3-D74E5564E27D}" type="presOf" srcId="{A953CD3B-8A77-4BFA-87AA-804507244C30}" destId="{CFB0B5AF-3AF4-4566-BF13-940E0873D81B}" srcOrd="0" destOrd="7" presId="urn:microsoft.com/office/officeart/2005/8/layout/list1"/>
    <dgm:cxn modelId="{E45A05E5-1CFE-45BB-8147-905FF2A36E28}" type="presOf" srcId="{E052E00D-8C2A-45CB-89E1-DB4014186568}" destId="{436FB3F9-D5F4-4417-9492-AEA9C9C7FBD6}" srcOrd="0" destOrd="0" presId="urn:microsoft.com/office/officeart/2005/8/layout/list1"/>
    <dgm:cxn modelId="{71A087EB-8653-47D3-A378-65DB04C0A450}" type="presOf" srcId="{56C7C584-7BB1-4B1A-AA1E-A8A09EB926C7}" destId="{CFB0B5AF-3AF4-4566-BF13-940E0873D81B}" srcOrd="0" destOrd="8" presId="urn:microsoft.com/office/officeart/2005/8/layout/list1"/>
    <dgm:cxn modelId="{C60246FA-A852-4159-BEDF-5207358BB0AD}" type="presOf" srcId="{C528172C-F7B3-47CF-A652-FB21AB25CBF6}" destId="{CFB0B5AF-3AF4-4566-BF13-940E0873D81B}" srcOrd="0" destOrd="11" presId="urn:microsoft.com/office/officeart/2005/8/layout/list1"/>
    <dgm:cxn modelId="{B35FC51B-CB30-4507-94CB-601E52CC6FC0}" type="presParOf" srcId="{436FB3F9-D5F4-4417-9492-AEA9C9C7FBD6}" destId="{ADC7E394-A3C2-49C6-9B8F-3A67D5026756}" srcOrd="0" destOrd="0" presId="urn:microsoft.com/office/officeart/2005/8/layout/list1"/>
    <dgm:cxn modelId="{B125AE8D-BD60-4E96-9AE4-C8408C3B4AD5}" type="presParOf" srcId="{ADC7E394-A3C2-49C6-9B8F-3A67D5026756}" destId="{1F4D93C7-341A-4C2D-82D8-4A708B3207A3}" srcOrd="0" destOrd="0" presId="urn:microsoft.com/office/officeart/2005/8/layout/list1"/>
    <dgm:cxn modelId="{62F8509E-BF9E-4437-8D83-1D748D35B036}" type="presParOf" srcId="{ADC7E394-A3C2-49C6-9B8F-3A67D5026756}" destId="{D8040802-3ED6-466B-ACC3-5B7096D2071C}" srcOrd="1" destOrd="0" presId="urn:microsoft.com/office/officeart/2005/8/layout/list1"/>
    <dgm:cxn modelId="{2E3F2A88-FFA7-43EA-87D9-5949B0D0D169}" type="presParOf" srcId="{436FB3F9-D5F4-4417-9492-AEA9C9C7FBD6}" destId="{BCA5E3E6-ED96-457D-A502-7D2D907D5C83}" srcOrd="1" destOrd="0" presId="urn:microsoft.com/office/officeart/2005/8/layout/list1"/>
    <dgm:cxn modelId="{5DD7001E-DC6C-49D5-90FD-7CAA968F274A}" type="presParOf" srcId="{436FB3F9-D5F4-4417-9492-AEA9C9C7FBD6}" destId="{C2B875A3-DB78-4A8B-A0E7-E5967FD9D69B}" srcOrd="2" destOrd="0" presId="urn:microsoft.com/office/officeart/2005/8/layout/list1"/>
    <dgm:cxn modelId="{4A0642E5-1594-486B-B0D6-D2642D46B898}" type="presParOf" srcId="{436FB3F9-D5F4-4417-9492-AEA9C9C7FBD6}" destId="{B442A174-0867-484E-A819-5BEB16B551F6}" srcOrd="3" destOrd="0" presId="urn:microsoft.com/office/officeart/2005/8/layout/list1"/>
    <dgm:cxn modelId="{5F2A4ED9-E1A1-4E40-865F-2B87809B6AA0}" type="presParOf" srcId="{436FB3F9-D5F4-4417-9492-AEA9C9C7FBD6}" destId="{3BC390A3-9DE8-4C32-B1FE-66C0DDEDB72C}" srcOrd="4" destOrd="0" presId="urn:microsoft.com/office/officeart/2005/8/layout/list1"/>
    <dgm:cxn modelId="{545F94A1-4B4A-403F-9DE6-A1BAED27AD11}" type="presParOf" srcId="{3BC390A3-9DE8-4C32-B1FE-66C0DDEDB72C}" destId="{A42446BA-5600-4EE0-8A1E-F1B50AF906BF}" srcOrd="0" destOrd="0" presId="urn:microsoft.com/office/officeart/2005/8/layout/list1"/>
    <dgm:cxn modelId="{6DED8CD3-6C61-4A5F-A26C-373196BC2CBF}" type="presParOf" srcId="{3BC390A3-9DE8-4C32-B1FE-66C0DDEDB72C}" destId="{43B55703-F363-4A0D-B512-FAC92396D99C}" srcOrd="1" destOrd="0" presId="urn:microsoft.com/office/officeart/2005/8/layout/list1"/>
    <dgm:cxn modelId="{4AADF0D5-5EAF-4C60-B40A-1C207C1F243A}" type="presParOf" srcId="{436FB3F9-D5F4-4417-9492-AEA9C9C7FBD6}" destId="{38CA4F75-2D1E-4E92-952C-FA0F1E552058}" srcOrd="5" destOrd="0" presId="urn:microsoft.com/office/officeart/2005/8/layout/list1"/>
    <dgm:cxn modelId="{344B6634-263B-4E55-824A-F6E668B30406}" type="presParOf" srcId="{436FB3F9-D5F4-4417-9492-AEA9C9C7FBD6}" destId="{CFB0B5AF-3AF4-4566-BF13-940E0873D81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60A31D-0E16-4EFC-B4C0-B535EB358321}">
      <dsp:nvSpPr>
        <dsp:cNvPr id="0" name=""/>
        <dsp:cNvSpPr/>
      </dsp:nvSpPr>
      <dsp:spPr>
        <a:xfrm>
          <a:off x="0" y="1452199"/>
          <a:ext cx="5607050" cy="504000"/>
        </a:xfrm>
        <a:prstGeom prst="rect">
          <a:avLst/>
        </a:prstGeom>
        <a:solidFill>
          <a:schemeClr val="tx1">
            <a:lumMod val="65000"/>
            <a:lumOff val="35000"/>
            <a:alpha val="9000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D7D37-6912-4B75-874C-591EC5909089}">
      <dsp:nvSpPr>
        <dsp:cNvPr id="0" name=""/>
        <dsp:cNvSpPr/>
      </dsp:nvSpPr>
      <dsp:spPr>
        <a:xfrm>
          <a:off x="280352" y="1156999"/>
          <a:ext cx="3924935" cy="5904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Common work-related musculoskeletal disorders (MSDs)</a:t>
          </a:r>
        </a:p>
      </dsp:txBody>
      <dsp:txXfrm>
        <a:off x="309173" y="1185820"/>
        <a:ext cx="3867293" cy="532758"/>
      </dsp:txXfrm>
    </dsp:sp>
    <dsp:sp modelId="{71D2D508-3287-44B3-B1C3-BF64EB073010}">
      <dsp:nvSpPr>
        <dsp:cNvPr id="0" name=""/>
        <dsp:cNvSpPr/>
      </dsp:nvSpPr>
      <dsp:spPr>
        <a:xfrm>
          <a:off x="0" y="2359400"/>
          <a:ext cx="5607050" cy="504000"/>
        </a:xfrm>
        <a:prstGeom prst="rect">
          <a:avLst/>
        </a:prstGeom>
        <a:solidFill>
          <a:schemeClr val="tx1">
            <a:lumMod val="65000"/>
            <a:lumOff val="35000"/>
            <a:alpha val="9000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F1541-4A08-4E4F-8D89-6D9D8C9F9418}">
      <dsp:nvSpPr>
        <dsp:cNvPr id="0" name=""/>
        <dsp:cNvSpPr/>
      </dsp:nvSpPr>
      <dsp:spPr>
        <a:xfrm>
          <a:off x="280352" y="2064199"/>
          <a:ext cx="3924935" cy="5904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Risk</a:t>
          </a:r>
          <a:r>
            <a:rPr lang="en-US" sz="2000" kern="1200" baseline="0" dirty="0">
              <a:solidFill>
                <a:schemeClr val="tx1"/>
              </a:solidFill>
            </a:rPr>
            <a:t> factors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09173" y="2093020"/>
        <a:ext cx="3867293" cy="532758"/>
      </dsp:txXfrm>
    </dsp:sp>
    <dsp:sp modelId="{5C335B7A-30BA-43AC-AD70-E425CDA48275}">
      <dsp:nvSpPr>
        <dsp:cNvPr id="0" name=""/>
        <dsp:cNvSpPr/>
      </dsp:nvSpPr>
      <dsp:spPr>
        <a:xfrm>
          <a:off x="0" y="3266599"/>
          <a:ext cx="5607050" cy="504000"/>
        </a:xfrm>
        <a:prstGeom prst="rect">
          <a:avLst/>
        </a:prstGeom>
        <a:solidFill>
          <a:schemeClr val="tx1">
            <a:lumMod val="65000"/>
            <a:lumOff val="35000"/>
            <a:alpha val="90000"/>
          </a:schemeClr>
        </a:solidFill>
        <a:ln w="6350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A2337-2EA1-48D3-8D6A-3E44FF696E76}">
      <dsp:nvSpPr>
        <dsp:cNvPr id="0" name=""/>
        <dsp:cNvSpPr/>
      </dsp:nvSpPr>
      <dsp:spPr>
        <a:xfrm>
          <a:off x="280352" y="2971400"/>
          <a:ext cx="3924935" cy="5904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Ergonomic control methods </a:t>
          </a:r>
        </a:p>
      </dsp:txBody>
      <dsp:txXfrm>
        <a:off x="309173" y="3000221"/>
        <a:ext cx="3867293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875A3-DB78-4A8B-A0E7-E5967FD9D69B}">
      <dsp:nvSpPr>
        <dsp:cNvPr id="0" name=""/>
        <dsp:cNvSpPr/>
      </dsp:nvSpPr>
      <dsp:spPr>
        <a:xfrm>
          <a:off x="0" y="312824"/>
          <a:ext cx="6151562" cy="478800"/>
        </a:xfrm>
        <a:prstGeom prst="rect">
          <a:avLst/>
        </a:prstGeom>
        <a:solidFill>
          <a:schemeClr val="bg1">
            <a:lumMod val="65000"/>
            <a:alpha val="90000"/>
          </a:schemeClr>
        </a:solidFill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40802-3ED6-466B-ACC3-5B7096D2071C}">
      <dsp:nvSpPr>
        <dsp:cNvPr id="0" name=""/>
        <dsp:cNvSpPr/>
      </dsp:nvSpPr>
      <dsp:spPr>
        <a:xfrm>
          <a:off x="307578" y="32384"/>
          <a:ext cx="4306094" cy="5608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MSDs affect muscles, nerves, blood vessels, ligaments, and tendons</a:t>
          </a:r>
        </a:p>
      </dsp:txBody>
      <dsp:txXfrm>
        <a:off x="334958" y="59764"/>
        <a:ext cx="4251334" cy="506120"/>
      </dsp:txXfrm>
    </dsp:sp>
    <dsp:sp modelId="{CFB0B5AF-3AF4-4566-BF13-940E0873D81B}">
      <dsp:nvSpPr>
        <dsp:cNvPr id="0" name=""/>
        <dsp:cNvSpPr/>
      </dsp:nvSpPr>
      <dsp:spPr>
        <a:xfrm>
          <a:off x="0" y="1174665"/>
          <a:ext cx="6151562" cy="4069800"/>
        </a:xfrm>
        <a:prstGeom prst="rect">
          <a:avLst/>
        </a:prstGeom>
        <a:solidFill>
          <a:schemeClr val="bg1">
            <a:lumMod val="65000"/>
            <a:alpha val="9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430" tIns="395732" rIns="47743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+mn-lt"/>
            </a:rPr>
            <a:t>Discomfort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+mn-lt"/>
            </a:rPr>
            <a:t>Pain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+mn-lt"/>
            </a:rPr>
            <a:t>Numbness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+mn-lt"/>
            </a:rPr>
            <a:t>Loss of motion/flexibility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+mn-lt"/>
            </a:rPr>
            <a:t>Spasticity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+mn-lt"/>
            </a:rPr>
            <a:t>Stiff joints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+mn-lt"/>
              <a:cs typeface="Tahoma"/>
            </a:rPr>
            <a:t>Burning</a:t>
          </a:r>
          <a:endParaRPr lang="en-US" sz="1900" kern="1200" dirty="0">
            <a:latin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+mn-lt"/>
              <a:cs typeface="Tahoma"/>
            </a:rPr>
            <a:t>Swelling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+mn-lt"/>
              <a:cs typeface="Tahoma"/>
            </a:rPr>
            <a:t>Tingling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+mn-lt"/>
              <a:cs typeface="Tahoma"/>
            </a:rPr>
            <a:t>Inflammation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+mn-lt"/>
              <a:cs typeface="Tahoma"/>
            </a:rPr>
            <a:t>Throbbing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+mn-lt"/>
              <a:cs typeface="Tahoma"/>
            </a:rPr>
            <a:t>Paralysis</a:t>
          </a:r>
        </a:p>
      </dsp:txBody>
      <dsp:txXfrm>
        <a:off x="0" y="1174665"/>
        <a:ext cx="6151562" cy="4069800"/>
      </dsp:txXfrm>
    </dsp:sp>
    <dsp:sp modelId="{43B55703-F363-4A0D-B512-FAC92396D99C}">
      <dsp:nvSpPr>
        <dsp:cNvPr id="0" name=""/>
        <dsp:cNvSpPr/>
      </dsp:nvSpPr>
      <dsp:spPr>
        <a:xfrm>
          <a:off x="307578" y="894224"/>
          <a:ext cx="4306094" cy="56088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760" tIns="0" rIns="16276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Symptoms of MSDs include: </a:t>
          </a:r>
        </a:p>
      </dsp:txBody>
      <dsp:txXfrm>
        <a:off x="334958" y="921604"/>
        <a:ext cx="4251334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7/17/2019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04263/warning-sign-by-k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achinerysafety101.com/2011/02/28/understanding-the-hierarchy-of-control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ecklist_Noun_project_5166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principalspov.blogspot.com/2014/11/feedback-and-communication-2-top-things.html" TargetMode="Externa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resurfer.blogspot.com/2009_11_01_archive.html" TargetMode="External"/><Relationship Id="rId7" Type="http://schemas.openxmlformats.org/officeDocument/2006/relationships/hyperlink" Target="https://danilopremoli.wordpress.com/page/35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://www.flickr.com/photos/rob-sinclair/2410411390/" TargetMode="Externa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sdes.org/2017/03/02/main-project-inspirations-sitstand-desk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en.wikipedia.org/wiki/Block_and_tackle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nee_pad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www.leancrew.com/" TargetMode="Externa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ariaortegagarcia.com/spanish-blog/the-purpose-of-language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ircle_question_mark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anisfoster.blogspot.com/2011/06/getting-basic-on-small-grants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rpal_tunne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hereapy.com/downloads/anatomic-diagra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ifting-box-wood-heavy-crate-24401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jeresdeempresa.com/salud-y-productividad-en-la-oficina-moderna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8066-2349-4DC2-B811-5099CF45C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29000"/>
            <a:ext cx="8991600" cy="164592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ergonomics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974DA1-3D13-45D7-B747-0DD338D6A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864" y="622355"/>
            <a:ext cx="4124271" cy="21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38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6C8B-D181-48C8-B5BE-D6D5AF36B4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Examples of 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C32F-5DC5-46B0-A4A9-1B5A7B1E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37184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Exerting excessive force </a:t>
            </a:r>
          </a:p>
          <a:p>
            <a:pPr lvl="1"/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Lifting/pushing heavy objects </a:t>
            </a:r>
          </a:p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Performing the same task repetitively </a:t>
            </a:r>
          </a:p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Working in awkward postures or the same posture for a long period of time </a:t>
            </a:r>
          </a:p>
          <a:p>
            <a:pPr lvl="1"/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Reaching, kneeling, squatting, leaning, bending wrists, etc. </a:t>
            </a:r>
          </a:p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Cold temperatures </a:t>
            </a:r>
          </a:p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Vibration </a:t>
            </a:r>
          </a:p>
          <a:p>
            <a:pPr lvl="1"/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Hands, arms </a:t>
            </a:r>
          </a:p>
          <a:p>
            <a:pPr lvl="1"/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Whole body </a:t>
            </a:r>
          </a:p>
          <a:p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Exposure to a combination of these factors can expedite negative symptoms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44C53-FF49-47CB-B84F-DAE2A3F6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09813" y="1041462"/>
            <a:ext cx="1074572" cy="1035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FE4650-C584-4F6F-AE02-2E84F7AC1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7615" y="1041461"/>
            <a:ext cx="1074572" cy="10351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A554F5-A027-49BB-816C-5EBD0BDF2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4860" y="5349871"/>
            <a:ext cx="1512339" cy="116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14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A21C72-692C-49FD-9EB4-DDDDDEBD4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75405" y="950977"/>
            <a:ext cx="9041190" cy="4956047"/>
          </a:xfrm>
          <a:prstGeom prst="rect">
            <a:avLst/>
          </a:prstGeom>
          <a:solidFill>
            <a:srgbClr val="FFFFFF"/>
          </a:solidFill>
          <a:ln w="317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B6563-10A9-4AD6-BC3C-233DD1507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46610" y="1271016"/>
            <a:ext cx="5754624" cy="4315968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BAF941A-6830-47A3-B63C-7C7B66AEA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380" y="624518"/>
            <a:ext cx="2157984" cy="2157984"/>
          </a:xfrm>
          <a:prstGeom prst="ellipse">
            <a:avLst/>
          </a:prstGeom>
          <a:solidFill>
            <a:srgbClr val="40404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46C8B-D181-48C8-B5BE-D6D5AF36B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972" y="789110"/>
            <a:ext cx="1828800" cy="1828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FFFF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1100" b="1" i="1" dirty="0">
                <a:solidFill>
                  <a:schemeClr val="bg1"/>
                </a:solidFill>
              </a:rPr>
              <a:t>Control methods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350879-C4D5-4C5E-88AA-E68537ABF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595" y="5586984"/>
            <a:ext cx="1523921" cy="11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6C8B-D181-48C8-B5BE-D6D5AF36B4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Ergonomic control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C32F-5DC5-46B0-A4A9-1B5A7B1E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3718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Establish an ergonomics program </a:t>
            </a:r>
          </a:p>
          <a:p>
            <a:pPr lvl="1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Training </a:t>
            </a:r>
          </a:p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Conduct job hazard analysis </a:t>
            </a:r>
          </a:p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Early recognition and reporting from all levels </a:t>
            </a:r>
          </a:p>
          <a:p>
            <a:pPr lvl="1"/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E4096-6A13-40D5-A0D2-5246E387D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40770" y="2066176"/>
            <a:ext cx="2616516" cy="2725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E02921-9BC9-45F9-9FFC-EFF7B8F0D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45524" y="4836615"/>
            <a:ext cx="2900952" cy="16386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594174-C46E-4553-BFAB-5D093440BF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3296" y="5426641"/>
            <a:ext cx="1393990" cy="116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4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6C8B-D181-48C8-B5BE-D6D5AF36B4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Proper work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C32F-5DC5-46B0-A4A9-1B5A7B1E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418125"/>
            <a:ext cx="7729728" cy="3837184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Use proper lifting techniques</a:t>
            </a:r>
          </a:p>
          <a:p>
            <a:pPr lvl="1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Team lift particularly heavy or awkwardly shaped items </a:t>
            </a:r>
          </a:p>
          <a:p>
            <a:pPr lvl="1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Stretching</a:t>
            </a:r>
          </a:p>
          <a:p>
            <a:pPr lvl="1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Implementing a work/rest ratio </a:t>
            </a:r>
          </a:p>
          <a:p>
            <a:pPr lvl="1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Task variety, switch back and forth throughout the day.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27A061-80E4-439B-9DAD-8992FD671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09548" y="4968697"/>
            <a:ext cx="4017018" cy="16239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809710-7F6B-4C8E-B55E-0339BFD3B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60864" y="2510517"/>
            <a:ext cx="1699022" cy="25465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8766A3-A904-48B1-9E59-20AE8F6B16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57579" y="5057060"/>
            <a:ext cx="4017018" cy="15355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13E3E1-B43F-4F64-A282-7A2E2D9901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3556" y="5414165"/>
            <a:ext cx="1528085" cy="117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7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6C8B-D181-48C8-B5BE-D6D5AF36B4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Engineering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C32F-5DC5-46B0-A4A9-1B5A7B1E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37184"/>
          </a:xfrm>
        </p:spPr>
        <p:txBody>
          <a:bodyPr>
            <a:normAutofit/>
          </a:bodyPr>
          <a:lstStyle/>
          <a:p>
            <a:pPr lvl="1"/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Engineering controls involve a physical change to the work station itself, they don’t rely on behavioral factors or personnel. Some examples include: </a:t>
            </a:r>
          </a:p>
          <a:p>
            <a:pPr lvl="2"/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 station design and setup</a:t>
            </a:r>
          </a:p>
          <a:p>
            <a:pPr lvl="2"/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Ergonomically designed tools</a:t>
            </a:r>
          </a:p>
          <a:p>
            <a:pPr lvl="2"/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Ergonomically designed equipment</a:t>
            </a:r>
          </a:p>
          <a:p>
            <a:pPr lvl="2"/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Load weight reduction</a:t>
            </a:r>
          </a:p>
          <a:p>
            <a:pPr lvl="2"/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Elevated work stations </a:t>
            </a:r>
          </a:p>
          <a:p>
            <a:pPr lvl="2"/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Fume hoods </a:t>
            </a:r>
          </a:p>
          <a:p>
            <a:pPr lvl="2"/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Safety cabinets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4F8B3-6026-46E8-851A-BC6B48E1C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07353" y="3429000"/>
            <a:ext cx="2200728" cy="26332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614F03-559A-4237-88DB-C3533FC149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24792" y="3512265"/>
            <a:ext cx="2424927" cy="26512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3B0200-550A-45AE-A01A-57A55812A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16" y="5364835"/>
            <a:ext cx="1438979" cy="11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49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6C8B-D181-48C8-B5BE-D6D5AF36B4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Personal protective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C32F-5DC5-46B0-A4A9-1B5A7B1E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37184"/>
          </a:xfrm>
        </p:spPr>
        <p:txBody>
          <a:bodyPr>
            <a:normAutofit/>
          </a:bodyPr>
          <a:lstStyle/>
          <a:p>
            <a:pPr lvl="1"/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PPE can be used as a control method</a:t>
            </a:r>
          </a:p>
          <a:p>
            <a:pPr lvl="3">
              <a:spcBef>
                <a:spcPts val="300"/>
              </a:spcBef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Gripping gloves</a:t>
            </a:r>
          </a:p>
          <a:p>
            <a:pPr lvl="3">
              <a:spcBef>
                <a:spcPts val="300"/>
              </a:spcBef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Knee pads</a:t>
            </a:r>
          </a:p>
          <a:p>
            <a:pPr lvl="3">
              <a:spcBef>
                <a:spcPts val="300"/>
              </a:spcBef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Vibration gloves</a:t>
            </a:r>
          </a:p>
          <a:p>
            <a:pPr lvl="3">
              <a:spcBef>
                <a:spcPts val="300"/>
              </a:spcBef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Thermal gloves</a:t>
            </a:r>
          </a:p>
          <a:p>
            <a:pPr lvl="3">
              <a:spcBef>
                <a:spcPts val="300"/>
              </a:spcBef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Lifting straps</a:t>
            </a:r>
          </a:p>
          <a:p>
            <a:pPr lvl="3">
              <a:spcBef>
                <a:spcPts val="300"/>
              </a:spcBef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Shoulder harness</a:t>
            </a:r>
          </a:p>
          <a:p>
            <a:pPr lvl="3">
              <a:spcBef>
                <a:spcPts val="300"/>
              </a:spcBef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Lifting braces</a:t>
            </a:r>
          </a:p>
          <a:p>
            <a:pPr lvl="2"/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31C3E-AC99-4732-97E7-95997C148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3353" y="2302991"/>
            <a:ext cx="2794000" cy="157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AC0C8F-5256-4994-8FF1-DD0ED9B17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38588" y="4027369"/>
            <a:ext cx="1789531" cy="18990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DA84CE-32F3-4482-B694-AD39B3075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6391" y="4027369"/>
            <a:ext cx="2176461" cy="2615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7C6A76-A981-40B3-A0FE-4FEDAA6702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06" y="5541895"/>
            <a:ext cx="1426658" cy="110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57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6C8B-D181-48C8-B5BE-D6D5AF36B4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C32F-5DC5-46B0-A4A9-1B5A7B1E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37184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You should report any signs or symptoms you may have to your supervisor if: </a:t>
            </a:r>
          </a:p>
          <a:p>
            <a:pPr lvl="2"/>
            <a:r>
              <a:rPr lang="en-US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Pain is persistent, severe or worsening</a:t>
            </a:r>
          </a:p>
          <a:p>
            <a:pPr lvl="2"/>
            <a:r>
              <a:rPr lang="en-US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Pain radiates</a:t>
            </a:r>
          </a:p>
          <a:p>
            <a:pPr lvl="2"/>
            <a:r>
              <a:rPr lang="en-US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Symptoms include numbness or tingling</a:t>
            </a:r>
          </a:p>
          <a:p>
            <a:pPr lvl="2"/>
            <a:r>
              <a:rPr lang="en-US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Symptoms keep you from sleeping at night</a:t>
            </a:r>
          </a:p>
          <a:p>
            <a:pPr lvl="2"/>
            <a:r>
              <a:rPr lang="en-US" alt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Fingers blanch or turn white</a:t>
            </a:r>
          </a:p>
          <a:p>
            <a:pPr lvl="1"/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DE4B3A-EA59-44EF-A9CA-A8D05EB14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25801" y="3601140"/>
            <a:ext cx="2543881" cy="2612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64B080-1D47-426B-B586-80D2DEFE1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64" y="5275360"/>
            <a:ext cx="1554932" cy="119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40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6C8B-D181-48C8-B5BE-D6D5AF36B4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Get involved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C32F-5DC5-46B0-A4A9-1B5A7B1E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837184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Feel free to offer suggestions and comments to your supervisor or EHS regarding your job. 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Take pride in the way your job is done. Make it the safest, most efficient system you can! 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Attend training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3E1F6-7D4F-4D6D-95C1-AE5E55BE8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7189" y="5395567"/>
            <a:ext cx="1452003" cy="112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51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AD7556-C90D-4946-8E4E-1E79D5B3D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B0CC56-54B2-4AE0-87C5-296E78A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5"/>
            <a:ext cx="12192000" cy="26151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46C8B-D181-48C8-B5BE-D6D5AF36B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18891"/>
            <a:ext cx="8991600" cy="16459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56084-93EE-4F9E-A92E-63EB90855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86335" y="640079"/>
            <a:ext cx="2419329" cy="24563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18A4D5-92F8-476E-9938-5A7A404F3465}"/>
              </a:ext>
            </a:extLst>
          </p:cNvPr>
          <p:cNvSpPr txBox="1"/>
          <p:nvPr/>
        </p:nvSpPr>
        <p:spPr>
          <a:xfrm>
            <a:off x="1600200" y="5316279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Thank you for attending this presentation!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8D91A-550C-4ED5-86D5-9BED214C2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3871" y="5500945"/>
            <a:ext cx="1372699" cy="105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18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651D5-DDBF-449C-A4F7-2007501C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Overview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6D2844-38A7-4C9F-9A32-19B866C8D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246893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AE6C9FA-7C24-4892-9AB7-453001C060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4026" y="5426133"/>
            <a:ext cx="1386885" cy="107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651D5-DDBF-449C-A4F7-2007501C0A0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20FA8-EC2F-43DA-9F2E-4CF52F192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Ergonomics can be described as “fitting the job to the worker”.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 ergonomic work system is one that: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Promotes human well-being and worker safety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Optimizes the productivity and performance of a system or task.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Creating an ergonomic work environment may involve: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station at which you work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tools you use during a task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Other equipment that may be needed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92B425-2ED6-475F-9168-72091A833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86556" y="3770662"/>
            <a:ext cx="2578634" cy="25786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B90D0B-B6D5-4745-BFAA-3778CCA5A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72" y="5415963"/>
            <a:ext cx="1390338" cy="107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3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651D5-DDBF-449C-A4F7-2007501C0A0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20FA8-EC2F-43DA-9F2E-4CF52F192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Overexertion is the leading cause of workplace injury.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 is costly to employers and can have lasting effects on workers.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Repetitive motion is also among the leading causes of workplace injury.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Even sitting at your desk, be conscious of your habits!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4CCF05-138F-40B5-A81A-51EE9EC6C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477" y="5273360"/>
            <a:ext cx="1489237" cy="11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65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651D5-DDBF-449C-A4F7-2007501C0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US" sz="2200"/>
              <a:t>Musculoskeletal disorders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1108F99-484A-4B4D-855F-65ABA1242B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165726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F2E642A-C9AB-411A-94CF-0269CFC7F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07" y="5598655"/>
            <a:ext cx="1331914" cy="102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3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651D5-DDBF-449C-A4F7-2007501C0A0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Common work related msd</a:t>
            </a:r>
            <a:r>
              <a:rPr lang="en-US" sz="1800" dirty="0">
                <a:solidFill>
                  <a:schemeClr val="tx1"/>
                </a:solidFill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20FA8-EC2F-43DA-9F2E-4CF52F192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 fontAlgn="t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Carpal Tunnel Syndrome</a:t>
            </a:r>
          </a:p>
          <a:p>
            <a:pPr lvl="1" fontAlgn="t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Tennis Elbow</a:t>
            </a:r>
          </a:p>
          <a:p>
            <a:pPr lvl="1" fontAlgn="t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Neck strain</a:t>
            </a:r>
          </a:p>
          <a:p>
            <a:pPr lvl="1" fontAlgn="t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Tendinitis</a:t>
            </a:r>
          </a:p>
          <a:p>
            <a:pPr lvl="1" fontAlgn="t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Back strain</a:t>
            </a:r>
          </a:p>
          <a:p>
            <a:pPr lvl="1" fontAlgn="t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Rotator Cuff</a:t>
            </a:r>
          </a:p>
          <a:p>
            <a:pPr lvl="1" fontAlgn="t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Trigger Finger</a:t>
            </a:r>
          </a:p>
          <a:p>
            <a:pPr lvl="1" fontAlgn="t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Many more… </a:t>
            </a:r>
          </a:p>
          <a:p>
            <a:pPr lvl="1" fontAlgn="t">
              <a:buClr>
                <a:schemeClr val="accent1">
                  <a:lumMod val="60000"/>
                  <a:lumOff val="40000"/>
                </a:schemeClr>
              </a:buClr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25811-147A-4913-9E5B-EC672747F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2889" y="3189151"/>
            <a:ext cx="3547975" cy="1999768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B34BDC-7844-43CA-8742-4F2F8C14F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8188" y="5457560"/>
            <a:ext cx="1467500" cy="113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56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6C8B-D181-48C8-B5BE-D6D5AF36B4C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Most commonly affected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82CCE-969B-45B7-B196-F17E937A2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Certain parts of the body are more prone to work related stresses, these areas include: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Back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Arms, Elbows, Shoulders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Hands, Fingers, Wrists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Neck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Knees, Ankles, Feet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4D674-24BA-4FF1-A17A-667318270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43018" y="3225427"/>
            <a:ext cx="1817846" cy="2514600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A785CE-8707-4145-83A8-DF1283554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9184" y="5519553"/>
            <a:ext cx="1421006" cy="109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1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6C8B-D181-48C8-B5BE-D6D5AF36B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685265"/>
            <a:ext cx="8991600" cy="164592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Risk factors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4D96F3-189A-45EC-8091-0D3A73EC2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69378" y="2738506"/>
            <a:ext cx="3053244" cy="3434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238226-E26E-4319-9316-124399C9E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207" y="5347890"/>
            <a:ext cx="1565332" cy="12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5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46C8B-D181-48C8-B5BE-D6D5AF36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Risk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C32F-5DC5-46B0-A4A9-1B5A7B1E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Risk factors for work-related MSDs depend on: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Work positions and postures 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How often a task is performed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The level of effort and duration of a task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152CF-2835-424E-AE2E-44D727A5C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66538" y="643467"/>
            <a:ext cx="6113219" cy="5410199"/>
          </a:xfrm>
          <a:prstGeom prst="rect">
            <a:avLst/>
          </a:prstGeom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A75ECF-ED70-4D57-B134-AB77DBEE2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197" y="5462440"/>
            <a:ext cx="1532362" cy="118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8177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536</Words>
  <Application>Microsoft Office PowerPoint</Application>
  <PresentationFormat>Widescreen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Tahoma</vt:lpstr>
      <vt:lpstr>Parcel</vt:lpstr>
      <vt:lpstr>ergonomics</vt:lpstr>
      <vt:lpstr>Overview</vt:lpstr>
      <vt:lpstr>introduction</vt:lpstr>
      <vt:lpstr>introduction</vt:lpstr>
      <vt:lpstr>Musculoskeletal disorders</vt:lpstr>
      <vt:lpstr>Common work related msds</vt:lpstr>
      <vt:lpstr>Most commonly affected areas</vt:lpstr>
      <vt:lpstr>Risk factors</vt:lpstr>
      <vt:lpstr>Risk factors</vt:lpstr>
      <vt:lpstr>Examples of Risk factors</vt:lpstr>
      <vt:lpstr>Control methods</vt:lpstr>
      <vt:lpstr>Ergonomic control methods</vt:lpstr>
      <vt:lpstr>Proper work practices</vt:lpstr>
      <vt:lpstr>Engineering controls</vt:lpstr>
      <vt:lpstr>Personal protective equipment</vt:lpstr>
      <vt:lpstr>reporting</vt:lpstr>
      <vt:lpstr>Get involved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ergonomics</dc:title>
  <dc:creator>Fry, Dawson</dc:creator>
  <cp:lastModifiedBy>Abila, Dane</cp:lastModifiedBy>
  <cp:revision>7</cp:revision>
  <dcterms:created xsi:type="dcterms:W3CDTF">2019-06-28T17:59:46Z</dcterms:created>
  <dcterms:modified xsi:type="dcterms:W3CDTF">2019-07-17T21:10:49Z</dcterms:modified>
</cp:coreProperties>
</file>